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84" r:id="rId3"/>
    <p:sldId id="286" r:id="rId4"/>
    <p:sldId id="287" r:id="rId5"/>
    <p:sldId id="293" r:id="rId6"/>
    <p:sldId id="266" r:id="rId7"/>
    <p:sldId id="270" r:id="rId8"/>
    <p:sldId id="276" r:id="rId9"/>
    <p:sldId id="277" r:id="rId10"/>
    <p:sldId id="292" r:id="rId11"/>
    <p:sldId id="288" r:id="rId12"/>
    <p:sldId id="280" r:id="rId13"/>
    <p:sldId id="281" r:id="rId14"/>
    <p:sldId id="282" r:id="rId15"/>
    <p:sldId id="289" r:id="rId16"/>
    <p:sldId id="285" r:id="rId17"/>
    <p:sldId id="291" r:id="rId18"/>
    <p:sldId id="294" r:id="rId19"/>
    <p:sldId id="267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89" autoAdjust="0"/>
    <p:restoredTop sz="94660"/>
  </p:normalViewPr>
  <p:slideViewPr>
    <p:cSldViewPr snapToGrid="0">
      <p:cViewPr varScale="1">
        <p:scale>
          <a:sx n="85" d="100"/>
          <a:sy n="85" d="100"/>
        </p:scale>
        <p:origin x="55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095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765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865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560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31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028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762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992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217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709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719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592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그룹 68"/>
          <p:cNvGrpSpPr/>
          <p:nvPr/>
        </p:nvGrpSpPr>
        <p:grpSpPr>
          <a:xfrm>
            <a:off x="3014571" y="3295372"/>
            <a:ext cx="5548964" cy="2945943"/>
            <a:chOff x="267636" y="420129"/>
            <a:chExt cx="11528948" cy="6120714"/>
          </a:xfrm>
          <a:effectLst>
            <a:outerShdw dist="101600" dir="8100000" algn="tr" rotWithShape="0">
              <a:prstClr val="black">
                <a:alpha val="21000"/>
              </a:prstClr>
            </a:outerShdw>
          </a:effectLst>
        </p:grpSpPr>
        <p:sp>
          <p:nvSpPr>
            <p:cNvPr id="7" name="자유형 6"/>
            <p:cNvSpPr/>
            <p:nvPr/>
          </p:nvSpPr>
          <p:spPr>
            <a:xfrm rot="5400000" flipV="1">
              <a:off x="2971753" y="-2283988"/>
              <a:ext cx="6120714" cy="11528948"/>
            </a:xfrm>
            <a:custGeom>
              <a:avLst/>
              <a:gdLst>
                <a:gd name="connsiteX0" fmla="*/ 0 w 6120714"/>
                <a:gd name="connsiteY0" fmla="*/ 2161167 h 11528948"/>
                <a:gd name="connsiteX1" fmla="*/ 0 w 6120714"/>
                <a:gd name="connsiteY1" fmla="*/ 10912470 h 11528948"/>
                <a:gd name="connsiteX2" fmla="*/ 616479 w 6120714"/>
                <a:gd name="connsiteY2" fmla="*/ 11528948 h 11528948"/>
                <a:gd name="connsiteX3" fmla="*/ 5504236 w 6120714"/>
                <a:gd name="connsiteY3" fmla="*/ 11528948 h 11528948"/>
                <a:gd name="connsiteX4" fmla="*/ 6120714 w 6120714"/>
                <a:gd name="connsiteY4" fmla="*/ 10912470 h 11528948"/>
                <a:gd name="connsiteX5" fmla="*/ 6120714 w 6120714"/>
                <a:gd name="connsiteY5" fmla="*/ 2161167 h 11528948"/>
                <a:gd name="connsiteX6" fmla="*/ 5504236 w 6120714"/>
                <a:gd name="connsiteY6" fmla="*/ 1544689 h 11528948"/>
                <a:gd name="connsiteX7" fmla="*/ 3207608 w 6120714"/>
                <a:gd name="connsiteY7" fmla="*/ 1544689 h 11528948"/>
                <a:gd name="connsiteX8" fmla="*/ 3140050 w 6120714"/>
                <a:gd name="connsiteY8" fmla="*/ 1455711 h 11528948"/>
                <a:gd name="connsiteX9" fmla="*/ 3145013 w 6120714"/>
                <a:gd name="connsiteY9" fmla="*/ 1093197 h 11528948"/>
                <a:gd name="connsiteX10" fmla="*/ 3180272 w 6120714"/>
                <a:gd name="connsiteY10" fmla="*/ 1048088 h 11528948"/>
                <a:gd name="connsiteX11" fmla="*/ 3183677 w 6120714"/>
                <a:gd name="connsiteY11" fmla="*/ 1046240 h 11528948"/>
                <a:gd name="connsiteX12" fmla="*/ 3435850 w 6120714"/>
                <a:gd name="connsiteY12" fmla="*/ 571961 h 11528948"/>
                <a:gd name="connsiteX13" fmla="*/ 2863889 w 6120714"/>
                <a:gd name="connsiteY13" fmla="*/ 0 h 11528948"/>
                <a:gd name="connsiteX14" fmla="*/ 2291928 w 6120714"/>
                <a:gd name="connsiteY14" fmla="*/ 571961 h 11528948"/>
                <a:gd name="connsiteX15" fmla="*/ 2489583 w 6120714"/>
                <a:gd name="connsiteY15" fmla="*/ 1004447 h 11528948"/>
                <a:gd name="connsiteX16" fmla="*/ 2557224 w 6120714"/>
                <a:gd name="connsiteY16" fmla="*/ 1053766 h 11528948"/>
                <a:gd name="connsiteX17" fmla="*/ 2588045 w 6120714"/>
                <a:gd name="connsiteY17" fmla="*/ 1093197 h 11528948"/>
                <a:gd name="connsiteX18" fmla="*/ 2593008 w 6120714"/>
                <a:gd name="connsiteY18" fmla="*/ 1455711 h 11528948"/>
                <a:gd name="connsiteX19" fmla="*/ 2525450 w 6120714"/>
                <a:gd name="connsiteY19" fmla="*/ 1544689 h 11528948"/>
                <a:gd name="connsiteX20" fmla="*/ 616478 w 6120714"/>
                <a:gd name="connsiteY20" fmla="*/ 1544689 h 11528948"/>
                <a:gd name="connsiteX21" fmla="*/ 0 w 6120714"/>
                <a:gd name="connsiteY21" fmla="*/ 2161167 h 1152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120714" h="11528948">
                  <a:moveTo>
                    <a:pt x="0" y="2161167"/>
                  </a:moveTo>
                  <a:lnTo>
                    <a:pt x="0" y="10912470"/>
                  </a:lnTo>
                  <a:cubicBezTo>
                    <a:pt x="0" y="11252940"/>
                    <a:pt x="276008" y="11528948"/>
                    <a:pt x="616479" y="11528948"/>
                  </a:cubicBezTo>
                  <a:lnTo>
                    <a:pt x="5504236" y="11528948"/>
                  </a:lnTo>
                  <a:cubicBezTo>
                    <a:pt x="5844707" y="11528948"/>
                    <a:pt x="6120714" y="11252940"/>
                    <a:pt x="6120714" y="10912470"/>
                  </a:cubicBezTo>
                  <a:lnTo>
                    <a:pt x="6120714" y="2161167"/>
                  </a:lnTo>
                  <a:cubicBezTo>
                    <a:pt x="6120714" y="1820696"/>
                    <a:pt x="5844707" y="1544689"/>
                    <a:pt x="5504236" y="1544689"/>
                  </a:cubicBezTo>
                  <a:lnTo>
                    <a:pt x="3207608" y="1544689"/>
                  </a:lnTo>
                  <a:lnTo>
                    <a:pt x="3140050" y="1455711"/>
                  </a:lnTo>
                  <a:cubicBezTo>
                    <a:pt x="3073055" y="1364595"/>
                    <a:pt x="3024491" y="1261238"/>
                    <a:pt x="3145013" y="1093197"/>
                  </a:cubicBezTo>
                  <a:lnTo>
                    <a:pt x="3180272" y="1048088"/>
                  </a:lnTo>
                  <a:lnTo>
                    <a:pt x="3183677" y="1046240"/>
                  </a:lnTo>
                  <a:cubicBezTo>
                    <a:pt x="3335820" y="943454"/>
                    <a:pt x="3435850" y="769389"/>
                    <a:pt x="3435850" y="571961"/>
                  </a:cubicBezTo>
                  <a:cubicBezTo>
                    <a:pt x="3435850" y="256076"/>
                    <a:pt x="3179774" y="0"/>
                    <a:pt x="2863889" y="0"/>
                  </a:cubicBezTo>
                  <a:cubicBezTo>
                    <a:pt x="2548003" y="0"/>
                    <a:pt x="2291928" y="256076"/>
                    <a:pt x="2291928" y="571961"/>
                  </a:cubicBezTo>
                  <a:cubicBezTo>
                    <a:pt x="2291928" y="744710"/>
                    <a:pt x="2368513" y="899573"/>
                    <a:pt x="2489583" y="1004447"/>
                  </a:cubicBezTo>
                  <a:lnTo>
                    <a:pt x="2557224" y="1053766"/>
                  </a:lnTo>
                  <a:lnTo>
                    <a:pt x="2588045" y="1093197"/>
                  </a:lnTo>
                  <a:cubicBezTo>
                    <a:pt x="2708567" y="1261238"/>
                    <a:pt x="2660003" y="1364595"/>
                    <a:pt x="2593008" y="1455711"/>
                  </a:cubicBezTo>
                  <a:lnTo>
                    <a:pt x="2525450" y="1544689"/>
                  </a:lnTo>
                  <a:lnTo>
                    <a:pt x="616478" y="1544689"/>
                  </a:lnTo>
                  <a:cubicBezTo>
                    <a:pt x="276007" y="1544689"/>
                    <a:pt x="0" y="1820696"/>
                    <a:pt x="0" y="2161167"/>
                  </a:cubicBezTo>
                  <a:close/>
                </a:path>
              </a:pathLst>
            </a:custGeom>
            <a:solidFill>
              <a:schemeClr val="bg1"/>
            </a:solidFill>
            <a:ln w="698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 rot="10800000" flipV="1">
              <a:off x="705902" y="3154775"/>
              <a:ext cx="252000" cy="252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5" name="직사각형 74"/>
          <p:cNvSpPr/>
          <p:nvPr/>
        </p:nvSpPr>
        <p:spPr>
          <a:xfrm>
            <a:off x="6260291" y="5243104"/>
            <a:ext cx="1498388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임상우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80" name="그룹 79"/>
          <p:cNvGrpSpPr/>
          <p:nvPr/>
        </p:nvGrpSpPr>
        <p:grpSpPr>
          <a:xfrm>
            <a:off x="4895544" y="3868941"/>
            <a:ext cx="1192975" cy="1192975"/>
            <a:chOff x="4187379" y="3225016"/>
            <a:chExt cx="1296000" cy="1296000"/>
          </a:xfrm>
        </p:grpSpPr>
        <p:sp>
          <p:nvSpPr>
            <p:cNvPr id="81" name="타원 80"/>
            <p:cNvSpPr/>
            <p:nvPr/>
          </p:nvSpPr>
          <p:spPr>
            <a:xfrm>
              <a:off x="4187379" y="3225016"/>
              <a:ext cx="1296000" cy="1296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000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grpSp>
          <p:nvGrpSpPr>
            <p:cNvPr id="82" name="Group 58"/>
            <p:cNvGrpSpPr>
              <a:grpSpLocks noChangeAspect="1"/>
            </p:cNvGrpSpPr>
            <p:nvPr/>
          </p:nvGrpSpPr>
          <p:grpSpPr bwMode="auto">
            <a:xfrm>
              <a:off x="4454157" y="3383580"/>
              <a:ext cx="762444" cy="978872"/>
              <a:chOff x="648" y="958"/>
              <a:chExt cx="1078" cy="1384"/>
            </a:xfrm>
          </p:grpSpPr>
          <p:sp>
            <p:nvSpPr>
              <p:cNvPr id="83" name="Freeform 60"/>
              <p:cNvSpPr>
                <a:spLocks/>
              </p:cNvSpPr>
              <p:nvPr/>
            </p:nvSpPr>
            <p:spPr bwMode="auto">
              <a:xfrm>
                <a:off x="804" y="1821"/>
                <a:ext cx="383" cy="430"/>
              </a:xfrm>
              <a:custGeom>
                <a:avLst/>
                <a:gdLst>
                  <a:gd name="T0" fmla="*/ 1149 w 1149"/>
                  <a:gd name="T1" fmla="*/ 1275 h 1291"/>
                  <a:gd name="T2" fmla="*/ 1137 w 1149"/>
                  <a:gd name="T3" fmla="*/ 1277 h 1291"/>
                  <a:gd name="T4" fmla="*/ 1101 w 1149"/>
                  <a:gd name="T5" fmla="*/ 1279 h 1291"/>
                  <a:gd name="T6" fmla="*/ 1047 w 1149"/>
                  <a:gd name="T7" fmla="*/ 1282 h 1291"/>
                  <a:gd name="T8" fmla="*/ 977 w 1149"/>
                  <a:gd name="T9" fmla="*/ 1286 h 1291"/>
                  <a:gd name="T10" fmla="*/ 898 w 1149"/>
                  <a:gd name="T11" fmla="*/ 1288 h 1291"/>
                  <a:gd name="T12" fmla="*/ 810 w 1149"/>
                  <a:gd name="T13" fmla="*/ 1289 h 1291"/>
                  <a:gd name="T14" fmla="*/ 719 w 1149"/>
                  <a:gd name="T15" fmla="*/ 1291 h 1291"/>
                  <a:gd name="T16" fmla="*/ 629 w 1149"/>
                  <a:gd name="T17" fmla="*/ 1288 h 1291"/>
                  <a:gd name="T18" fmla="*/ 543 w 1149"/>
                  <a:gd name="T19" fmla="*/ 1283 h 1291"/>
                  <a:gd name="T20" fmla="*/ 466 w 1149"/>
                  <a:gd name="T21" fmla="*/ 1274 h 1291"/>
                  <a:gd name="T22" fmla="*/ 401 w 1149"/>
                  <a:gd name="T23" fmla="*/ 1262 h 1291"/>
                  <a:gd name="T24" fmla="*/ 352 w 1149"/>
                  <a:gd name="T25" fmla="*/ 1244 h 1291"/>
                  <a:gd name="T26" fmla="*/ 324 w 1149"/>
                  <a:gd name="T27" fmla="*/ 1221 h 1291"/>
                  <a:gd name="T28" fmla="*/ 319 w 1149"/>
                  <a:gd name="T29" fmla="*/ 1192 h 1291"/>
                  <a:gd name="T30" fmla="*/ 343 w 1149"/>
                  <a:gd name="T31" fmla="*/ 1156 h 1291"/>
                  <a:gd name="T32" fmla="*/ 410 w 1149"/>
                  <a:gd name="T33" fmla="*/ 1070 h 1291"/>
                  <a:gd name="T34" fmla="*/ 453 w 1149"/>
                  <a:gd name="T35" fmla="*/ 981 h 1291"/>
                  <a:gd name="T36" fmla="*/ 476 w 1149"/>
                  <a:gd name="T37" fmla="*/ 895 h 1291"/>
                  <a:gd name="T38" fmla="*/ 485 w 1149"/>
                  <a:gd name="T39" fmla="*/ 816 h 1291"/>
                  <a:gd name="T40" fmla="*/ 485 w 1149"/>
                  <a:gd name="T41" fmla="*/ 754 h 1291"/>
                  <a:gd name="T42" fmla="*/ 480 w 1149"/>
                  <a:gd name="T43" fmla="*/ 712 h 1291"/>
                  <a:gd name="T44" fmla="*/ 477 w 1149"/>
                  <a:gd name="T45" fmla="*/ 697 h 1291"/>
                  <a:gd name="T46" fmla="*/ 439 w 1149"/>
                  <a:gd name="T47" fmla="*/ 782 h 1291"/>
                  <a:gd name="T48" fmla="*/ 393 w 1149"/>
                  <a:gd name="T49" fmla="*/ 852 h 1291"/>
                  <a:gd name="T50" fmla="*/ 338 w 1149"/>
                  <a:gd name="T51" fmla="*/ 907 h 1291"/>
                  <a:gd name="T52" fmla="*/ 283 w 1149"/>
                  <a:gd name="T53" fmla="*/ 948 h 1291"/>
                  <a:gd name="T54" fmla="*/ 231 w 1149"/>
                  <a:gd name="T55" fmla="*/ 974 h 1291"/>
                  <a:gd name="T56" fmla="*/ 184 w 1149"/>
                  <a:gd name="T57" fmla="*/ 986 h 1291"/>
                  <a:gd name="T58" fmla="*/ 148 w 1149"/>
                  <a:gd name="T59" fmla="*/ 986 h 1291"/>
                  <a:gd name="T60" fmla="*/ 128 w 1149"/>
                  <a:gd name="T61" fmla="*/ 970 h 1291"/>
                  <a:gd name="T62" fmla="*/ 128 w 1149"/>
                  <a:gd name="T63" fmla="*/ 944 h 1291"/>
                  <a:gd name="T64" fmla="*/ 150 w 1149"/>
                  <a:gd name="T65" fmla="*/ 905 h 1291"/>
                  <a:gd name="T66" fmla="*/ 193 w 1149"/>
                  <a:gd name="T67" fmla="*/ 834 h 1291"/>
                  <a:gd name="T68" fmla="*/ 215 w 1149"/>
                  <a:gd name="T69" fmla="*/ 762 h 1291"/>
                  <a:gd name="T70" fmla="*/ 224 w 1149"/>
                  <a:gd name="T71" fmla="*/ 693 h 1291"/>
                  <a:gd name="T72" fmla="*/ 222 w 1149"/>
                  <a:gd name="T73" fmla="*/ 635 h 1291"/>
                  <a:gd name="T74" fmla="*/ 215 w 1149"/>
                  <a:gd name="T75" fmla="*/ 592 h 1291"/>
                  <a:gd name="T76" fmla="*/ 210 w 1149"/>
                  <a:gd name="T77" fmla="*/ 568 h 1291"/>
                  <a:gd name="T78" fmla="*/ 198 w 1149"/>
                  <a:gd name="T79" fmla="*/ 574 h 1291"/>
                  <a:gd name="T80" fmla="*/ 170 w 1149"/>
                  <a:gd name="T81" fmla="*/ 596 h 1291"/>
                  <a:gd name="T82" fmla="*/ 136 w 1149"/>
                  <a:gd name="T83" fmla="*/ 617 h 1291"/>
                  <a:gd name="T84" fmla="*/ 99 w 1149"/>
                  <a:gd name="T85" fmla="*/ 635 h 1291"/>
                  <a:gd name="T86" fmla="*/ 64 w 1149"/>
                  <a:gd name="T87" fmla="*/ 647 h 1291"/>
                  <a:gd name="T88" fmla="*/ 33 w 1149"/>
                  <a:gd name="T89" fmla="*/ 652 h 1291"/>
                  <a:gd name="T90" fmla="*/ 12 w 1149"/>
                  <a:gd name="T91" fmla="*/ 644 h 1291"/>
                  <a:gd name="T92" fmla="*/ 0 w 1149"/>
                  <a:gd name="T93" fmla="*/ 625 h 1291"/>
                  <a:gd name="T94" fmla="*/ 4 w 1149"/>
                  <a:gd name="T95" fmla="*/ 588 h 1291"/>
                  <a:gd name="T96" fmla="*/ 33 w 1149"/>
                  <a:gd name="T97" fmla="*/ 509 h 1291"/>
                  <a:gd name="T98" fmla="*/ 56 w 1149"/>
                  <a:gd name="T99" fmla="*/ 401 h 1291"/>
                  <a:gd name="T100" fmla="*/ 61 w 1149"/>
                  <a:gd name="T101" fmla="*/ 305 h 1291"/>
                  <a:gd name="T102" fmla="*/ 53 w 1149"/>
                  <a:gd name="T103" fmla="*/ 221 h 1291"/>
                  <a:gd name="T104" fmla="*/ 40 w 1149"/>
                  <a:gd name="T105" fmla="*/ 154 h 1291"/>
                  <a:gd name="T106" fmla="*/ 24 w 1149"/>
                  <a:gd name="T107" fmla="*/ 106 h 1291"/>
                  <a:gd name="T108" fmla="*/ 14 w 1149"/>
                  <a:gd name="T109" fmla="*/ 81 h 1291"/>
                  <a:gd name="T110" fmla="*/ 1149 w 1149"/>
                  <a:gd name="T111" fmla="*/ 0 h 1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49" h="1291">
                    <a:moveTo>
                      <a:pt x="1149" y="0"/>
                    </a:moveTo>
                    <a:lnTo>
                      <a:pt x="1149" y="1275"/>
                    </a:lnTo>
                    <a:lnTo>
                      <a:pt x="1146" y="1275"/>
                    </a:lnTo>
                    <a:lnTo>
                      <a:pt x="1137" y="1277"/>
                    </a:lnTo>
                    <a:lnTo>
                      <a:pt x="1122" y="1278"/>
                    </a:lnTo>
                    <a:lnTo>
                      <a:pt x="1101" y="1279"/>
                    </a:lnTo>
                    <a:lnTo>
                      <a:pt x="1076" y="1280"/>
                    </a:lnTo>
                    <a:lnTo>
                      <a:pt x="1047" y="1282"/>
                    </a:lnTo>
                    <a:lnTo>
                      <a:pt x="1014" y="1283"/>
                    </a:lnTo>
                    <a:lnTo>
                      <a:pt x="977" y="1286"/>
                    </a:lnTo>
                    <a:lnTo>
                      <a:pt x="939" y="1287"/>
                    </a:lnTo>
                    <a:lnTo>
                      <a:pt x="898" y="1288"/>
                    </a:lnTo>
                    <a:lnTo>
                      <a:pt x="855" y="1289"/>
                    </a:lnTo>
                    <a:lnTo>
                      <a:pt x="810" y="1289"/>
                    </a:lnTo>
                    <a:lnTo>
                      <a:pt x="765" y="1291"/>
                    </a:lnTo>
                    <a:lnTo>
                      <a:pt x="719" y="1291"/>
                    </a:lnTo>
                    <a:lnTo>
                      <a:pt x="674" y="1289"/>
                    </a:lnTo>
                    <a:lnTo>
                      <a:pt x="629" y="1288"/>
                    </a:lnTo>
                    <a:lnTo>
                      <a:pt x="585" y="1286"/>
                    </a:lnTo>
                    <a:lnTo>
                      <a:pt x="543" y="1283"/>
                    </a:lnTo>
                    <a:lnTo>
                      <a:pt x="504" y="1279"/>
                    </a:lnTo>
                    <a:lnTo>
                      <a:pt x="466" y="1274"/>
                    </a:lnTo>
                    <a:lnTo>
                      <a:pt x="432" y="1269"/>
                    </a:lnTo>
                    <a:lnTo>
                      <a:pt x="401" y="1262"/>
                    </a:lnTo>
                    <a:lnTo>
                      <a:pt x="375" y="1254"/>
                    </a:lnTo>
                    <a:lnTo>
                      <a:pt x="352" y="1244"/>
                    </a:lnTo>
                    <a:lnTo>
                      <a:pt x="336" y="1234"/>
                    </a:lnTo>
                    <a:lnTo>
                      <a:pt x="324" y="1221"/>
                    </a:lnTo>
                    <a:lnTo>
                      <a:pt x="318" y="1208"/>
                    </a:lnTo>
                    <a:lnTo>
                      <a:pt x="319" y="1192"/>
                    </a:lnTo>
                    <a:lnTo>
                      <a:pt x="327" y="1175"/>
                    </a:lnTo>
                    <a:lnTo>
                      <a:pt x="343" y="1156"/>
                    </a:lnTo>
                    <a:lnTo>
                      <a:pt x="380" y="1115"/>
                    </a:lnTo>
                    <a:lnTo>
                      <a:pt x="410" y="1070"/>
                    </a:lnTo>
                    <a:lnTo>
                      <a:pt x="434" y="1025"/>
                    </a:lnTo>
                    <a:lnTo>
                      <a:pt x="453" y="981"/>
                    </a:lnTo>
                    <a:lnTo>
                      <a:pt x="467" y="936"/>
                    </a:lnTo>
                    <a:lnTo>
                      <a:pt x="476" y="895"/>
                    </a:lnTo>
                    <a:lnTo>
                      <a:pt x="482" y="854"/>
                    </a:lnTo>
                    <a:lnTo>
                      <a:pt x="485" y="816"/>
                    </a:lnTo>
                    <a:lnTo>
                      <a:pt x="485" y="783"/>
                    </a:lnTo>
                    <a:lnTo>
                      <a:pt x="485" y="754"/>
                    </a:lnTo>
                    <a:lnTo>
                      <a:pt x="482" y="730"/>
                    </a:lnTo>
                    <a:lnTo>
                      <a:pt x="480" y="712"/>
                    </a:lnTo>
                    <a:lnTo>
                      <a:pt x="479" y="701"/>
                    </a:lnTo>
                    <a:lnTo>
                      <a:pt x="477" y="697"/>
                    </a:lnTo>
                    <a:lnTo>
                      <a:pt x="460" y="741"/>
                    </a:lnTo>
                    <a:lnTo>
                      <a:pt x="439" y="782"/>
                    </a:lnTo>
                    <a:lnTo>
                      <a:pt x="417" y="819"/>
                    </a:lnTo>
                    <a:lnTo>
                      <a:pt x="393" y="852"/>
                    </a:lnTo>
                    <a:lnTo>
                      <a:pt x="366" y="882"/>
                    </a:lnTo>
                    <a:lnTo>
                      <a:pt x="338" y="907"/>
                    </a:lnTo>
                    <a:lnTo>
                      <a:pt x="310" y="929"/>
                    </a:lnTo>
                    <a:lnTo>
                      <a:pt x="283" y="948"/>
                    </a:lnTo>
                    <a:lnTo>
                      <a:pt x="256" y="963"/>
                    </a:lnTo>
                    <a:lnTo>
                      <a:pt x="231" y="974"/>
                    </a:lnTo>
                    <a:lnTo>
                      <a:pt x="207" y="982"/>
                    </a:lnTo>
                    <a:lnTo>
                      <a:pt x="184" y="986"/>
                    </a:lnTo>
                    <a:lnTo>
                      <a:pt x="165" y="987"/>
                    </a:lnTo>
                    <a:lnTo>
                      <a:pt x="148" y="986"/>
                    </a:lnTo>
                    <a:lnTo>
                      <a:pt x="137" y="979"/>
                    </a:lnTo>
                    <a:lnTo>
                      <a:pt x="128" y="970"/>
                    </a:lnTo>
                    <a:lnTo>
                      <a:pt x="126" y="959"/>
                    </a:lnTo>
                    <a:lnTo>
                      <a:pt x="128" y="944"/>
                    </a:lnTo>
                    <a:lnTo>
                      <a:pt x="136" y="926"/>
                    </a:lnTo>
                    <a:lnTo>
                      <a:pt x="150" y="905"/>
                    </a:lnTo>
                    <a:lnTo>
                      <a:pt x="175" y="869"/>
                    </a:lnTo>
                    <a:lnTo>
                      <a:pt x="193" y="834"/>
                    </a:lnTo>
                    <a:lnTo>
                      <a:pt x="207" y="797"/>
                    </a:lnTo>
                    <a:lnTo>
                      <a:pt x="215" y="762"/>
                    </a:lnTo>
                    <a:lnTo>
                      <a:pt x="222" y="726"/>
                    </a:lnTo>
                    <a:lnTo>
                      <a:pt x="224" y="693"/>
                    </a:lnTo>
                    <a:lnTo>
                      <a:pt x="224" y="663"/>
                    </a:lnTo>
                    <a:lnTo>
                      <a:pt x="222" y="635"/>
                    </a:lnTo>
                    <a:lnTo>
                      <a:pt x="219" y="612"/>
                    </a:lnTo>
                    <a:lnTo>
                      <a:pt x="215" y="592"/>
                    </a:lnTo>
                    <a:lnTo>
                      <a:pt x="213" y="577"/>
                    </a:lnTo>
                    <a:lnTo>
                      <a:pt x="210" y="568"/>
                    </a:lnTo>
                    <a:lnTo>
                      <a:pt x="209" y="564"/>
                    </a:lnTo>
                    <a:lnTo>
                      <a:pt x="198" y="574"/>
                    </a:lnTo>
                    <a:lnTo>
                      <a:pt x="185" y="586"/>
                    </a:lnTo>
                    <a:lnTo>
                      <a:pt x="170" y="596"/>
                    </a:lnTo>
                    <a:lnTo>
                      <a:pt x="153" y="607"/>
                    </a:lnTo>
                    <a:lnTo>
                      <a:pt x="136" y="617"/>
                    </a:lnTo>
                    <a:lnTo>
                      <a:pt x="118" y="626"/>
                    </a:lnTo>
                    <a:lnTo>
                      <a:pt x="99" y="635"/>
                    </a:lnTo>
                    <a:lnTo>
                      <a:pt x="81" y="641"/>
                    </a:lnTo>
                    <a:lnTo>
                      <a:pt x="64" y="647"/>
                    </a:lnTo>
                    <a:lnTo>
                      <a:pt x="48" y="650"/>
                    </a:lnTo>
                    <a:lnTo>
                      <a:pt x="33" y="652"/>
                    </a:lnTo>
                    <a:lnTo>
                      <a:pt x="22" y="649"/>
                    </a:lnTo>
                    <a:lnTo>
                      <a:pt x="12" y="644"/>
                    </a:lnTo>
                    <a:lnTo>
                      <a:pt x="4" y="636"/>
                    </a:lnTo>
                    <a:lnTo>
                      <a:pt x="0" y="625"/>
                    </a:lnTo>
                    <a:lnTo>
                      <a:pt x="0" y="609"/>
                    </a:lnTo>
                    <a:lnTo>
                      <a:pt x="4" y="588"/>
                    </a:lnTo>
                    <a:lnTo>
                      <a:pt x="13" y="564"/>
                    </a:lnTo>
                    <a:lnTo>
                      <a:pt x="33" y="509"/>
                    </a:lnTo>
                    <a:lnTo>
                      <a:pt x="47" y="453"/>
                    </a:lnTo>
                    <a:lnTo>
                      <a:pt x="56" y="401"/>
                    </a:lnTo>
                    <a:lnTo>
                      <a:pt x="60" y="352"/>
                    </a:lnTo>
                    <a:lnTo>
                      <a:pt x="61" y="305"/>
                    </a:lnTo>
                    <a:lnTo>
                      <a:pt x="59" y="261"/>
                    </a:lnTo>
                    <a:lnTo>
                      <a:pt x="53" y="221"/>
                    </a:lnTo>
                    <a:lnTo>
                      <a:pt x="47" y="185"/>
                    </a:lnTo>
                    <a:lnTo>
                      <a:pt x="40" y="154"/>
                    </a:lnTo>
                    <a:lnTo>
                      <a:pt x="32" y="128"/>
                    </a:lnTo>
                    <a:lnTo>
                      <a:pt x="24" y="106"/>
                    </a:lnTo>
                    <a:lnTo>
                      <a:pt x="18" y="91"/>
                    </a:lnTo>
                    <a:lnTo>
                      <a:pt x="14" y="81"/>
                    </a:lnTo>
                    <a:lnTo>
                      <a:pt x="13" y="78"/>
                    </a:lnTo>
                    <a:lnTo>
                      <a:pt x="1149" y="0"/>
                    </a:lnTo>
                    <a:close/>
                  </a:path>
                </a:pathLst>
              </a:custGeom>
              <a:solidFill>
                <a:srgbClr val="684B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61"/>
              <p:cNvSpPr>
                <a:spLocks/>
              </p:cNvSpPr>
              <p:nvPr/>
            </p:nvSpPr>
            <p:spPr bwMode="auto">
              <a:xfrm>
                <a:off x="1192" y="1821"/>
                <a:ext cx="383" cy="430"/>
              </a:xfrm>
              <a:custGeom>
                <a:avLst/>
                <a:gdLst>
                  <a:gd name="T0" fmla="*/ 1137 w 1150"/>
                  <a:gd name="T1" fmla="*/ 78 h 1291"/>
                  <a:gd name="T2" fmla="*/ 1132 w 1150"/>
                  <a:gd name="T3" fmla="*/ 91 h 1291"/>
                  <a:gd name="T4" fmla="*/ 1118 w 1150"/>
                  <a:gd name="T5" fmla="*/ 128 h 1291"/>
                  <a:gd name="T6" fmla="*/ 1103 w 1150"/>
                  <a:gd name="T7" fmla="*/ 185 h 1291"/>
                  <a:gd name="T8" fmla="*/ 1091 w 1150"/>
                  <a:gd name="T9" fmla="*/ 261 h 1291"/>
                  <a:gd name="T10" fmla="*/ 1090 w 1150"/>
                  <a:gd name="T11" fmla="*/ 352 h 1291"/>
                  <a:gd name="T12" fmla="*/ 1103 w 1150"/>
                  <a:gd name="T13" fmla="*/ 453 h 1291"/>
                  <a:gd name="T14" fmla="*/ 1137 w 1150"/>
                  <a:gd name="T15" fmla="*/ 564 h 1291"/>
                  <a:gd name="T16" fmla="*/ 1150 w 1150"/>
                  <a:gd name="T17" fmla="*/ 609 h 1291"/>
                  <a:gd name="T18" fmla="*/ 1146 w 1150"/>
                  <a:gd name="T19" fmla="*/ 636 h 1291"/>
                  <a:gd name="T20" fmla="*/ 1128 w 1150"/>
                  <a:gd name="T21" fmla="*/ 649 h 1291"/>
                  <a:gd name="T22" fmla="*/ 1101 w 1150"/>
                  <a:gd name="T23" fmla="*/ 650 h 1291"/>
                  <a:gd name="T24" fmla="*/ 1069 w 1150"/>
                  <a:gd name="T25" fmla="*/ 641 h 1291"/>
                  <a:gd name="T26" fmla="*/ 1032 w 1150"/>
                  <a:gd name="T27" fmla="*/ 626 h 1291"/>
                  <a:gd name="T28" fmla="*/ 996 w 1150"/>
                  <a:gd name="T29" fmla="*/ 607 h 1291"/>
                  <a:gd name="T30" fmla="*/ 965 w 1150"/>
                  <a:gd name="T31" fmla="*/ 586 h 1291"/>
                  <a:gd name="T32" fmla="*/ 941 w 1150"/>
                  <a:gd name="T33" fmla="*/ 564 h 1291"/>
                  <a:gd name="T34" fmla="*/ 937 w 1150"/>
                  <a:gd name="T35" fmla="*/ 577 h 1291"/>
                  <a:gd name="T36" fmla="*/ 931 w 1150"/>
                  <a:gd name="T37" fmla="*/ 612 h 1291"/>
                  <a:gd name="T38" fmla="*/ 926 w 1150"/>
                  <a:gd name="T39" fmla="*/ 663 h 1291"/>
                  <a:gd name="T40" fmla="*/ 928 w 1150"/>
                  <a:gd name="T41" fmla="*/ 726 h 1291"/>
                  <a:gd name="T42" fmla="*/ 943 w 1150"/>
                  <a:gd name="T43" fmla="*/ 797 h 1291"/>
                  <a:gd name="T44" fmla="*/ 975 w 1150"/>
                  <a:gd name="T45" fmla="*/ 869 h 1291"/>
                  <a:gd name="T46" fmla="*/ 1014 w 1150"/>
                  <a:gd name="T47" fmla="*/ 926 h 1291"/>
                  <a:gd name="T48" fmla="*/ 1024 w 1150"/>
                  <a:gd name="T49" fmla="*/ 959 h 1291"/>
                  <a:gd name="T50" fmla="*/ 1013 w 1150"/>
                  <a:gd name="T51" fmla="*/ 979 h 1291"/>
                  <a:gd name="T52" fmla="*/ 985 w 1150"/>
                  <a:gd name="T53" fmla="*/ 987 h 1291"/>
                  <a:gd name="T54" fmla="*/ 943 w 1150"/>
                  <a:gd name="T55" fmla="*/ 982 h 1291"/>
                  <a:gd name="T56" fmla="*/ 894 w 1150"/>
                  <a:gd name="T57" fmla="*/ 963 h 1291"/>
                  <a:gd name="T58" fmla="*/ 840 w 1150"/>
                  <a:gd name="T59" fmla="*/ 929 h 1291"/>
                  <a:gd name="T60" fmla="*/ 784 w 1150"/>
                  <a:gd name="T61" fmla="*/ 882 h 1291"/>
                  <a:gd name="T62" fmla="*/ 733 w 1150"/>
                  <a:gd name="T63" fmla="*/ 819 h 1291"/>
                  <a:gd name="T64" fmla="*/ 690 w 1150"/>
                  <a:gd name="T65" fmla="*/ 741 h 1291"/>
                  <a:gd name="T66" fmla="*/ 671 w 1150"/>
                  <a:gd name="T67" fmla="*/ 701 h 1291"/>
                  <a:gd name="T68" fmla="*/ 667 w 1150"/>
                  <a:gd name="T69" fmla="*/ 730 h 1291"/>
                  <a:gd name="T70" fmla="*/ 665 w 1150"/>
                  <a:gd name="T71" fmla="*/ 783 h 1291"/>
                  <a:gd name="T72" fmla="*/ 667 w 1150"/>
                  <a:gd name="T73" fmla="*/ 854 h 1291"/>
                  <a:gd name="T74" fmla="*/ 683 w 1150"/>
                  <a:gd name="T75" fmla="*/ 936 h 1291"/>
                  <a:gd name="T76" fmla="*/ 715 w 1150"/>
                  <a:gd name="T77" fmla="*/ 1025 h 1291"/>
                  <a:gd name="T78" fmla="*/ 770 w 1150"/>
                  <a:gd name="T79" fmla="*/ 1115 h 1291"/>
                  <a:gd name="T80" fmla="*/ 823 w 1150"/>
                  <a:gd name="T81" fmla="*/ 1175 h 1291"/>
                  <a:gd name="T82" fmla="*/ 832 w 1150"/>
                  <a:gd name="T83" fmla="*/ 1208 h 1291"/>
                  <a:gd name="T84" fmla="*/ 814 w 1150"/>
                  <a:gd name="T85" fmla="*/ 1234 h 1291"/>
                  <a:gd name="T86" fmla="*/ 775 w 1150"/>
                  <a:gd name="T87" fmla="*/ 1254 h 1291"/>
                  <a:gd name="T88" fmla="*/ 718 w 1150"/>
                  <a:gd name="T89" fmla="*/ 1269 h 1291"/>
                  <a:gd name="T90" fmla="*/ 646 w 1150"/>
                  <a:gd name="T91" fmla="*/ 1279 h 1291"/>
                  <a:gd name="T92" fmla="*/ 565 w 1150"/>
                  <a:gd name="T93" fmla="*/ 1286 h 1291"/>
                  <a:gd name="T94" fmla="*/ 476 w 1150"/>
                  <a:gd name="T95" fmla="*/ 1289 h 1291"/>
                  <a:gd name="T96" fmla="*/ 385 w 1150"/>
                  <a:gd name="T97" fmla="*/ 1291 h 1291"/>
                  <a:gd name="T98" fmla="*/ 295 w 1150"/>
                  <a:gd name="T99" fmla="*/ 1289 h 1291"/>
                  <a:gd name="T100" fmla="*/ 210 w 1150"/>
                  <a:gd name="T101" fmla="*/ 1287 h 1291"/>
                  <a:gd name="T102" fmla="*/ 136 w 1150"/>
                  <a:gd name="T103" fmla="*/ 1283 h 1291"/>
                  <a:gd name="T104" fmla="*/ 74 w 1150"/>
                  <a:gd name="T105" fmla="*/ 1280 h 1291"/>
                  <a:gd name="T106" fmla="*/ 28 w 1150"/>
                  <a:gd name="T107" fmla="*/ 1278 h 1291"/>
                  <a:gd name="T108" fmla="*/ 4 w 1150"/>
                  <a:gd name="T109" fmla="*/ 1275 h 1291"/>
                  <a:gd name="T110" fmla="*/ 0 w 1150"/>
                  <a:gd name="T111" fmla="*/ 0 h 1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50" h="1291">
                    <a:moveTo>
                      <a:pt x="0" y="0"/>
                    </a:moveTo>
                    <a:lnTo>
                      <a:pt x="1137" y="78"/>
                    </a:lnTo>
                    <a:lnTo>
                      <a:pt x="1136" y="81"/>
                    </a:lnTo>
                    <a:lnTo>
                      <a:pt x="1132" y="91"/>
                    </a:lnTo>
                    <a:lnTo>
                      <a:pt x="1126" y="106"/>
                    </a:lnTo>
                    <a:lnTo>
                      <a:pt x="1118" y="128"/>
                    </a:lnTo>
                    <a:lnTo>
                      <a:pt x="1110" y="154"/>
                    </a:lnTo>
                    <a:lnTo>
                      <a:pt x="1103" y="185"/>
                    </a:lnTo>
                    <a:lnTo>
                      <a:pt x="1096" y="221"/>
                    </a:lnTo>
                    <a:lnTo>
                      <a:pt x="1091" y="261"/>
                    </a:lnTo>
                    <a:lnTo>
                      <a:pt x="1089" y="305"/>
                    </a:lnTo>
                    <a:lnTo>
                      <a:pt x="1090" y="352"/>
                    </a:lnTo>
                    <a:lnTo>
                      <a:pt x="1094" y="401"/>
                    </a:lnTo>
                    <a:lnTo>
                      <a:pt x="1103" y="453"/>
                    </a:lnTo>
                    <a:lnTo>
                      <a:pt x="1117" y="509"/>
                    </a:lnTo>
                    <a:lnTo>
                      <a:pt x="1137" y="564"/>
                    </a:lnTo>
                    <a:lnTo>
                      <a:pt x="1146" y="588"/>
                    </a:lnTo>
                    <a:lnTo>
                      <a:pt x="1150" y="609"/>
                    </a:lnTo>
                    <a:lnTo>
                      <a:pt x="1150" y="625"/>
                    </a:lnTo>
                    <a:lnTo>
                      <a:pt x="1146" y="636"/>
                    </a:lnTo>
                    <a:lnTo>
                      <a:pt x="1138" y="644"/>
                    </a:lnTo>
                    <a:lnTo>
                      <a:pt x="1128" y="649"/>
                    </a:lnTo>
                    <a:lnTo>
                      <a:pt x="1117" y="652"/>
                    </a:lnTo>
                    <a:lnTo>
                      <a:pt x="1101" y="650"/>
                    </a:lnTo>
                    <a:lnTo>
                      <a:pt x="1085" y="647"/>
                    </a:lnTo>
                    <a:lnTo>
                      <a:pt x="1069" y="641"/>
                    </a:lnTo>
                    <a:lnTo>
                      <a:pt x="1051" y="635"/>
                    </a:lnTo>
                    <a:lnTo>
                      <a:pt x="1032" y="626"/>
                    </a:lnTo>
                    <a:lnTo>
                      <a:pt x="1014" y="617"/>
                    </a:lnTo>
                    <a:lnTo>
                      <a:pt x="996" y="607"/>
                    </a:lnTo>
                    <a:lnTo>
                      <a:pt x="980" y="596"/>
                    </a:lnTo>
                    <a:lnTo>
                      <a:pt x="965" y="586"/>
                    </a:lnTo>
                    <a:lnTo>
                      <a:pt x="952" y="574"/>
                    </a:lnTo>
                    <a:lnTo>
                      <a:pt x="941" y="564"/>
                    </a:lnTo>
                    <a:lnTo>
                      <a:pt x="939" y="568"/>
                    </a:lnTo>
                    <a:lnTo>
                      <a:pt x="937" y="577"/>
                    </a:lnTo>
                    <a:lnTo>
                      <a:pt x="934" y="592"/>
                    </a:lnTo>
                    <a:lnTo>
                      <a:pt x="931" y="612"/>
                    </a:lnTo>
                    <a:lnTo>
                      <a:pt x="928" y="635"/>
                    </a:lnTo>
                    <a:lnTo>
                      <a:pt x="926" y="663"/>
                    </a:lnTo>
                    <a:lnTo>
                      <a:pt x="926" y="693"/>
                    </a:lnTo>
                    <a:lnTo>
                      <a:pt x="928" y="726"/>
                    </a:lnTo>
                    <a:lnTo>
                      <a:pt x="934" y="762"/>
                    </a:lnTo>
                    <a:lnTo>
                      <a:pt x="943" y="797"/>
                    </a:lnTo>
                    <a:lnTo>
                      <a:pt x="957" y="834"/>
                    </a:lnTo>
                    <a:lnTo>
                      <a:pt x="975" y="869"/>
                    </a:lnTo>
                    <a:lnTo>
                      <a:pt x="1000" y="905"/>
                    </a:lnTo>
                    <a:lnTo>
                      <a:pt x="1014" y="926"/>
                    </a:lnTo>
                    <a:lnTo>
                      <a:pt x="1022" y="944"/>
                    </a:lnTo>
                    <a:lnTo>
                      <a:pt x="1024" y="959"/>
                    </a:lnTo>
                    <a:lnTo>
                      <a:pt x="1022" y="970"/>
                    </a:lnTo>
                    <a:lnTo>
                      <a:pt x="1013" y="979"/>
                    </a:lnTo>
                    <a:lnTo>
                      <a:pt x="1002" y="986"/>
                    </a:lnTo>
                    <a:lnTo>
                      <a:pt x="985" y="987"/>
                    </a:lnTo>
                    <a:lnTo>
                      <a:pt x="966" y="986"/>
                    </a:lnTo>
                    <a:lnTo>
                      <a:pt x="943" y="982"/>
                    </a:lnTo>
                    <a:lnTo>
                      <a:pt x="919" y="974"/>
                    </a:lnTo>
                    <a:lnTo>
                      <a:pt x="894" y="963"/>
                    </a:lnTo>
                    <a:lnTo>
                      <a:pt x="867" y="948"/>
                    </a:lnTo>
                    <a:lnTo>
                      <a:pt x="840" y="929"/>
                    </a:lnTo>
                    <a:lnTo>
                      <a:pt x="812" y="907"/>
                    </a:lnTo>
                    <a:lnTo>
                      <a:pt x="784" y="882"/>
                    </a:lnTo>
                    <a:lnTo>
                      <a:pt x="757" y="852"/>
                    </a:lnTo>
                    <a:lnTo>
                      <a:pt x="733" y="819"/>
                    </a:lnTo>
                    <a:lnTo>
                      <a:pt x="710" y="782"/>
                    </a:lnTo>
                    <a:lnTo>
                      <a:pt x="690" y="741"/>
                    </a:lnTo>
                    <a:lnTo>
                      <a:pt x="672" y="697"/>
                    </a:lnTo>
                    <a:lnTo>
                      <a:pt x="671" y="701"/>
                    </a:lnTo>
                    <a:lnTo>
                      <a:pt x="670" y="712"/>
                    </a:lnTo>
                    <a:lnTo>
                      <a:pt x="667" y="730"/>
                    </a:lnTo>
                    <a:lnTo>
                      <a:pt x="665" y="754"/>
                    </a:lnTo>
                    <a:lnTo>
                      <a:pt x="665" y="783"/>
                    </a:lnTo>
                    <a:lnTo>
                      <a:pt x="665" y="816"/>
                    </a:lnTo>
                    <a:lnTo>
                      <a:pt x="667" y="854"/>
                    </a:lnTo>
                    <a:lnTo>
                      <a:pt x="674" y="895"/>
                    </a:lnTo>
                    <a:lnTo>
                      <a:pt x="683" y="936"/>
                    </a:lnTo>
                    <a:lnTo>
                      <a:pt x="696" y="981"/>
                    </a:lnTo>
                    <a:lnTo>
                      <a:pt x="715" y="1025"/>
                    </a:lnTo>
                    <a:lnTo>
                      <a:pt x="740" y="1070"/>
                    </a:lnTo>
                    <a:lnTo>
                      <a:pt x="770" y="1115"/>
                    </a:lnTo>
                    <a:lnTo>
                      <a:pt x="807" y="1156"/>
                    </a:lnTo>
                    <a:lnTo>
                      <a:pt x="823" y="1175"/>
                    </a:lnTo>
                    <a:lnTo>
                      <a:pt x="831" y="1192"/>
                    </a:lnTo>
                    <a:lnTo>
                      <a:pt x="832" y="1208"/>
                    </a:lnTo>
                    <a:lnTo>
                      <a:pt x="826" y="1221"/>
                    </a:lnTo>
                    <a:lnTo>
                      <a:pt x="814" y="1234"/>
                    </a:lnTo>
                    <a:lnTo>
                      <a:pt x="798" y="1244"/>
                    </a:lnTo>
                    <a:lnTo>
                      <a:pt x="775" y="1254"/>
                    </a:lnTo>
                    <a:lnTo>
                      <a:pt x="748" y="1262"/>
                    </a:lnTo>
                    <a:lnTo>
                      <a:pt x="718" y="1269"/>
                    </a:lnTo>
                    <a:lnTo>
                      <a:pt x="684" y="1274"/>
                    </a:lnTo>
                    <a:lnTo>
                      <a:pt x="646" y="1279"/>
                    </a:lnTo>
                    <a:lnTo>
                      <a:pt x="607" y="1283"/>
                    </a:lnTo>
                    <a:lnTo>
                      <a:pt x="565" y="1286"/>
                    </a:lnTo>
                    <a:lnTo>
                      <a:pt x="521" y="1288"/>
                    </a:lnTo>
                    <a:lnTo>
                      <a:pt x="476" y="1289"/>
                    </a:lnTo>
                    <a:lnTo>
                      <a:pt x="431" y="1291"/>
                    </a:lnTo>
                    <a:lnTo>
                      <a:pt x="385" y="1291"/>
                    </a:lnTo>
                    <a:lnTo>
                      <a:pt x="340" y="1289"/>
                    </a:lnTo>
                    <a:lnTo>
                      <a:pt x="295" y="1289"/>
                    </a:lnTo>
                    <a:lnTo>
                      <a:pt x="252" y="1288"/>
                    </a:lnTo>
                    <a:lnTo>
                      <a:pt x="210" y="1287"/>
                    </a:lnTo>
                    <a:lnTo>
                      <a:pt x="173" y="1286"/>
                    </a:lnTo>
                    <a:lnTo>
                      <a:pt x="136" y="1283"/>
                    </a:lnTo>
                    <a:lnTo>
                      <a:pt x="103" y="1282"/>
                    </a:lnTo>
                    <a:lnTo>
                      <a:pt x="74" y="1280"/>
                    </a:lnTo>
                    <a:lnTo>
                      <a:pt x="48" y="1279"/>
                    </a:lnTo>
                    <a:lnTo>
                      <a:pt x="28" y="1278"/>
                    </a:lnTo>
                    <a:lnTo>
                      <a:pt x="13" y="1277"/>
                    </a:lnTo>
                    <a:lnTo>
                      <a:pt x="4" y="1275"/>
                    </a:lnTo>
                    <a:lnTo>
                      <a:pt x="0" y="12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43C2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Rectangle 62"/>
              <p:cNvSpPr>
                <a:spLocks noChangeArrowheads="1"/>
              </p:cNvSpPr>
              <p:nvPr/>
            </p:nvSpPr>
            <p:spPr bwMode="auto">
              <a:xfrm>
                <a:off x="1098" y="2020"/>
                <a:ext cx="188" cy="211"/>
              </a:xfrm>
              <a:prstGeom prst="rect">
                <a:avLst/>
              </a:prstGeom>
              <a:solidFill>
                <a:srgbClr val="FDCC9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63"/>
              <p:cNvSpPr>
                <a:spLocks/>
              </p:cNvSpPr>
              <p:nvPr/>
            </p:nvSpPr>
            <p:spPr bwMode="auto">
              <a:xfrm>
                <a:off x="1098" y="2020"/>
                <a:ext cx="188" cy="66"/>
              </a:xfrm>
              <a:custGeom>
                <a:avLst/>
                <a:gdLst>
                  <a:gd name="T0" fmla="*/ 0 w 565"/>
                  <a:gd name="T1" fmla="*/ 0 h 197"/>
                  <a:gd name="T2" fmla="*/ 565 w 565"/>
                  <a:gd name="T3" fmla="*/ 0 h 197"/>
                  <a:gd name="T4" fmla="*/ 565 w 565"/>
                  <a:gd name="T5" fmla="*/ 191 h 197"/>
                  <a:gd name="T6" fmla="*/ 504 w 565"/>
                  <a:gd name="T7" fmla="*/ 197 h 197"/>
                  <a:gd name="T8" fmla="*/ 447 w 565"/>
                  <a:gd name="T9" fmla="*/ 197 h 197"/>
                  <a:gd name="T10" fmla="*/ 391 w 565"/>
                  <a:gd name="T11" fmla="*/ 194 h 197"/>
                  <a:gd name="T12" fmla="*/ 338 w 565"/>
                  <a:gd name="T13" fmla="*/ 188 h 197"/>
                  <a:gd name="T14" fmla="*/ 289 w 565"/>
                  <a:gd name="T15" fmla="*/ 180 h 197"/>
                  <a:gd name="T16" fmla="*/ 242 w 565"/>
                  <a:gd name="T17" fmla="*/ 170 h 197"/>
                  <a:gd name="T18" fmla="*/ 199 w 565"/>
                  <a:gd name="T19" fmla="*/ 159 h 197"/>
                  <a:gd name="T20" fmla="*/ 160 w 565"/>
                  <a:gd name="T21" fmla="*/ 147 h 197"/>
                  <a:gd name="T22" fmla="*/ 124 w 565"/>
                  <a:gd name="T23" fmla="*/ 133 h 197"/>
                  <a:gd name="T24" fmla="*/ 93 w 565"/>
                  <a:gd name="T25" fmla="*/ 122 h 197"/>
                  <a:gd name="T26" fmla="*/ 65 w 565"/>
                  <a:gd name="T27" fmla="*/ 109 h 197"/>
                  <a:gd name="T28" fmla="*/ 42 w 565"/>
                  <a:gd name="T29" fmla="*/ 98 h 197"/>
                  <a:gd name="T30" fmla="*/ 24 w 565"/>
                  <a:gd name="T31" fmla="*/ 89 h 197"/>
                  <a:gd name="T32" fmla="*/ 12 w 565"/>
                  <a:gd name="T33" fmla="*/ 81 h 197"/>
                  <a:gd name="T34" fmla="*/ 3 w 565"/>
                  <a:gd name="T35" fmla="*/ 78 h 197"/>
                  <a:gd name="T36" fmla="*/ 0 w 565"/>
                  <a:gd name="T37" fmla="*/ 75 h 197"/>
                  <a:gd name="T38" fmla="*/ 0 w 565"/>
                  <a:gd name="T39" fmla="*/ 0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65" h="197">
                    <a:moveTo>
                      <a:pt x="0" y="0"/>
                    </a:moveTo>
                    <a:lnTo>
                      <a:pt x="565" y="0"/>
                    </a:lnTo>
                    <a:lnTo>
                      <a:pt x="565" y="191"/>
                    </a:lnTo>
                    <a:lnTo>
                      <a:pt x="504" y="197"/>
                    </a:lnTo>
                    <a:lnTo>
                      <a:pt x="447" y="197"/>
                    </a:lnTo>
                    <a:lnTo>
                      <a:pt x="391" y="194"/>
                    </a:lnTo>
                    <a:lnTo>
                      <a:pt x="338" y="188"/>
                    </a:lnTo>
                    <a:lnTo>
                      <a:pt x="289" y="180"/>
                    </a:lnTo>
                    <a:lnTo>
                      <a:pt x="242" y="170"/>
                    </a:lnTo>
                    <a:lnTo>
                      <a:pt x="199" y="159"/>
                    </a:lnTo>
                    <a:lnTo>
                      <a:pt x="160" y="147"/>
                    </a:lnTo>
                    <a:lnTo>
                      <a:pt x="124" y="133"/>
                    </a:lnTo>
                    <a:lnTo>
                      <a:pt x="93" y="122"/>
                    </a:lnTo>
                    <a:lnTo>
                      <a:pt x="65" y="109"/>
                    </a:lnTo>
                    <a:lnTo>
                      <a:pt x="42" y="98"/>
                    </a:lnTo>
                    <a:lnTo>
                      <a:pt x="24" y="89"/>
                    </a:lnTo>
                    <a:lnTo>
                      <a:pt x="12" y="81"/>
                    </a:lnTo>
                    <a:lnTo>
                      <a:pt x="3" y="78"/>
                    </a:lnTo>
                    <a:lnTo>
                      <a:pt x="0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BC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64"/>
              <p:cNvSpPr>
                <a:spLocks/>
              </p:cNvSpPr>
              <p:nvPr/>
            </p:nvSpPr>
            <p:spPr bwMode="auto">
              <a:xfrm>
                <a:off x="734" y="1589"/>
                <a:ext cx="184" cy="209"/>
              </a:xfrm>
              <a:custGeom>
                <a:avLst/>
                <a:gdLst>
                  <a:gd name="T0" fmla="*/ 276 w 552"/>
                  <a:gd name="T1" fmla="*/ 0 h 628"/>
                  <a:gd name="T2" fmla="*/ 317 w 552"/>
                  <a:gd name="T3" fmla="*/ 3 h 628"/>
                  <a:gd name="T4" fmla="*/ 356 w 552"/>
                  <a:gd name="T5" fmla="*/ 13 h 628"/>
                  <a:gd name="T6" fmla="*/ 393 w 552"/>
                  <a:gd name="T7" fmla="*/ 29 h 628"/>
                  <a:gd name="T8" fmla="*/ 426 w 552"/>
                  <a:gd name="T9" fmla="*/ 51 h 628"/>
                  <a:gd name="T10" fmla="*/ 457 w 552"/>
                  <a:gd name="T11" fmla="*/ 76 h 628"/>
                  <a:gd name="T12" fmla="*/ 484 w 552"/>
                  <a:gd name="T13" fmla="*/ 108 h 628"/>
                  <a:gd name="T14" fmla="*/ 507 w 552"/>
                  <a:gd name="T15" fmla="*/ 143 h 628"/>
                  <a:gd name="T16" fmla="*/ 526 w 552"/>
                  <a:gd name="T17" fmla="*/ 181 h 628"/>
                  <a:gd name="T18" fmla="*/ 540 w 552"/>
                  <a:gd name="T19" fmla="*/ 223 h 628"/>
                  <a:gd name="T20" fmla="*/ 548 w 552"/>
                  <a:gd name="T21" fmla="*/ 267 h 628"/>
                  <a:gd name="T22" fmla="*/ 552 w 552"/>
                  <a:gd name="T23" fmla="*/ 314 h 628"/>
                  <a:gd name="T24" fmla="*/ 548 w 552"/>
                  <a:gd name="T25" fmla="*/ 361 h 628"/>
                  <a:gd name="T26" fmla="*/ 540 w 552"/>
                  <a:gd name="T27" fmla="*/ 405 h 628"/>
                  <a:gd name="T28" fmla="*/ 526 w 552"/>
                  <a:gd name="T29" fmla="*/ 447 h 628"/>
                  <a:gd name="T30" fmla="*/ 507 w 552"/>
                  <a:gd name="T31" fmla="*/ 485 h 628"/>
                  <a:gd name="T32" fmla="*/ 484 w 552"/>
                  <a:gd name="T33" fmla="*/ 520 h 628"/>
                  <a:gd name="T34" fmla="*/ 457 w 552"/>
                  <a:gd name="T35" fmla="*/ 551 h 628"/>
                  <a:gd name="T36" fmla="*/ 426 w 552"/>
                  <a:gd name="T37" fmla="*/ 577 h 628"/>
                  <a:gd name="T38" fmla="*/ 393 w 552"/>
                  <a:gd name="T39" fmla="*/ 599 h 628"/>
                  <a:gd name="T40" fmla="*/ 356 w 552"/>
                  <a:gd name="T41" fmla="*/ 615 h 628"/>
                  <a:gd name="T42" fmla="*/ 317 w 552"/>
                  <a:gd name="T43" fmla="*/ 624 h 628"/>
                  <a:gd name="T44" fmla="*/ 276 w 552"/>
                  <a:gd name="T45" fmla="*/ 628 h 628"/>
                  <a:gd name="T46" fmla="*/ 236 w 552"/>
                  <a:gd name="T47" fmla="*/ 624 h 628"/>
                  <a:gd name="T48" fmla="*/ 197 w 552"/>
                  <a:gd name="T49" fmla="*/ 615 h 628"/>
                  <a:gd name="T50" fmla="*/ 160 w 552"/>
                  <a:gd name="T51" fmla="*/ 599 h 628"/>
                  <a:gd name="T52" fmla="*/ 126 w 552"/>
                  <a:gd name="T53" fmla="*/ 577 h 628"/>
                  <a:gd name="T54" fmla="*/ 95 w 552"/>
                  <a:gd name="T55" fmla="*/ 551 h 628"/>
                  <a:gd name="T56" fmla="*/ 69 w 552"/>
                  <a:gd name="T57" fmla="*/ 520 h 628"/>
                  <a:gd name="T58" fmla="*/ 45 w 552"/>
                  <a:gd name="T59" fmla="*/ 485 h 628"/>
                  <a:gd name="T60" fmla="*/ 26 w 552"/>
                  <a:gd name="T61" fmla="*/ 447 h 628"/>
                  <a:gd name="T62" fmla="*/ 12 w 552"/>
                  <a:gd name="T63" fmla="*/ 405 h 628"/>
                  <a:gd name="T64" fmla="*/ 4 w 552"/>
                  <a:gd name="T65" fmla="*/ 361 h 628"/>
                  <a:gd name="T66" fmla="*/ 0 w 552"/>
                  <a:gd name="T67" fmla="*/ 314 h 628"/>
                  <a:gd name="T68" fmla="*/ 4 w 552"/>
                  <a:gd name="T69" fmla="*/ 267 h 628"/>
                  <a:gd name="T70" fmla="*/ 12 w 552"/>
                  <a:gd name="T71" fmla="*/ 223 h 628"/>
                  <a:gd name="T72" fmla="*/ 26 w 552"/>
                  <a:gd name="T73" fmla="*/ 181 h 628"/>
                  <a:gd name="T74" fmla="*/ 45 w 552"/>
                  <a:gd name="T75" fmla="*/ 143 h 628"/>
                  <a:gd name="T76" fmla="*/ 69 w 552"/>
                  <a:gd name="T77" fmla="*/ 108 h 628"/>
                  <a:gd name="T78" fmla="*/ 95 w 552"/>
                  <a:gd name="T79" fmla="*/ 76 h 628"/>
                  <a:gd name="T80" fmla="*/ 126 w 552"/>
                  <a:gd name="T81" fmla="*/ 51 h 628"/>
                  <a:gd name="T82" fmla="*/ 160 w 552"/>
                  <a:gd name="T83" fmla="*/ 29 h 628"/>
                  <a:gd name="T84" fmla="*/ 197 w 552"/>
                  <a:gd name="T85" fmla="*/ 13 h 628"/>
                  <a:gd name="T86" fmla="*/ 236 w 552"/>
                  <a:gd name="T87" fmla="*/ 3 h 628"/>
                  <a:gd name="T88" fmla="*/ 276 w 552"/>
                  <a:gd name="T89" fmla="*/ 0 h 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52" h="628">
                    <a:moveTo>
                      <a:pt x="276" y="0"/>
                    </a:moveTo>
                    <a:lnTo>
                      <a:pt x="317" y="3"/>
                    </a:lnTo>
                    <a:lnTo>
                      <a:pt x="356" y="13"/>
                    </a:lnTo>
                    <a:lnTo>
                      <a:pt x="393" y="29"/>
                    </a:lnTo>
                    <a:lnTo>
                      <a:pt x="426" y="51"/>
                    </a:lnTo>
                    <a:lnTo>
                      <a:pt x="457" y="76"/>
                    </a:lnTo>
                    <a:lnTo>
                      <a:pt x="484" y="108"/>
                    </a:lnTo>
                    <a:lnTo>
                      <a:pt x="507" y="143"/>
                    </a:lnTo>
                    <a:lnTo>
                      <a:pt x="526" y="181"/>
                    </a:lnTo>
                    <a:lnTo>
                      <a:pt x="540" y="223"/>
                    </a:lnTo>
                    <a:lnTo>
                      <a:pt x="548" y="267"/>
                    </a:lnTo>
                    <a:lnTo>
                      <a:pt x="552" y="314"/>
                    </a:lnTo>
                    <a:lnTo>
                      <a:pt x="548" y="361"/>
                    </a:lnTo>
                    <a:lnTo>
                      <a:pt x="540" y="405"/>
                    </a:lnTo>
                    <a:lnTo>
                      <a:pt x="526" y="447"/>
                    </a:lnTo>
                    <a:lnTo>
                      <a:pt x="507" y="485"/>
                    </a:lnTo>
                    <a:lnTo>
                      <a:pt x="484" y="520"/>
                    </a:lnTo>
                    <a:lnTo>
                      <a:pt x="457" y="551"/>
                    </a:lnTo>
                    <a:lnTo>
                      <a:pt x="426" y="577"/>
                    </a:lnTo>
                    <a:lnTo>
                      <a:pt x="393" y="599"/>
                    </a:lnTo>
                    <a:lnTo>
                      <a:pt x="356" y="615"/>
                    </a:lnTo>
                    <a:lnTo>
                      <a:pt x="317" y="624"/>
                    </a:lnTo>
                    <a:lnTo>
                      <a:pt x="276" y="628"/>
                    </a:lnTo>
                    <a:lnTo>
                      <a:pt x="236" y="624"/>
                    </a:lnTo>
                    <a:lnTo>
                      <a:pt x="197" y="615"/>
                    </a:lnTo>
                    <a:lnTo>
                      <a:pt x="160" y="599"/>
                    </a:lnTo>
                    <a:lnTo>
                      <a:pt x="126" y="577"/>
                    </a:lnTo>
                    <a:lnTo>
                      <a:pt x="95" y="551"/>
                    </a:lnTo>
                    <a:lnTo>
                      <a:pt x="69" y="520"/>
                    </a:lnTo>
                    <a:lnTo>
                      <a:pt x="45" y="485"/>
                    </a:lnTo>
                    <a:lnTo>
                      <a:pt x="26" y="447"/>
                    </a:lnTo>
                    <a:lnTo>
                      <a:pt x="12" y="405"/>
                    </a:lnTo>
                    <a:lnTo>
                      <a:pt x="4" y="361"/>
                    </a:lnTo>
                    <a:lnTo>
                      <a:pt x="0" y="314"/>
                    </a:lnTo>
                    <a:lnTo>
                      <a:pt x="4" y="267"/>
                    </a:lnTo>
                    <a:lnTo>
                      <a:pt x="12" y="223"/>
                    </a:lnTo>
                    <a:lnTo>
                      <a:pt x="26" y="181"/>
                    </a:lnTo>
                    <a:lnTo>
                      <a:pt x="45" y="143"/>
                    </a:lnTo>
                    <a:lnTo>
                      <a:pt x="69" y="108"/>
                    </a:lnTo>
                    <a:lnTo>
                      <a:pt x="95" y="76"/>
                    </a:lnTo>
                    <a:lnTo>
                      <a:pt x="126" y="51"/>
                    </a:lnTo>
                    <a:lnTo>
                      <a:pt x="160" y="29"/>
                    </a:lnTo>
                    <a:lnTo>
                      <a:pt x="197" y="13"/>
                    </a:lnTo>
                    <a:lnTo>
                      <a:pt x="236" y="3"/>
                    </a:lnTo>
                    <a:lnTo>
                      <a:pt x="276" y="0"/>
                    </a:lnTo>
                    <a:close/>
                  </a:path>
                </a:pathLst>
              </a:custGeom>
              <a:solidFill>
                <a:srgbClr val="FCBC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65"/>
              <p:cNvSpPr>
                <a:spLocks/>
              </p:cNvSpPr>
              <p:nvPr/>
            </p:nvSpPr>
            <p:spPr bwMode="auto">
              <a:xfrm>
                <a:off x="1465" y="1589"/>
                <a:ext cx="184" cy="209"/>
              </a:xfrm>
              <a:custGeom>
                <a:avLst/>
                <a:gdLst>
                  <a:gd name="T0" fmla="*/ 275 w 551"/>
                  <a:gd name="T1" fmla="*/ 0 h 628"/>
                  <a:gd name="T2" fmla="*/ 316 w 551"/>
                  <a:gd name="T3" fmla="*/ 3 h 628"/>
                  <a:gd name="T4" fmla="*/ 355 w 551"/>
                  <a:gd name="T5" fmla="*/ 13 h 628"/>
                  <a:gd name="T6" fmla="*/ 392 w 551"/>
                  <a:gd name="T7" fmla="*/ 29 h 628"/>
                  <a:gd name="T8" fmla="*/ 426 w 551"/>
                  <a:gd name="T9" fmla="*/ 51 h 628"/>
                  <a:gd name="T10" fmla="*/ 456 w 551"/>
                  <a:gd name="T11" fmla="*/ 76 h 628"/>
                  <a:gd name="T12" fmla="*/ 483 w 551"/>
                  <a:gd name="T13" fmla="*/ 108 h 628"/>
                  <a:gd name="T14" fmla="*/ 507 w 551"/>
                  <a:gd name="T15" fmla="*/ 143 h 628"/>
                  <a:gd name="T16" fmla="*/ 525 w 551"/>
                  <a:gd name="T17" fmla="*/ 181 h 628"/>
                  <a:gd name="T18" fmla="*/ 539 w 551"/>
                  <a:gd name="T19" fmla="*/ 223 h 628"/>
                  <a:gd name="T20" fmla="*/ 548 w 551"/>
                  <a:gd name="T21" fmla="*/ 267 h 628"/>
                  <a:gd name="T22" fmla="*/ 551 w 551"/>
                  <a:gd name="T23" fmla="*/ 314 h 628"/>
                  <a:gd name="T24" fmla="*/ 548 w 551"/>
                  <a:gd name="T25" fmla="*/ 361 h 628"/>
                  <a:gd name="T26" fmla="*/ 539 w 551"/>
                  <a:gd name="T27" fmla="*/ 405 h 628"/>
                  <a:gd name="T28" fmla="*/ 525 w 551"/>
                  <a:gd name="T29" fmla="*/ 447 h 628"/>
                  <a:gd name="T30" fmla="*/ 507 w 551"/>
                  <a:gd name="T31" fmla="*/ 485 h 628"/>
                  <a:gd name="T32" fmla="*/ 483 w 551"/>
                  <a:gd name="T33" fmla="*/ 520 h 628"/>
                  <a:gd name="T34" fmla="*/ 456 w 551"/>
                  <a:gd name="T35" fmla="*/ 551 h 628"/>
                  <a:gd name="T36" fmla="*/ 426 w 551"/>
                  <a:gd name="T37" fmla="*/ 577 h 628"/>
                  <a:gd name="T38" fmla="*/ 392 w 551"/>
                  <a:gd name="T39" fmla="*/ 599 h 628"/>
                  <a:gd name="T40" fmla="*/ 355 w 551"/>
                  <a:gd name="T41" fmla="*/ 615 h 628"/>
                  <a:gd name="T42" fmla="*/ 316 w 551"/>
                  <a:gd name="T43" fmla="*/ 624 h 628"/>
                  <a:gd name="T44" fmla="*/ 275 w 551"/>
                  <a:gd name="T45" fmla="*/ 628 h 628"/>
                  <a:gd name="T46" fmla="*/ 235 w 551"/>
                  <a:gd name="T47" fmla="*/ 624 h 628"/>
                  <a:gd name="T48" fmla="*/ 196 w 551"/>
                  <a:gd name="T49" fmla="*/ 615 h 628"/>
                  <a:gd name="T50" fmla="*/ 159 w 551"/>
                  <a:gd name="T51" fmla="*/ 599 h 628"/>
                  <a:gd name="T52" fmla="*/ 126 w 551"/>
                  <a:gd name="T53" fmla="*/ 577 h 628"/>
                  <a:gd name="T54" fmla="*/ 94 w 551"/>
                  <a:gd name="T55" fmla="*/ 551 h 628"/>
                  <a:gd name="T56" fmla="*/ 68 w 551"/>
                  <a:gd name="T57" fmla="*/ 520 h 628"/>
                  <a:gd name="T58" fmla="*/ 44 w 551"/>
                  <a:gd name="T59" fmla="*/ 485 h 628"/>
                  <a:gd name="T60" fmla="*/ 26 w 551"/>
                  <a:gd name="T61" fmla="*/ 447 h 628"/>
                  <a:gd name="T62" fmla="*/ 12 w 551"/>
                  <a:gd name="T63" fmla="*/ 405 h 628"/>
                  <a:gd name="T64" fmla="*/ 3 w 551"/>
                  <a:gd name="T65" fmla="*/ 361 h 628"/>
                  <a:gd name="T66" fmla="*/ 0 w 551"/>
                  <a:gd name="T67" fmla="*/ 314 h 628"/>
                  <a:gd name="T68" fmla="*/ 3 w 551"/>
                  <a:gd name="T69" fmla="*/ 267 h 628"/>
                  <a:gd name="T70" fmla="*/ 12 w 551"/>
                  <a:gd name="T71" fmla="*/ 223 h 628"/>
                  <a:gd name="T72" fmla="*/ 26 w 551"/>
                  <a:gd name="T73" fmla="*/ 181 h 628"/>
                  <a:gd name="T74" fmla="*/ 44 w 551"/>
                  <a:gd name="T75" fmla="*/ 143 h 628"/>
                  <a:gd name="T76" fmla="*/ 68 w 551"/>
                  <a:gd name="T77" fmla="*/ 108 h 628"/>
                  <a:gd name="T78" fmla="*/ 94 w 551"/>
                  <a:gd name="T79" fmla="*/ 76 h 628"/>
                  <a:gd name="T80" fmla="*/ 126 w 551"/>
                  <a:gd name="T81" fmla="*/ 51 h 628"/>
                  <a:gd name="T82" fmla="*/ 159 w 551"/>
                  <a:gd name="T83" fmla="*/ 29 h 628"/>
                  <a:gd name="T84" fmla="*/ 196 w 551"/>
                  <a:gd name="T85" fmla="*/ 13 h 628"/>
                  <a:gd name="T86" fmla="*/ 235 w 551"/>
                  <a:gd name="T87" fmla="*/ 3 h 628"/>
                  <a:gd name="T88" fmla="*/ 275 w 551"/>
                  <a:gd name="T89" fmla="*/ 0 h 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51" h="628">
                    <a:moveTo>
                      <a:pt x="275" y="0"/>
                    </a:moveTo>
                    <a:lnTo>
                      <a:pt x="316" y="3"/>
                    </a:lnTo>
                    <a:lnTo>
                      <a:pt x="355" y="13"/>
                    </a:lnTo>
                    <a:lnTo>
                      <a:pt x="392" y="29"/>
                    </a:lnTo>
                    <a:lnTo>
                      <a:pt x="426" y="51"/>
                    </a:lnTo>
                    <a:lnTo>
                      <a:pt x="456" y="76"/>
                    </a:lnTo>
                    <a:lnTo>
                      <a:pt x="483" y="108"/>
                    </a:lnTo>
                    <a:lnTo>
                      <a:pt x="507" y="143"/>
                    </a:lnTo>
                    <a:lnTo>
                      <a:pt x="525" y="181"/>
                    </a:lnTo>
                    <a:lnTo>
                      <a:pt x="539" y="223"/>
                    </a:lnTo>
                    <a:lnTo>
                      <a:pt x="548" y="267"/>
                    </a:lnTo>
                    <a:lnTo>
                      <a:pt x="551" y="314"/>
                    </a:lnTo>
                    <a:lnTo>
                      <a:pt x="548" y="361"/>
                    </a:lnTo>
                    <a:lnTo>
                      <a:pt x="539" y="405"/>
                    </a:lnTo>
                    <a:lnTo>
                      <a:pt x="525" y="447"/>
                    </a:lnTo>
                    <a:lnTo>
                      <a:pt x="507" y="485"/>
                    </a:lnTo>
                    <a:lnTo>
                      <a:pt x="483" y="520"/>
                    </a:lnTo>
                    <a:lnTo>
                      <a:pt x="456" y="551"/>
                    </a:lnTo>
                    <a:lnTo>
                      <a:pt x="426" y="577"/>
                    </a:lnTo>
                    <a:lnTo>
                      <a:pt x="392" y="599"/>
                    </a:lnTo>
                    <a:lnTo>
                      <a:pt x="355" y="615"/>
                    </a:lnTo>
                    <a:lnTo>
                      <a:pt x="316" y="624"/>
                    </a:lnTo>
                    <a:lnTo>
                      <a:pt x="275" y="628"/>
                    </a:lnTo>
                    <a:lnTo>
                      <a:pt x="235" y="624"/>
                    </a:lnTo>
                    <a:lnTo>
                      <a:pt x="196" y="615"/>
                    </a:lnTo>
                    <a:lnTo>
                      <a:pt x="159" y="599"/>
                    </a:lnTo>
                    <a:lnTo>
                      <a:pt x="126" y="577"/>
                    </a:lnTo>
                    <a:lnTo>
                      <a:pt x="94" y="551"/>
                    </a:lnTo>
                    <a:lnTo>
                      <a:pt x="68" y="520"/>
                    </a:lnTo>
                    <a:lnTo>
                      <a:pt x="44" y="485"/>
                    </a:lnTo>
                    <a:lnTo>
                      <a:pt x="26" y="447"/>
                    </a:lnTo>
                    <a:lnTo>
                      <a:pt x="12" y="405"/>
                    </a:lnTo>
                    <a:lnTo>
                      <a:pt x="3" y="361"/>
                    </a:lnTo>
                    <a:lnTo>
                      <a:pt x="0" y="314"/>
                    </a:lnTo>
                    <a:lnTo>
                      <a:pt x="3" y="267"/>
                    </a:lnTo>
                    <a:lnTo>
                      <a:pt x="12" y="223"/>
                    </a:lnTo>
                    <a:lnTo>
                      <a:pt x="26" y="181"/>
                    </a:lnTo>
                    <a:lnTo>
                      <a:pt x="44" y="143"/>
                    </a:lnTo>
                    <a:lnTo>
                      <a:pt x="68" y="108"/>
                    </a:lnTo>
                    <a:lnTo>
                      <a:pt x="94" y="76"/>
                    </a:lnTo>
                    <a:lnTo>
                      <a:pt x="126" y="51"/>
                    </a:lnTo>
                    <a:lnTo>
                      <a:pt x="159" y="29"/>
                    </a:lnTo>
                    <a:lnTo>
                      <a:pt x="196" y="13"/>
                    </a:lnTo>
                    <a:lnTo>
                      <a:pt x="235" y="3"/>
                    </a:lnTo>
                    <a:lnTo>
                      <a:pt x="275" y="0"/>
                    </a:lnTo>
                    <a:close/>
                  </a:path>
                </a:pathLst>
              </a:custGeom>
              <a:solidFill>
                <a:srgbClr val="FCBC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66"/>
              <p:cNvSpPr>
                <a:spLocks/>
              </p:cNvSpPr>
              <p:nvPr/>
            </p:nvSpPr>
            <p:spPr bwMode="auto">
              <a:xfrm>
                <a:off x="826" y="1226"/>
                <a:ext cx="731" cy="828"/>
              </a:xfrm>
              <a:custGeom>
                <a:avLst/>
                <a:gdLst>
                  <a:gd name="T0" fmla="*/ 1196 w 2192"/>
                  <a:gd name="T1" fmla="*/ 2 h 2484"/>
                  <a:gd name="T2" fmla="*/ 1382 w 2192"/>
                  <a:gd name="T3" fmla="*/ 19 h 2484"/>
                  <a:gd name="T4" fmla="*/ 1548 w 2192"/>
                  <a:gd name="T5" fmla="*/ 50 h 2484"/>
                  <a:gd name="T6" fmla="*/ 1694 w 2192"/>
                  <a:gd name="T7" fmla="*/ 96 h 2484"/>
                  <a:gd name="T8" fmla="*/ 1820 w 2192"/>
                  <a:gd name="T9" fmla="*/ 155 h 2484"/>
                  <a:gd name="T10" fmla="*/ 1928 w 2192"/>
                  <a:gd name="T11" fmla="*/ 228 h 2484"/>
                  <a:gd name="T12" fmla="*/ 2017 w 2192"/>
                  <a:gd name="T13" fmla="*/ 311 h 2484"/>
                  <a:gd name="T14" fmla="*/ 2086 w 2192"/>
                  <a:gd name="T15" fmla="*/ 405 h 2484"/>
                  <a:gd name="T16" fmla="*/ 2138 w 2192"/>
                  <a:gd name="T17" fmla="*/ 507 h 2484"/>
                  <a:gd name="T18" fmla="*/ 2172 w 2192"/>
                  <a:gd name="T19" fmla="*/ 620 h 2484"/>
                  <a:gd name="T20" fmla="*/ 2190 w 2192"/>
                  <a:gd name="T21" fmla="*/ 739 h 2484"/>
                  <a:gd name="T22" fmla="*/ 2191 w 2192"/>
                  <a:gd name="T23" fmla="*/ 839 h 2484"/>
                  <a:gd name="T24" fmla="*/ 2192 w 2192"/>
                  <a:gd name="T25" fmla="*/ 921 h 2484"/>
                  <a:gd name="T26" fmla="*/ 2192 w 2192"/>
                  <a:gd name="T27" fmla="*/ 1012 h 2484"/>
                  <a:gd name="T28" fmla="*/ 2191 w 2192"/>
                  <a:gd name="T29" fmla="*/ 1112 h 2484"/>
                  <a:gd name="T30" fmla="*/ 2187 w 2192"/>
                  <a:gd name="T31" fmla="*/ 1218 h 2484"/>
                  <a:gd name="T32" fmla="*/ 2180 w 2192"/>
                  <a:gd name="T33" fmla="*/ 1330 h 2484"/>
                  <a:gd name="T34" fmla="*/ 2168 w 2192"/>
                  <a:gd name="T35" fmla="*/ 1444 h 2484"/>
                  <a:gd name="T36" fmla="*/ 2151 w 2192"/>
                  <a:gd name="T37" fmla="*/ 1559 h 2484"/>
                  <a:gd name="T38" fmla="*/ 2127 w 2192"/>
                  <a:gd name="T39" fmla="*/ 1674 h 2484"/>
                  <a:gd name="T40" fmla="*/ 2094 w 2192"/>
                  <a:gd name="T41" fmla="*/ 1788 h 2484"/>
                  <a:gd name="T42" fmla="*/ 2052 w 2192"/>
                  <a:gd name="T43" fmla="*/ 1899 h 2484"/>
                  <a:gd name="T44" fmla="*/ 2000 w 2192"/>
                  <a:gd name="T45" fmla="*/ 2004 h 2484"/>
                  <a:gd name="T46" fmla="*/ 1938 w 2192"/>
                  <a:gd name="T47" fmla="*/ 2103 h 2484"/>
                  <a:gd name="T48" fmla="*/ 1863 w 2192"/>
                  <a:gd name="T49" fmla="*/ 2195 h 2484"/>
                  <a:gd name="T50" fmla="*/ 1775 w 2192"/>
                  <a:gd name="T51" fmla="*/ 2276 h 2484"/>
                  <a:gd name="T52" fmla="*/ 1672 w 2192"/>
                  <a:gd name="T53" fmla="*/ 2347 h 2484"/>
                  <a:gd name="T54" fmla="*/ 1555 w 2192"/>
                  <a:gd name="T55" fmla="*/ 2404 h 2484"/>
                  <a:gd name="T56" fmla="*/ 1419 w 2192"/>
                  <a:gd name="T57" fmla="*/ 2447 h 2484"/>
                  <a:gd name="T58" fmla="*/ 1267 w 2192"/>
                  <a:gd name="T59" fmla="*/ 2474 h 2484"/>
                  <a:gd name="T60" fmla="*/ 1096 w 2192"/>
                  <a:gd name="T61" fmla="*/ 2484 h 2484"/>
                  <a:gd name="T62" fmla="*/ 926 w 2192"/>
                  <a:gd name="T63" fmla="*/ 2474 h 2484"/>
                  <a:gd name="T64" fmla="*/ 774 w 2192"/>
                  <a:gd name="T65" fmla="*/ 2447 h 2484"/>
                  <a:gd name="T66" fmla="*/ 638 w 2192"/>
                  <a:gd name="T67" fmla="*/ 2404 h 2484"/>
                  <a:gd name="T68" fmla="*/ 521 w 2192"/>
                  <a:gd name="T69" fmla="*/ 2347 h 2484"/>
                  <a:gd name="T70" fmla="*/ 418 w 2192"/>
                  <a:gd name="T71" fmla="*/ 2276 h 2484"/>
                  <a:gd name="T72" fmla="*/ 329 w 2192"/>
                  <a:gd name="T73" fmla="*/ 2195 h 2484"/>
                  <a:gd name="T74" fmla="*/ 255 w 2192"/>
                  <a:gd name="T75" fmla="*/ 2103 h 2484"/>
                  <a:gd name="T76" fmla="*/ 191 w 2192"/>
                  <a:gd name="T77" fmla="*/ 2004 h 2484"/>
                  <a:gd name="T78" fmla="*/ 141 w 2192"/>
                  <a:gd name="T79" fmla="*/ 1899 h 2484"/>
                  <a:gd name="T80" fmla="*/ 99 w 2192"/>
                  <a:gd name="T81" fmla="*/ 1788 h 2484"/>
                  <a:gd name="T82" fmla="*/ 66 w 2192"/>
                  <a:gd name="T83" fmla="*/ 1674 h 2484"/>
                  <a:gd name="T84" fmla="*/ 42 w 2192"/>
                  <a:gd name="T85" fmla="*/ 1559 h 2484"/>
                  <a:gd name="T86" fmla="*/ 24 w 2192"/>
                  <a:gd name="T87" fmla="*/ 1444 h 2484"/>
                  <a:gd name="T88" fmla="*/ 12 w 2192"/>
                  <a:gd name="T89" fmla="*/ 1330 h 2484"/>
                  <a:gd name="T90" fmla="*/ 5 w 2192"/>
                  <a:gd name="T91" fmla="*/ 1218 h 2484"/>
                  <a:gd name="T92" fmla="*/ 2 w 2192"/>
                  <a:gd name="T93" fmla="*/ 1112 h 2484"/>
                  <a:gd name="T94" fmla="*/ 0 w 2192"/>
                  <a:gd name="T95" fmla="*/ 1012 h 2484"/>
                  <a:gd name="T96" fmla="*/ 0 w 2192"/>
                  <a:gd name="T97" fmla="*/ 921 h 2484"/>
                  <a:gd name="T98" fmla="*/ 2 w 2192"/>
                  <a:gd name="T99" fmla="*/ 839 h 2484"/>
                  <a:gd name="T100" fmla="*/ 3 w 2192"/>
                  <a:gd name="T101" fmla="*/ 739 h 2484"/>
                  <a:gd name="T102" fmla="*/ 21 w 2192"/>
                  <a:gd name="T103" fmla="*/ 620 h 2484"/>
                  <a:gd name="T104" fmla="*/ 55 w 2192"/>
                  <a:gd name="T105" fmla="*/ 507 h 2484"/>
                  <a:gd name="T106" fmla="*/ 107 w 2192"/>
                  <a:gd name="T107" fmla="*/ 405 h 2484"/>
                  <a:gd name="T108" fmla="*/ 176 w 2192"/>
                  <a:gd name="T109" fmla="*/ 311 h 2484"/>
                  <a:gd name="T110" fmla="*/ 265 w 2192"/>
                  <a:gd name="T111" fmla="*/ 228 h 2484"/>
                  <a:gd name="T112" fmla="*/ 372 w 2192"/>
                  <a:gd name="T113" fmla="*/ 155 h 2484"/>
                  <a:gd name="T114" fmla="*/ 499 w 2192"/>
                  <a:gd name="T115" fmla="*/ 96 h 2484"/>
                  <a:gd name="T116" fmla="*/ 645 w 2192"/>
                  <a:gd name="T117" fmla="*/ 50 h 2484"/>
                  <a:gd name="T118" fmla="*/ 810 w 2192"/>
                  <a:gd name="T119" fmla="*/ 19 h 2484"/>
                  <a:gd name="T120" fmla="*/ 996 w 2192"/>
                  <a:gd name="T121" fmla="*/ 2 h 2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192" h="2484">
                    <a:moveTo>
                      <a:pt x="1096" y="0"/>
                    </a:moveTo>
                    <a:lnTo>
                      <a:pt x="1196" y="2"/>
                    </a:lnTo>
                    <a:lnTo>
                      <a:pt x="1293" y="9"/>
                    </a:lnTo>
                    <a:lnTo>
                      <a:pt x="1382" y="19"/>
                    </a:lnTo>
                    <a:lnTo>
                      <a:pt x="1468" y="33"/>
                    </a:lnTo>
                    <a:lnTo>
                      <a:pt x="1548" y="50"/>
                    </a:lnTo>
                    <a:lnTo>
                      <a:pt x="1624" y="72"/>
                    </a:lnTo>
                    <a:lnTo>
                      <a:pt x="1694" y="96"/>
                    </a:lnTo>
                    <a:lnTo>
                      <a:pt x="1760" y="124"/>
                    </a:lnTo>
                    <a:lnTo>
                      <a:pt x="1820" y="155"/>
                    </a:lnTo>
                    <a:lnTo>
                      <a:pt x="1876" y="190"/>
                    </a:lnTo>
                    <a:lnTo>
                      <a:pt x="1928" y="228"/>
                    </a:lnTo>
                    <a:lnTo>
                      <a:pt x="1973" y="268"/>
                    </a:lnTo>
                    <a:lnTo>
                      <a:pt x="2017" y="311"/>
                    </a:lnTo>
                    <a:lnTo>
                      <a:pt x="2053" y="357"/>
                    </a:lnTo>
                    <a:lnTo>
                      <a:pt x="2086" y="405"/>
                    </a:lnTo>
                    <a:lnTo>
                      <a:pt x="2114" y="455"/>
                    </a:lnTo>
                    <a:lnTo>
                      <a:pt x="2138" y="507"/>
                    </a:lnTo>
                    <a:lnTo>
                      <a:pt x="2157" y="563"/>
                    </a:lnTo>
                    <a:lnTo>
                      <a:pt x="2172" y="620"/>
                    </a:lnTo>
                    <a:lnTo>
                      <a:pt x="2184" y="678"/>
                    </a:lnTo>
                    <a:lnTo>
                      <a:pt x="2190" y="739"/>
                    </a:lnTo>
                    <a:lnTo>
                      <a:pt x="2191" y="802"/>
                    </a:lnTo>
                    <a:lnTo>
                      <a:pt x="2191" y="839"/>
                    </a:lnTo>
                    <a:lnTo>
                      <a:pt x="2192" y="878"/>
                    </a:lnTo>
                    <a:lnTo>
                      <a:pt x="2192" y="921"/>
                    </a:lnTo>
                    <a:lnTo>
                      <a:pt x="2192" y="965"/>
                    </a:lnTo>
                    <a:lnTo>
                      <a:pt x="2192" y="1012"/>
                    </a:lnTo>
                    <a:lnTo>
                      <a:pt x="2192" y="1062"/>
                    </a:lnTo>
                    <a:lnTo>
                      <a:pt x="2191" y="1112"/>
                    </a:lnTo>
                    <a:lnTo>
                      <a:pt x="2190" y="1165"/>
                    </a:lnTo>
                    <a:lnTo>
                      <a:pt x="2187" y="1218"/>
                    </a:lnTo>
                    <a:lnTo>
                      <a:pt x="2185" y="1273"/>
                    </a:lnTo>
                    <a:lnTo>
                      <a:pt x="2180" y="1330"/>
                    </a:lnTo>
                    <a:lnTo>
                      <a:pt x="2175" y="1386"/>
                    </a:lnTo>
                    <a:lnTo>
                      <a:pt x="2168" y="1444"/>
                    </a:lnTo>
                    <a:lnTo>
                      <a:pt x="2161" y="1501"/>
                    </a:lnTo>
                    <a:lnTo>
                      <a:pt x="2151" y="1559"/>
                    </a:lnTo>
                    <a:lnTo>
                      <a:pt x="2139" y="1617"/>
                    </a:lnTo>
                    <a:lnTo>
                      <a:pt x="2127" y="1674"/>
                    </a:lnTo>
                    <a:lnTo>
                      <a:pt x="2111" y="1731"/>
                    </a:lnTo>
                    <a:lnTo>
                      <a:pt x="2094" y="1788"/>
                    </a:lnTo>
                    <a:lnTo>
                      <a:pt x="2075" y="1844"/>
                    </a:lnTo>
                    <a:lnTo>
                      <a:pt x="2052" y="1899"/>
                    </a:lnTo>
                    <a:lnTo>
                      <a:pt x="2028" y="1952"/>
                    </a:lnTo>
                    <a:lnTo>
                      <a:pt x="2000" y="2004"/>
                    </a:lnTo>
                    <a:lnTo>
                      <a:pt x="1971" y="2055"/>
                    </a:lnTo>
                    <a:lnTo>
                      <a:pt x="1938" y="2103"/>
                    </a:lnTo>
                    <a:lnTo>
                      <a:pt x="1903" y="2150"/>
                    </a:lnTo>
                    <a:lnTo>
                      <a:pt x="1863" y="2195"/>
                    </a:lnTo>
                    <a:lnTo>
                      <a:pt x="1820" y="2237"/>
                    </a:lnTo>
                    <a:lnTo>
                      <a:pt x="1775" y="2276"/>
                    </a:lnTo>
                    <a:lnTo>
                      <a:pt x="1725" y="2313"/>
                    </a:lnTo>
                    <a:lnTo>
                      <a:pt x="1672" y="2347"/>
                    </a:lnTo>
                    <a:lnTo>
                      <a:pt x="1615" y="2378"/>
                    </a:lnTo>
                    <a:lnTo>
                      <a:pt x="1555" y="2404"/>
                    </a:lnTo>
                    <a:lnTo>
                      <a:pt x="1489" y="2427"/>
                    </a:lnTo>
                    <a:lnTo>
                      <a:pt x="1419" y="2447"/>
                    </a:lnTo>
                    <a:lnTo>
                      <a:pt x="1346" y="2462"/>
                    </a:lnTo>
                    <a:lnTo>
                      <a:pt x="1267" y="2474"/>
                    </a:lnTo>
                    <a:lnTo>
                      <a:pt x="1184" y="2481"/>
                    </a:lnTo>
                    <a:lnTo>
                      <a:pt x="1096" y="2484"/>
                    </a:lnTo>
                    <a:lnTo>
                      <a:pt x="1009" y="2481"/>
                    </a:lnTo>
                    <a:lnTo>
                      <a:pt x="926" y="2474"/>
                    </a:lnTo>
                    <a:lnTo>
                      <a:pt x="847" y="2462"/>
                    </a:lnTo>
                    <a:lnTo>
                      <a:pt x="774" y="2447"/>
                    </a:lnTo>
                    <a:lnTo>
                      <a:pt x="704" y="2427"/>
                    </a:lnTo>
                    <a:lnTo>
                      <a:pt x="638" y="2404"/>
                    </a:lnTo>
                    <a:lnTo>
                      <a:pt x="577" y="2378"/>
                    </a:lnTo>
                    <a:lnTo>
                      <a:pt x="521" y="2347"/>
                    </a:lnTo>
                    <a:lnTo>
                      <a:pt x="467" y="2313"/>
                    </a:lnTo>
                    <a:lnTo>
                      <a:pt x="418" y="2276"/>
                    </a:lnTo>
                    <a:lnTo>
                      <a:pt x="372" y="2237"/>
                    </a:lnTo>
                    <a:lnTo>
                      <a:pt x="329" y="2195"/>
                    </a:lnTo>
                    <a:lnTo>
                      <a:pt x="290" y="2150"/>
                    </a:lnTo>
                    <a:lnTo>
                      <a:pt x="255" y="2103"/>
                    </a:lnTo>
                    <a:lnTo>
                      <a:pt x="222" y="2055"/>
                    </a:lnTo>
                    <a:lnTo>
                      <a:pt x="191" y="2004"/>
                    </a:lnTo>
                    <a:lnTo>
                      <a:pt x="165" y="1952"/>
                    </a:lnTo>
                    <a:lnTo>
                      <a:pt x="141" y="1899"/>
                    </a:lnTo>
                    <a:lnTo>
                      <a:pt x="118" y="1844"/>
                    </a:lnTo>
                    <a:lnTo>
                      <a:pt x="99" y="1788"/>
                    </a:lnTo>
                    <a:lnTo>
                      <a:pt x="81" y="1731"/>
                    </a:lnTo>
                    <a:lnTo>
                      <a:pt x="66" y="1674"/>
                    </a:lnTo>
                    <a:lnTo>
                      <a:pt x="54" y="1617"/>
                    </a:lnTo>
                    <a:lnTo>
                      <a:pt x="42" y="1559"/>
                    </a:lnTo>
                    <a:lnTo>
                      <a:pt x="32" y="1501"/>
                    </a:lnTo>
                    <a:lnTo>
                      <a:pt x="24" y="1444"/>
                    </a:lnTo>
                    <a:lnTo>
                      <a:pt x="18" y="1386"/>
                    </a:lnTo>
                    <a:lnTo>
                      <a:pt x="12" y="1330"/>
                    </a:lnTo>
                    <a:lnTo>
                      <a:pt x="8" y="1273"/>
                    </a:lnTo>
                    <a:lnTo>
                      <a:pt x="5" y="1218"/>
                    </a:lnTo>
                    <a:lnTo>
                      <a:pt x="3" y="1165"/>
                    </a:lnTo>
                    <a:lnTo>
                      <a:pt x="2" y="1112"/>
                    </a:lnTo>
                    <a:lnTo>
                      <a:pt x="0" y="1062"/>
                    </a:lnTo>
                    <a:lnTo>
                      <a:pt x="0" y="1012"/>
                    </a:lnTo>
                    <a:lnTo>
                      <a:pt x="0" y="965"/>
                    </a:lnTo>
                    <a:lnTo>
                      <a:pt x="0" y="921"/>
                    </a:lnTo>
                    <a:lnTo>
                      <a:pt x="0" y="878"/>
                    </a:lnTo>
                    <a:lnTo>
                      <a:pt x="2" y="839"/>
                    </a:lnTo>
                    <a:lnTo>
                      <a:pt x="2" y="802"/>
                    </a:lnTo>
                    <a:lnTo>
                      <a:pt x="3" y="739"/>
                    </a:lnTo>
                    <a:lnTo>
                      <a:pt x="9" y="678"/>
                    </a:lnTo>
                    <a:lnTo>
                      <a:pt x="21" y="620"/>
                    </a:lnTo>
                    <a:lnTo>
                      <a:pt x="36" y="563"/>
                    </a:lnTo>
                    <a:lnTo>
                      <a:pt x="55" y="507"/>
                    </a:lnTo>
                    <a:lnTo>
                      <a:pt x="79" y="455"/>
                    </a:lnTo>
                    <a:lnTo>
                      <a:pt x="107" y="405"/>
                    </a:lnTo>
                    <a:lnTo>
                      <a:pt x="140" y="357"/>
                    </a:lnTo>
                    <a:lnTo>
                      <a:pt x="176" y="311"/>
                    </a:lnTo>
                    <a:lnTo>
                      <a:pt x="218" y="268"/>
                    </a:lnTo>
                    <a:lnTo>
                      <a:pt x="265" y="228"/>
                    </a:lnTo>
                    <a:lnTo>
                      <a:pt x="317" y="190"/>
                    </a:lnTo>
                    <a:lnTo>
                      <a:pt x="372" y="155"/>
                    </a:lnTo>
                    <a:lnTo>
                      <a:pt x="433" y="124"/>
                    </a:lnTo>
                    <a:lnTo>
                      <a:pt x="499" y="96"/>
                    </a:lnTo>
                    <a:lnTo>
                      <a:pt x="569" y="72"/>
                    </a:lnTo>
                    <a:lnTo>
                      <a:pt x="645" y="50"/>
                    </a:lnTo>
                    <a:lnTo>
                      <a:pt x="724" y="33"/>
                    </a:lnTo>
                    <a:lnTo>
                      <a:pt x="810" y="19"/>
                    </a:lnTo>
                    <a:lnTo>
                      <a:pt x="900" y="9"/>
                    </a:lnTo>
                    <a:lnTo>
                      <a:pt x="996" y="2"/>
                    </a:lnTo>
                    <a:lnTo>
                      <a:pt x="1096" y="0"/>
                    </a:lnTo>
                    <a:close/>
                  </a:path>
                </a:pathLst>
              </a:custGeom>
              <a:solidFill>
                <a:srgbClr val="FDCC9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67"/>
              <p:cNvSpPr>
                <a:spLocks/>
              </p:cNvSpPr>
              <p:nvPr/>
            </p:nvSpPr>
            <p:spPr bwMode="auto">
              <a:xfrm>
                <a:off x="975" y="1625"/>
                <a:ext cx="78" cy="87"/>
              </a:xfrm>
              <a:custGeom>
                <a:avLst/>
                <a:gdLst>
                  <a:gd name="T0" fmla="*/ 119 w 236"/>
                  <a:gd name="T1" fmla="*/ 0 h 259"/>
                  <a:gd name="T2" fmla="*/ 145 w 236"/>
                  <a:gd name="T3" fmla="*/ 4 h 259"/>
                  <a:gd name="T4" fmla="*/ 170 w 236"/>
                  <a:gd name="T5" fmla="*/ 13 h 259"/>
                  <a:gd name="T6" fmla="*/ 192 w 236"/>
                  <a:gd name="T7" fmla="*/ 28 h 259"/>
                  <a:gd name="T8" fmla="*/ 211 w 236"/>
                  <a:gd name="T9" fmla="*/ 48 h 259"/>
                  <a:gd name="T10" fmla="*/ 225 w 236"/>
                  <a:gd name="T11" fmla="*/ 72 h 259"/>
                  <a:gd name="T12" fmla="*/ 234 w 236"/>
                  <a:gd name="T13" fmla="*/ 100 h 259"/>
                  <a:gd name="T14" fmla="*/ 236 w 236"/>
                  <a:gd name="T15" fmla="*/ 129 h 259"/>
                  <a:gd name="T16" fmla="*/ 234 w 236"/>
                  <a:gd name="T17" fmla="*/ 159 h 259"/>
                  <a:gd name="T18" fmla="*/ 225 w 236"/>
                  <a:gd name="T19" fmla="*/ 187 h 259"/>
                  <a:gd name="T20" fmla="*/ 211 w 236"/>
                  <a:gd name="T21" fmla="*/ 211 h 259"/>
                  <a:gd name="T22" fmla="*/ 192 w 236"/>
                  <a:gd name="T23" fmla="*/ 230 h 259"/>
                  <a:gd name="T24" fmla="*/ 170 w 236"/>
                  <a:gd name="T25" fmla="*/ 247 h 259"/>
                  <a:gd name="T26" fmla="*/ 145 w 236"/>
                  <a:gd name="T27" fmla="*/ 256 h 259"/>
                  <a:gd name="T28" fmla="*/ 119 w 236"/>
                  <a:gd name="T29" fmla="*/ 259 h 259"/>
                  <a:gd name="T30" fmla="*/ 91 w 236"/>
                  <a:gd name="T31" fmla="*/ 256 h 259"/>
                  <a:gd name="T32" fmla="*/ 65 w 236"/>
                  <a:gd name="T33" fmla="*/ 247 h 259"/>
                  <a:gd name="T34" fmla="*/ 44 w 236"/>
                  <a:gd name="T35" fmla="*/ 230 h 259"/>
                  <a:gd name="T36" fmla="*/ 25 w 236"/>
                  <a:gd name="T37" fmla="*/ 211 h 259"/>
                  <a:gd name="T38" fmla="*/ 11 w 236"/>
                  <a:gd name="T39" fmla="*/ 187 h 259"/>
                  <a:gd name="T40" fmla="*/ 2 w 236"/>
                  <a:gd name="T41" fmla="*/ 159 h 259"/>
                  <a:gd name="T42" fmla="*/ 0 w 236"/>
                  <a:gd name="T43" fmla="*/ 129 h 259"/>
                  <a:gd name="T44" fmla="*/ 2 w 236"/>
                  <a:gd name="T45" fmla="*/ 100 h 259"/>
                  <a:gd name="T46" fmla="*/ 11 w 236"/>
                  <a:gd name="T47" fmla="*/ 72 h 259"/>
                  <a:gd name="T48" fmla="*/ 25 w 236"/>
                  <a:gd name="T49" fmla="*/ 48 h 259"/>
                  <a:gd name="T50" fmla="*/ 44 w 236"/>
                  <a:gd name="T51" fmla="*/ 28 h 259"/>
                  <a:gd name="T52" fmla="*/ 65 w 236"/>
                  <a:gd name="T53" fmla="*/ 13 h 259"/>
                  <a:gd name="T54" fmla="*/ 91 w 236"/>
                  <a:gd name="T55" fmla="*/ 4 h 259"/>
                  <a:gd name="T56" fmla="*/ 119 w 236"/>
                  <a:gd name="T57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6" h="259">
                    <a:moveTo>
                      <a:pt x="119" y="0"/>
                    </a:moveTo>
                    <a:lnTo>
                      <a:pt x="145" y="4"/>
                    </a:lnTo>
                    <a:lnTo>
                      <a:pt x="170" y="13"/>
                    </a:lnTo>
                    <a:lnTo>
                      <a:pt x="192" y="28"/>
                    </a:lnTo>
                    <a:lnTo>
                      <a:pt x="211" y="48"/>
                    </a:lnTo>
                    <a:lnTo>
                      <a:pt x="225" y="72"/>
                    </a:lnTo>
                    <a:lnTo>
                      <a:pt x="234" y="100"/>
                    </a:lnTo>
                    <a:lnTo>
                      <a:pt x="236" y="129"/>
                    </a:lnTo>
                    <a:lnTo>
                      <a:pt x="234" y="159"/>
                    </a:lnTo>
                    <a:lnTo>
                      <a:pt x="225" y="187"/>
                    </a:lnTo>
                    <a:lnTo>
                      <a:pt x="211" y="211"/>
                    </a:lnTo>
                    <a:lnTo>
                      <a:pt x="192" y="230"/>
                    </a:lnTo>
                    <a:lnTo>
                      <a:pt x="170" y="247"/>
                    </a:lnTo>
                    <a:lnTo>
                      <a:pt x="145" y="256"/>
                    </a:lnTo>
                    <a:lnTo>
                      <a:pt x="119" y="259"/>
                    </a:lnTo>
                    <a:lnTo>
                      <a:pt x="91" y="256"/>
                    </a:lnTo>
                    <a:lnTo>
                      <a:pt x="65" y="247"/>
                    </a:lnTo>
                    <a:lnTo>
                      <a:pt x="44" y="230"/>
                    </a:lnTo>
                    <a:lnTo>
                      <a:pt x="25" y="211"/>
                    </a:lnTo>
                    <a:lnTo>
                      <a:pt x="11" y="187"/>
                    </a:lnTo>
                    <a:lnTo>
                      <a:pt x="2" y="159"/>
                    </a:lnTo>
                    <a:lnTo>
                      <a:pt x="0" y="129"/>
                    </a:lnTo>
                    <a:lnTo>
                      <a:pt x="2" y="100"/>
                    </a:lnTo>
                    <a:lnTo>
                      <a:pt x="11" y="72"/>
                    </a:lnTo>
                    <a:lnTo>
                      <a:pt x="25" y="48"/>
                    </a:lnTo>
                    <a:lnTo>
                      <a:pt x="44" y="28"/>
                    </a:lnTo>
                    <a:lnTo>
                      <a:pt x="65" y="13"/>
                    </a:lnTo>
                    <a:lnTo>
                      <a:pt x="91" y="4"/>
                    </a:lnTo>
                    <a:lnTo>
                      <a:pt x="119" y="0"/>
                    </a:lnTo>
                    <a:close/>
                  </a:path>
                </a:pathLst>
              </a:custGeom>
              <a:solidFill>
                <a:srgbClr val="3B251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68"/>
              <p:cNvSpPr>
                <a:spLocks/>
              </p:cNvSpPr>
              <p:nvPr/>
            </p:nvSpPr>
            <p:spPr bwMode="auto">
              <a:xfrm>
                <a:off x="985" y="1638"/>
                <a:ext cx="24" cy="23"/>
              </a:xfrm>
              <a:custGeom>
                <a:avLst/>
                <a:gdLst>
                  <a:gd name="T0" fmla="*/ 36 w 71"/>
                  <a:gd name="T1" fmla="*/ 0 h 71"/>
                  <a:gd name="T2" fmla="*/ 50 w 71"/>
                  <a:gd name="T3" fmla="*/ 2 h 71"/>
                  <a:gd name="T4" fmla="*/ 60 w 71"/>
                  <a:gd name="T5" fmla="*/ 10 h 71"/>
                  <a:gd name="T6" fmla="*/ 67 w 71"/>
                  <a:gd name="T7" fmla="*/ 21 h 71"/>
                  <a:gd name="T8" fmla="*/ 71 w 71"/>
                  <a:gd name="T9" fmla="*/ 35 h 71"/>
                  <a:gd name="T10" fmla="*/ 67 w 71"/>
                  <a:gd name="T11" fmla="*/ 48 h 71"/>
                  <a:gd name="T12" fmla="*/ 60 w 71"/>
                  <a:gd name="T13" fmla="*/ 60 h 71"/>
                  <a:gd name="T14" fmla="*/ 50 w 71"/>
                  <a:gd name="T15" fmla="*/ 68 h 71"/>
                  <a:gd name="T16" fmla="*/ 36 w 71"/>
                  <a:gd name="T17" fmla="*/ 71 h 71"/>
                  <a:gd name="T18" fmla="*/ 22 w 71"/>
                  <a:gd name="T19" fmla="*/ 68 h 71"/>
                  <a:gd name="T20" fmla="*/ 10 w 71"/>
                  <a:gd name="T21" fmla="*/ 60 h 71"/>
                  <a:gd name="T22" fmla="*/ 3 w 71"/>
                  <a:gd name="T23" fmla="*/ 48 h 71"/>
                  <a:gd name="T24" fmla="*/ 0 w 71"/>
                  <a:gd name="T25" fmla="*/ 35 h 71"/>
                  <a:gd name="T26" fmla="*/ 3 w 71"/>
                  <a:gd name="T27" fmla="*/ 21 h 71"/>
                  <a:gd name="T28" fmla="*/ 10 w 71"/>
                  <a:gd name="T29" fmla="*/ 10 h 71"/>
                  <a:gd name="T30" fmla="*/ 22 w 71"/>
                  <a:gd name="T31" fmla="*/ 2 h 71"/>
                  <a:gd name="T32" fmla="*/ 36 w 71"/>
                  <a:gd name="T33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71">
                    <a:moveTo>
                      <a:pt x="36" y="0"/>
                    </a:moveTo>
                    <a:lnTo>
                      <a:pt x="50" y="2"/>
                    </a:lnTo>
                    <a:lnTo>
                      <a:pt x="60" y="10"/>
                    </a:lnTo>
                    <a:lnTo>
                      <a:pt x="67" y="21"/>
                    </a:lnTo>
                    <a:lnTo>
                      <a:pt x="71" y="35"/>
                    </a:lnTo>
                    <a:lnTo>
                      <a:pt x="67" y="48"/>
                    </a:lnTo>
                    <a:lnTo>
                      <a:pt x="60" y="60"/>
                    </a:lnTo>
                    <a:lnTo>
                      <a:pt x="50" y="68"/>
                    </a:lnTo>
                    <a:lnTo>
                      <a:pt x="36" y="71"/>
                    </a:lnTo>
                    <a:lnTo>
                      <a:pt x="22" y="68"/>
                    </a:lnTo>
                    <a:lnTo>
                      <a:pt x="10" y="60"/>
                    </a:lnTo>
                    <a:lnTo>
                      <a:pt x="3" y="48"/>
                    </a:lnTo>
                    <a:lnTo>
                      <a:pt x="0" y="35"/>
                    </a:lnTo>
                    <a:lnTo>
                      <a:pt x="3" y="21"/>
                    </a:lnTo>
                    <a:lnTo>
                      <a:pt x="10" y="10"/>
                    </a:lnTo>
                    <a:lnTo>
                      <a:pt x="22" y="2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69"/>
              <p:cNvSpPr>
                <a:spLocks/>
              </p:cNvSpPr>
              <p:nvPr/>
            </p:nvSpPr>
            <p:spPr bwMode="auto">
              <a:xfrm>
                <a:off x="947" y="1510"/>
                <a:ext cx="129" cy="56"/>
              </a:xfrm>
              <a:custGeom>
                <a:avLst/>
                <a:gdLst>
                  <a:gd name="T0" fmla="*/ 203 w 388"/>
                  <a:gd name="T1" fmla="*/ 0 h 169"/>
                  <a:gd name="T2" fmla="*/ 241 w 388"/>
                  <a:gd name="T3" fmla="*/ 1 h 169"/>
                  <a:gd name="T4" fmla="*/ 275 w 388"/>
                  <a:gd name="T5" fmla="*/ 8 h 169"/>
                  <a:gd name="T6" fmla="*/ 303 w 388"/>
                  <a:gd name="T7" fmla="*/ 17 h 169"/>
                  <a:gd name="T8" fmla="*/ 326 w 388"/>
                  <a:gd name="T9" fmla="*/ 28 h 169"/>
                  <a:gd name="T10" fmla="*/ 346 w 388"/>
                  <a:gd name="T11" fmla="*/ 42 h 169"/>
                  <a:gd name="T12" fmla="*/ 361 w 388"/>
                  <a:gd name="T13" fmla="*/ 57 h 169"/>
                  <a:gd name="T14" fmla="*/ 372 w 388"/>
                  <a:gd name="T15" fmla="*/ 74 h 169"/>
                  <a:gd name="T16" fmla="*/ 380 w 388"/>
                  <a:gd name="T17" fmla="*/ 90 h 169"/>
                  <a:gd name="T18" fmla="*/ 385 w 388"/>
                  <a:gd name="T19" fmla="*/ 107 h 169"/>
                  <a:gd name="T20" fmla="*/ 388 w 388"/>
                  <a:gd name="T21" fmla="*/ 123 h 169"/>
                  <a:gd name="T22" fmla="*/ 388 w 388"/>
                  <a:gd name="T23" fmla="*/ 137 h 169"/>
                  <a:gd name="T24" fmla="*/ 385 w 388"/>
                  <a:gd name="T25" fmla="*/ 150 h 169"/>
                  <a:gd name="T26" fmla="*/ 381 w 388"/>
                  <a:gd name="T27" fmla="*/ 158 h 169"/>
                  <a:gd name="T28" fmla="*/ 376 w 388"/>
                  <a:gd name="T29" fmla="*/ 165 h 169"/>
                  <a:gd name="T30" fmla="*/ 370 w 388"/>
                  <a:gd name="T31" fmla="*/ 169 h 169"/>
                  <a:gd name="T32" fmla="*/ 364 w 388"/>
                  <a:gd name="T33" fmla="*/ 167 h 169"/>
                  <a:gd name="T34" fmla="*/ 324 w 388"/>
                  <a:gd name="T35" fmla="*/ 148 h 169"/>
                  <a:gd name="T36" fmla="*/ 288 w 388"/>
                  <a:gd name="T37" fmla="*/ 136 h 169"/>
                  <a:gd name="T38" fmla="*/ 253 w 388"/>
                  <a:gd name="T39" fmla="*/ 127 h 169"/>
                  <a:gd name="T40" fmla="*/ 222 w 388"/>
                  <a:gd name="T41" fmla="*/ 123 h 169"/>
                  <a:gd name="T42" fmla="*/ 193 w 388"/>
                  <a:gd name="T43" fmla="*/ 122 h 169"/>
                  <a:gd name="T44" fmla="*/ 166 w 388"/>
                  <a:gd name="T45" fmla="*/ 124 h 169"/>
                  <a:gd name="T46" fmla="*/ 142 w 388"/>
                  <a:gd name="T47" fmla="*/ 128 h 169"/>
                  <a:gd name="T48" fmla="*/ 121 w 388"/>
                  <a:gd name="T49" fmla="*/ 134 h 169"/>
                  <a:gd name="T50" fmla="*/ 100 w 388"/>
                  <a:gd name="T51" fmla="*/ 141 h 169"/>
                  <a:gd name="T52" fmla="*/ 81 w 388"/>
                  <a:gd name="T53" fmla="*/ 147 h 169"/>
                  <a:gd name="T54" fmla="*/ 65 w 388"/>
                  <a:gd name="T55" fmla="*/ 152 h 169"/>
                  <a:gd name="T56" fmla="*/ 50 w 388"/>
                  <a:gd name="T57" fmla="*/ 157 h 169"/>
                  <a:gd name="T58" fmla="*/ 36 w 388"/>
                  <a:gd name="T59" fmla="*/ 158 h 169"/>
                  <a:gd name="T60" fmla="*/ 23 w 388"/>
                  <a:gd name="T61" fmla="*/ 158 h 169"/>
                  <a:gd name="T62" fmla="*/ 12 w 388"/>
                  <a:gd name="T63" fmla="*/ 155 h 169"/>
                  <a:gd name="T64" fmla="*/ 5 w 388"/>
                  <a:gd name="T65" fmla="*/ 150 h 169"/>
                  <a:gd name="T66" fmla="*/ 2 w 388"/>
                  <a:gd name="T67" fmla="*/ 141 h 169"/>
                  <a:gd name="T68" fmla="*/ 0 w 388"/>
                  <a:gd name="T69" fmla="*/ 129 h 169"/>
                  <a:gd name="T70" fmla="*/ 2 w 388"/>
                  <a:gd name="T71" fmla="*/ 117 h 169"/>
                  <a:gd name="T72" fmla="*/ 5 w 388"/>
                  <a:gd name="T73" fmla="*/ 103 h 169"/>
                  <a:gd name="T74" fmla="*/ 12 w 388"/>
                  <a:gd name="T75" fmla="*/ 86 h 169"/>
                  <a:gd name="T76" fmla="*/ 23 w 388"/>
                  <a:gd name="T77" fmla="*/ 71 h 169"/>
                  <a:gd name="T78" fmla="*/ 36 w 388"/>
                  <a:gd name="T79" fmla="*/ 56 h 169"/>
                  <a:gd name="T80" fmla="*/ 53 w 388"/>
                  <a:gd name="T81" fmla="*/ 41 h 169"/>
                  <a:gd name="T82" fmla="*/ 75 w 388"/>
                  <a:gd name="T83" fmla="*/ 28 h 169"/>
                  <a:gd name="T84" fmla="*/ 100 w 388"/>
                  <a:gd name="T85" fmla="*/ 17 h 169"/>
                  <a:gd name="T86" fmla="*/ 129 w 388"/>
                  <a:gd name="T87" fmla="*/ 8 h 169"/>
                  <a:gd name="T88" fmla="*/ 164 w 388"/>
                  <a:gd name="T89" fmla="*/ 1 h 169"/>
                  <a:gd name="T90" fmla="*/ 203 w 388"/>
                  <a:gd name="T91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88" h="169">
                    <a:moveTo>
                      <a:pt x="203" y="0"/>
                    </a:moveTo>
                    <a:lnTo>
                      <a:pt x="241" y="1"/>
                    </a:lnTo>
                    <a:lnTo>
                      <a:pt x="275" y="8"/>
                    </a:lnTo>
                    <a:lnTo>
                      <a:pt x="303" y="17"/>
                    </a:lnTo>
                    <a:lnTo>
                      <a:pt x="326" y="28"/>
                    </a:lnTo>
                    <a:lnTo>
                      <a:pt x="346" y="42"/>
                    </a:lnTo>
                    <a:lnTo>
                      <a:pt x="361" y="57"/>
                    </a:lnTo>
                    <a:lnTo>
                      <a:pt x="372" y="74"/>
                    </a:lnTo>
                    <a:lnTo>
                      <a:pt x="380" y="90"/>
                    </a:lnTo>
                    <a:lnTo>
                      <a:pt x="385" y="107"/>
                    </a:lnTo>
                    <a:lnTo>
                      <a:pt x="388" y="123"/>
                    </a:lnTo>
                    <a:lnTo>
                      <a:pt x="388" y="137"/>
                    </a:lnTo>
                    <a:lnTo>
                      <a:pt x="385" y="150"/>
                    </a:lnTo>
                    <a:lnTo>
                      <a:pt x="381" y="158"/>
                    </a:lnTo>
                    <a:lnTo>
                      <a:pt x="376" y="165"/>
                    </a:lnTo>
                    <a:lnTo>
                      <a:pt x="370" y="169"/>
                    </a:lnTo>
                    <a:lnTo>
                      <a:pt x="364" y="167"/>
                    </a:lnTo>
                    <a:lnTo>
                      <a:pt x="324" y="148"/>
                    </a:lnTo>
                    <a:lnTo>
                      <a:pt x="288" y="136"/>
                    </a:lnTo>
                    <a:lnTo>
                      <a:pt x="253" y="127"/>
                    </a:lnTo>
                    <a:lnTo>
                      <a:pt x="222" y="123"/>
                    </a:lnTo>
                    <a:lnTo>
                      <a:pt x="193" y="122"/>
                    </a:lnTo>
                    <a:lnTo>
                      <a:pt x="166" y="124"/>
                    </a:lnTo>
                    <a:lnTo>
                      <a:pt x="142" y="128"/>
                    </a:lnTo>
                    <a:lnTo>
                      <a:pt x="121" y="134"/>
                    </a:lnTo>
                    <a:lnTo>
                      <a:pt x="100" y="141"/>
                    </a:lnTo>
                    <a:lnTo>
                      <a:pt x="81" y="147"/>
                    </a:lnTo>
                    <a:lnTo>
                      <a:pt x="65" y="152"/>
                    </a:lnTo>
                    <a:lnTo>
                      <a:pt x="50" y="157"/>
                    </a:lnTo>
                    <a:lnTo>
                      <a:pt x="36" y="158"/>
                    </a:lnTo>
                    <a:lnTo>
                      <a:pt x="23" y="158"/>
                    </a:lnTo>
                    <a:lnTo>
                      <a:pt x="12" y="155"/>
                    </a:lnTo>
                    <a:lnTo>
                      <a:pt x="5" y="150"/>
                    </a:lnTo>
                    <a:lnTo>
                      <a:pt x="2" y="141"/>
                    </a:lnTo>
                    <a:lnTo>
                      <a:pt x="0" y="129"/>
                    </a:lnTo>
                    <a:lnTo>
                      <a:pt x="2" y="117"/>
                    </a:lnTo>
                    <a:lnTo>
                      <a:pt x="5" y="103"/>
                    </a:lnTo>
                    <a:lnTo>
                      <a:pt x="12" y="86"/>
                    </a:lnTo>
                    <a:lnTo>
                      <a:pt x="23" y="71"/>
                    </a:lnTo>
                    <a:lnTo>
                      <a:pt x="36" y="56"/>
                    </a:lnTo>
                    <a:lnTo>
                      <a:pt x="53" y="41"/>
                    </a:lnTo>
                    <a:lnTo>
                      <a:pt x="75" y="28"/>
                    </a:lnTo>
                    <a:lnTo>
                      <a:pt x="100" y="17"/>
                    </a:lnTo>
                    <a:lnTo>
                      <a:pt x="129" y="8"/>
                    </a:lnTo>
                    <a:lnTo>
                      <a:pt x="164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684B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70"/>
              <p:cNvSpPr>
                <a:spLocks/>
              </p:cNvSpPr>
              <p:nvPr/>
            </p:nvSpPr>
            <p:spPr bwMode="auto">
              <a:xfrm>
                <a:off x="1335" y="1625"/>
                <a:ext cx="79" cy="87"/>
              </a:xfrm>
              <a:custGeom>
                <a:avLst/>
                <a:gdLst>
                  <a:gd name="T0" fmla="*/ 119 w 238"/>
                  <a:gd name="T1" fmla="*/ 0 h 259"/>
                  <a:gd name="T2" fmla="*/ 146 w 238"/>
                  <a:gd name="T3" fmla="*/ 4 h 259"/>
                  <a:gd name="T4" fmla="*/ 171 w 238"/>
                  <a:gd name="T5" fmla="*/ 13 h 259"/>
                  <a:gd name="T6" fmla="*/ 194 w 238"/>
                  <a:gd name="T7" fmla="*/ 28 h 259"/>
                  <a:gd name="T8" fmla="*/ 212 w 238"/>
                  <a:gd name="T9" fmla="*/ 48 h 259"/>
                  <a:gd name="T10" fmla="*/ 226 w 238"/>
                  <a:gd name="T11" fmla="*/ 72 h 259"/>
                  <a:gd name="T12" fmla="*/ 235 w 238"/>
                  <a:gd name="T13" fmla="*/ 100 h 259"/>
                  <a:gd name="T14" fmla="*/ 238 w 238"/>
                  <a:gd name="T15" fmla="*/ 129 h 259"/>
                  <a:gd name="T16" fmla="*/ 235 w 238"/>
                  <a:gd name="T17" fmla="*/ 159 h 259"/>
                  <a:gd name="T18" fmla="*/ 226 w 238"/>
                  <a:gd name="T19" fmla="*/ 187 h 259"/>
                  <a:gd name="T20" fmla="*/ 212 w 238"/>
                  <a:gd name="T21" fmla="*/ 211 h 259"/>
                  <a:gd name="T22" fmla="*/ 194 w 238"/>
                  <a:gd name="T23" fmla="*/ 230 h 259"/>
                  <a:gd name="T24" fmla="*/ 171 w 238"/>
                  <a:gd name="T25" fmla="*/ 247 h 259"/>
                  <a:gd name="T26" fmla="*/ 146 w 238"/>
                  <a:gd name="T27" fmla="*/ 256 h 259"/>
                  <a:gd name="T28" fmla="*/ 119 w 238"/>
                  <a:gd name="T29" fmla="*/ 259 h 259"/>
                  <a:gd name="T30" fmla="*/ 92 w 238"/>
                  <a:gd name="T31" fmla="*/ 256 h 259"/>
                  <a:gd name="T32" fmla="*/ 68 w 238"/>
                  <a:gd name="T33" fmla="*/ 247 h 259"/>
                  <a:gd name="T34" fmla="*/ 45 w 238"/>
                  <a:gd name="T35" fmla="*/ 230 h 259"/>
                  <a:gd name="T36" fmla="*/ 27 w 238"/>
                  <a:gd name="T37" fmla="*/ 211 h 259"/>
                  <a:gd name="T38" fmla="*/ 13 w 238"/>
                  <a:gd name="T39" fmla="*/ 187 h 259"/>
                  <a:gd name="T40" fmla="*/ 4 w 238"/>
                  <a:gd name="T41" fmla="*/ 159 h 259"/>
                  <a:gd name="T42" fmla="*/ 0 w 238"/>
                  <a:gd name="T43" fmla="*/ 129 h 259"/>
                  <a:gd name="T44" fmla="*/ 4 w 238"/>
                  <a:gd name="T45" fmla="*/ 100 h 259"/>
                  <a:gd name="T46" fmla="*/ 13 w 238"/>
                  <a:gd name="T47" fmla="*/ 72 h 259"/>
                  <a:gd name="T48" fmla="*/ 27 w 238"/>
                  <a:gd name="T49" fmla="*/ 48 h 259"/>
                  <a:gd name="T50" fmla="*/ 45 w 238"/>
                  <a:gd name="T51" fmla="*/ 28 h 259"/>
                  <a:gd name="T52" fmla="*/ 68 w 238"/>
                  <a:gd name="T53" fmla="*/ 13 h 259"/>
                  <a:gd name="T54" fmla="*/ 92 w 238"/>
                  <a:gd name="T55" fmla="*/ 4 h 259"/>
                  <a:gd name="T56" fmla="*/ 119 w 238"/>
                  <a:gd name="T57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8" h="259">
                    <a:moveTo>
                      <a:pt x="119" y="0"/>
                    </a:moveTo>
                    <a:lnTo>
                      <a:pt x="146" y="4"/>
                    </a:lnTo>
                    <a:lnTo>
                      <a:pt x="171" y="13"/>
                    </a:lnTo>
                    <a:lnTo>
                      <a:pt x="194" y="28"/>
                    </a:lnTo>
                    <a:lnTo>
                      <a:pt x="212" y="48"/>
                    </a:lnTo>
                    <a:lnTo>
                      <a:pt x="226" y="72"/>
                    </a:lnTo>
                    <a:lnTo>
                      <a:pt x="235" y="100"/>
                    </a:lnTo>
                    <a:lnTo>
                      <a:pt x="238" y="129"/>
                    </a:lnTo>
                    <a:lnTo>
                      <a:pt x="235" y="159"/>
                    </a:lnTo>
                    <a:lnTo>
                      <a:pt x="226" y="187"/>
                    </a:lnTo>
                    <a:lnTo>
                      <a:pt x="212" y="211"/>
                    </a:lnTo>
                    <a:lnTo>
                      <a:pt x="194" y="230"/>
                    </a:lnTo>
                    <a:lnTo>
                      <a:pt x="171" y="247"/>
                    </a:lnTo>
                    <a:lnTo>
                      <a:pt x="146" y="256"/>
                    </a:lnTo>
                    <a:lnTo>
                      <a:pt x="119" y="259"/>
                    </a:lnTo>
                    <a:lnTo>
                      <a:pt x="92" y="256"/>
                    </a:lnTo>
                    <a:lnTo>
                      <a:pt x="68" y="247"/>
                    </a:lnTo>
                    <a:lnTo>
                      <a:pt x="45" y="230"/>
                    </a:lnTo>
                    <a:lnTo>
                      <a:pt x="27" y="211"/>
                    </a:lnTo>
                    <a:lnTo>
                      <a:pt x="13" y="187"/>
                    </a:lnTo>
                    <a:lnTo>
                      <a:pt x="4" y="159"/>
                    </a:lnTo>
                    <a:lnTo>
                      <a:pt x="0" y="129"/>
                    </a:lnTo>
                    <a:lnTo>
                      <a:pt x="4" y="100"/>
                    </a:lnTo>
                    <a:lnTo>
                      <a:pt x="13" y="72"/>
                    </a:lnTo>
                    <a:lnTo>
                      <a:pt x="27" y="48"/>
                    </a:lnTo>
                    <a:lnTo>
                      <a:pt x="45" y="28"/>
                    </a:lnTo>
                    <a:lnTo>
                      <a:pt x="68" y="13"/>
                    </a:lnTo>
                    <a:lnTo>
                      <a:pt x="92" y="4"/>
                    </a:lnTo>
                    <a:lnTo>
                      <a:pt x="119" y="0"/>
                    </a:lnTo>
                    <a:close/>
                  </a:path>
                </a:pathLst>
              </a:custGeom>
              <a:solidFill>
                <a:srgbClr val="3B251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71"/>
              <p:cNvSpPr>
                <a:spLocks/>
              </p:cNvSpPr>
              <p:nvPr/>
            </p:nvSpPr>
            <p:spPr bwMode="auto">
              <a:xfrm>
                <a:off x="1345" y="1638"/>
                <a:ext cx="24" cy="23"/>
              </a:xfrm>
              <a:custGeom>
                <a:avLst/>
                <a:gdLst>
                  <a:gd name="T0" fmla="*/ 36 w 71"/>
                  <a:gd name="T1" fmla="*/ 0 h 71"/>
                  <a:gd name="T2" fmla="*/ 49 w 71"/>
                  <a:gd name="T3" fmla="*/ 2 h 71"/>
                  <a:gd name="T4" fmla="*/ 61 w 71"/>
                  <a:gd name="T5" fmla="*/ 10 h 71"/>
                  <a:gd name="T6" fmla="*/ 68 w 71"/>
                  <a:gd name="T7" fmla="*/ 21 h 71"/>
                  <a:gd name="T8" fmla="*/ 71 w 71"/>
                  <a:gd name="T9" fmla="*/ 35 h 71"/>
                  <a:gd name="T10" fmla="*/ 68 w 71"/>
                  <a:gd name="T11" fmla="*/ 48 h 71"/>
                  <a:gd name="T12" fmla="*/ 61 w 71"/>
                  <a:gd name="T13" fmla="*/ 60 h 71"/>
                  <a:gd name="T14" fmla="*/ 49 w 71"/>
                  <a:gd name="T15" fmla="*/ 68 h 71"/>
                  <a:gd name="T16" fmla="*/ 36 w 71"/>
                  <a:gd name="T17" fmla="*/ 71 h 71"/>
                  <a:gd name="T18" fmla="*/ 22 w 71"/>
                  <a:gd name="T19" fmla="*/ 68 h 71"/>
                  <a:gd name="T20" fmla="*/ 10 w 71"/>
                  <a:gd name="T21" fmla="*/ 60 h 71"/>
                  <a:gd name="T22" fmla="*/ 3 w 71"/>
                  <a:gd name="T23" fmla="*/ 48 h 71"/>
                  <a:gd name="T24" fmla="*/ 0 w 71"/>
                  <a:gd name="T25" fmla="*/ 35 h 71"/>
                  <a:gd name="T26" fmla="*/ 3 w 71"/>
                  <a:gd name="T27" fmla="*/ 21 h 71"/>
                  <a:gd name="T28" fmla="*/ 10 w 71"/>
                  <a:gd name="T29" fmla="*/ 10 h 71"/>
                  <a:gd name="T30" fmla="*/ 22 w 71"/>
                  <a:gd name="T31" fmla="*/ 2 h 71"/>
                  <a:gd name="T32" fmla="*/ 36 w 71"/>
                  <a:gd name="T33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71">
                    <a:moveTo>
                      <a:pt x="36" y="0"/>
                    </a:moveTo>
                    <a:lnTo>
                      <a:pt x="49" y="2"/>
                    </a:lnTo>
                    <a:lnTo>
                      <a:pt x="61" y="10"/>
                    </a:lnTo>
                    <a:lnTo>
                      <a:pt x="68" y="21"/>
                    </a:lnTo>
                    <a:lnTo>
                      <a:pt x="71" y="35"/>
                    </a:lnTo>
                    <a:lnTo>
                      <a:pt x="68" y="48"/>
                    </a:lnTo>
                    <a:lnTo>
                      <a:pt x="61" y="60"/>
                    </a:lnTo>
                    <a:lnTo>
                      <a:pt x="49" y="68"/>
                    </a:lnTo>
                    <a:lnTo>
                      <a:pt x="36" y="71"/>
                    </a:lnTo>
                    <a:lnTo>
                      <a:pt x="22" y="68"/>
                    </a:lnTo>
                    <a:lnTo>
                      <a:pt x="10" y="60"/>
                    </a:lnTo>
                    <a:lnTo>
                      <a:pt x="3" y="48"/>
                    </a:lnTo>
                    <a:lnTo>
                      <a:pt x="0" y="35"/>
                    </a:lnTo>
                    <a:lnTo>
                      <a:pt x="3" y="21"/>
                    </a:lnTo>
                    <a:lnTo>
                      <a:pt x="10" y="10"/>
                    </a:lnTo>
                    <a:lnTo>
                      <a:pt x="22" y="2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Freeform 72"/>
              <p:cNvSpPr>
                <a:spLocks/>
              </p:cNvSpPr>
              <p:nvPr/>
            </p:nvSpPr>
            <p:spPr bwMode="auto">
              <a:xfrm>
                <a:off x="1307" y="1510"/>
                <a:ext cx="129" cy="56"/>
              </a:xfrm>
              <a:custGeom>
                <a:avLst/>
                <a:gdLst>
                  <a:gd name="T0" fmla="*/ 185 w 387"/>
                  <a:gd name="T1" fmla="*/ 0 h 169"/>
                  <a:gd name="T2" fmla="*/ 224 w 387"/>
                  <a:gd name="T3" fmla="*/ 1 h 169"/>
                  <a:gd name="T4" fmla="*/ 258 w 387"/>
                  <a:gd name="T5" fmla="*/ 8 h 169"/>
                  <a:gd name="T6" fmla="*/ 287 w 387"/>
                  <a:gd name="T7" fmla="*/ 17 h 169"/>
                  <a:gd name="T8" fmla="*/ 313 w 387"/>
                  <a:gd name="T9" fmla="*/ 28 h 169"/>
                  <a:gd name="T10" fmla="*/ 334 w 387"/>
                  <a:gd name="T11" fmla="*/ 41 h 169"/>
                  <a:gd name="T12" fmla="*/ 351 w 387"/>
                  <a:gd name="T13" fmla="*/ 56 h 169"/>
                  <a:gd name="T14" fmla="*/ 365 w 387"/>
                  <a:gd name="T15" fmla="*/ 71 h 169"/>
                  <a:gd name="T16" fmla="*/ 376 w 387"/>
                  <a:gd name="T17" fmla="*/ 86 h 169"/>
                  <a:gd name="T18" fmla="*/ 382 w 387"/>
                  <a:gd name="T19" fmla="*/ 103 h 169"/>
                  <a:gd name="T20" fmla="*/ 386 w 387"/>
                  <a:gd name="T21" fmla="*/ 117 h 169"/>
                  <a:gd name="T22" fmla="*/ 387 w 387"/>
                  <a:gd name="T23" fmla="*/ 129 h 169"/>
                  <a:gd name="T24" fmla="*/ 386 w 387"/>
                  <a:gd name="T25" fmla="*/ 141 h 169"/>
                  <a:gd name="T26" fmla="*/ 382 w 387"/>
                  <a:gd name="T27" fmla="*/ 150 h 169"/>
                  <a:gd name="T28" fmla="*/ 376 w 387"/>
                  <a:gd name="T29" fmla="*/ 155 h 169"/>
                  <a:gd name="T30" fmla="*/ 365 w 387"/>
                  <a:gd name="T31" fmla="*/ 158 h 169"/>
                  <a:gd name="T32" fmla="*/ 352 w 387"/>
                  <a:gd name="T33" fmla="*/ 158 h 169"/>
                  <a:gd name="T34" fmla="*/ 338 w 387"/>
                  <a:gd name="T35" fmla="*/ 157 h 169"/>
                  <a:gd name="T36" fmla="*/ 323 w 387"/>
                  <a:gd name="T37" fmla="*/ 152 h 169"/>
                  <a:gd name="T38" fmla="*/ 306 w 387"/>
                  <a:gd name="T39" fmla="*/ 147 h 169"/>
                  <a:gd name="T40" fmla="*/ 287 w 387"/>
                  <a:gd name="T41" fmla="*/ 141 h 169"/>
                  <a:gd name="T42" fmla="*/ 267 w 387"/>
                  <a:gd name="T43" fmla="*/ 134 h 169"/>
                  <a:gd name="T44" fmla="*/ 246 w 387"/>
                  <a:gd name="T45" fmla="*/ 128 h 169"/>
                  <a:gd name="T46" fmla="*/ 222 w 387"/>
                  <a:gd name="T47" fmla="*/ 124 h 169"/>
                  <a:gd name="T48" fmla="*/ 195 w 387"/>
                  <a:gd name="T49" fmla="*/ 122 h 169"/>
                  <a:gd name="T50" fmla="*/ 166 w 387"/>
                  <a:gd name="T51" fmla="*/ 123 h 169"/>
                  <a:gd name="T52" fmla="*/ 134 w 387"/>
                  <a:gd name="T53" fmla="*/ 127 h 169"/>
                  <a:gd name="T54" fmla="*/ 100 w 387"/>
                  <a:gd name="T55" fmla="*/ 136 h 169"/>
                  <a:gd name="T56" fmla="*/ 63 w 387"/>
                  <a:gd name="T57" fmla="*/ 148 h 169"/>
                  <a:gd name="T58" fmla="*/ 24 w 387"/>
                  <a:gd name="T59" fmla="*/ 167 h 169"/>
                  <a:gd name="T60" fmla="*/ 18 w 387"/>
                  <a:gd name="T61" fmla="*/ 169 h 169"/>
                  <a:gd name="T62" fmla="*/ 12 w 387"/>
                  <a:gd name="T63" fmla="*/ 165 h 169"/>
                  <a:gd name="T64" fmla="*/ 7 w 387"/>
                  <a:gd name="T65" fmla="*/ 158 h 169"/>
                  <a:gd name="T66" fmla="*/ 3 w 387"/>
                  <a:gd name="T67" fmla="*/ 150 h 169"/>
                  <a:gd name="T68" fmla="*/ 0 w 387"/>
                  <a:gd name="T69" fmla="*/ 137 h 169"/>
                  <a:gd name="T70" fmla="*/ 0 w 387"/>
                  <a:gd name="T71" fmla="*/ 123 h 169"/>
                  <a:gd name="T72" fmla="*/ 3 w 387"/>
                  <a:gd name="T73" fmla="*/ 107 h 169"/>
                  <a:gd name="T74" fmla="*/ 8 w 387"/>
                  <a:gd name="T75" fmla="*/ 90 h 169"/>
                  <a:gd name="T76" fmla="*/ 15 w 387"/>
                  <a:gd name="T77" fmla="*/ 74 h 169"/>
                  <a:gd name="T78" fmla="*/ 27 w 387"/>
                  <a:gd name="T79" fmla="*/ 57 h 169"/>
                  <a:gd name="T80" fmla="*/ 42 w 387"/>
                  <a:gd name="T81" fmla="*/ 42 h 169"/>
                  <a:gd name="T82" fmla="*/ 61 w 387"/>
                  <a:gd name="T83" fmla="*/ 28 h 169"/>
                  <a:gd name="T84" fmla="*/ 85 w 387"/>
                  <a:gd name="T85" fmla="*/ 17 h 169"/>
                  <a:gd name="T86" fmla="*/ 113 w 387"/>
                  <a:gd name="T87" fmla="*/ 8 h 169"/>
                  <a:gd name="T88" fmla="*/ 147 w 387"/>
                  <a:gd name="T89" fmla="*/ 1 h 169"/>
                  <a:gd name="T90" fmla="*/ 185 w 387"/>
                  <a:gd name="T91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87" h="169">
                    <a:moveTo>
                      <a:pt x="185" y="0"/>
                    </a:moveTo>
                    <a:lnTo>
                      <a:pt x="224" y="1"/>
                    </a:lnTo>
                    <a:lnTo>
                      <a:pt x="258" y="8"/>
                    </a:lnTo>
                    <a:lnTo>
                      <a:pt x="287" y="17"/>
                    </a:lnTo>
                    <a:lnTo>
                      <a:pt x="313" y="28"/>
                    </a:lnTo>
                    <a:lnTo>
                      <a:pt x="334" y="41"/>
                    </a:lnTo>
                    <a:lnTo>
                      <a:pt x="351" y="56"/>
                    </a:lnTo>
                    <a:lnTo>
                      <a:pt x="365" y="71"/>
                    </a:lnTo>
                    <a:lnTo>
                      <a:pt x="376" y="86"/>
                    </a:lnTo>
                    <a:lnTo>
                      <a:pt x="382" y="103"/>
                    </a:lnTo>
                    <a:lnTo>
                      <a:pt x="386" y="117"/>
                    </a:lnTo>
                    <a:lnTo>
                      <a:pt x="387" y="129"/>
                    </a:lnTo>
                    <a:lnTo>
                      <a:pt x="386" y="141"/>
                    </a:lnTo>
                    <a:lnTo>
                      <a:pt x="382" y="150"/>
                    </a:lnTo>
                    <a:lnTo>
                      <a:pt x="376" y="155"/>
                    </a:lnTo>
                    <a:lnTo>
                      <a:pt x="365" y="158"/>
                    </a:lnTo>
                    <a:lnTo>
                      <a:pt x="352" y="158"/>
                    </a:lnTo>
                    <a:lnTo>
                      <a:pt x="338" y="157"/>
                    </a:lnTo>
                    <a:lnTo>
                      <a:pt x="323" y="152"/>
                    </a:lnTo>
                    <a:lnTo>
                      <a:pt x="306" y="147"/>
                    </a:lnTo>
                    <a:lnTo>
                      <a:pt x="287" y="141"/>
                    </a:lnTo>
                    <a:lnTo>
                      <a:pt x="267" y="134"/>
                    </a:lnTo>
                    <a:lnTo>
                      <a:pt x="246" y="128"/>
                    </a:lnTo>
                    <a:lnTo>
                      <a:pt x="222" y="124"/>
                    </a:lnTo>
                    <a:lnTo>
                      <a:pt x="195" y="122"/>
                    </a:lnTo>
                    <a:lnTo>
                      <a:pt x="166" y="123"/>
                    </a:lnTo>
                    <a:lnTo>
                      <a:pt x="134" y="127"/>
                    </a:lnTo>
                    <a:lnTo>
                      <a:pt x="100" y="136"/>
                    </a:lnTo>
                    <a:lnTo>
                      <a:pt x="63" y="148"/>
                    </a:lnTo>
                    <a:lnTo>
                      <a:pt x="24" y="167"/>
                    </a:lnTo>
                    <a:lnTo>
                      <a:pt x="18" y="169"/>
                    </a:lnTo>
                    <a:lnTo>
                      <a:pt x="12" y="165"/>
                    </a:lnTo>
                    <a:lnTo>
                      <a:pt x="7" y="158"/>
                    </a:lnTo>
                    <a:lnTo>
                      <a:pt x="3" y="150"/>
                    </a:lnTo>
                    <a:lnTo>
                      <a:pt x="0" y="137"/>
                    </a:lnTo>
                    <a:lnTo>
                      <a:pt x="0" y="123"/>
                    </a:lnTo>
                    <a:lnTo>
                      <a:pt x="3" y="107"/>
                    </a:lnTo>
                    <a:lnTo>
                      <a:pt x="8" y="90"/>
                    </a:lnTo>
                    <a:lnTo>
                      <a:pt x="15" y="74"/>
                    </a:lnTo>
                    <a:lnTo>
                      <a:pt x="27" y="57"/>
                    </a:lnTo>
                    <a:lnTo>
                      <a:pt x="42" y="42"/>
                    </a:lnTo>
                    <a:lnTo>
                      <a:pt x="61" y="28"/>
                    </a:lnTo>
                    <a:lnTo>
                      <a:pt x="85" y="17"/>
                    </a:lnTo>
                    <a:lnTo>
                      <a:pt x="113" y="8"/>
                    </a:lnTo>
                    <a:lnTo>
                      <a:pt x="147" y="1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rgbClr val="684B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Freeform 73"/>
              <p:cNvSpPr>
                <a:spLocks/>
              </p:cNvSpPr>
              <p:nvPr/>
            </p:nvSpPr>
            <p:spPr bwMode="auto">
              <a:xfrm>
                <a:off x="1129" y="1802"/>
                <a:ext cx="125" cy="45"/>
              </a:xfrm>
              <a:custGeom>
                <a:avLst/>
                <a:gdLst>
                  <a:gd name="T0" fmla="*/ 6 w 375"/>
                  <a:gd name="T1" fmla="*/ 0 h 135"/>
                  <a:gd name="T2" fmla="*/ 15 w 375"/>
                  <a:gd name="T3" fmla="*/ 2 h 135"/>
                  <a:gd name="T4" fmla="*/ 27 w 375"/>
                  <a:gd name="T5" fmla="*/ 6 h 135"/>
                  <a:gd name="T6" fmla="*/ 41 w 375"/>
                  <a:gd name="T7" fmla="*/ 14 h 135"/>
                  <a:gd name="T8" fmla="*/ 58 w 375"/>
                  <a:gd name="T9" fmla="*/ 23 h 135"/>
                  <a:gd name="T10" fmla="*/ 80 w 375"/>
                  <a:gd name="T11" fmla="*/ 33 h 135"/>
                  <a:gd name="T12" fmla="*/ 103 w 375"/>
                  <a:gd name="T13" fmla="*/ 42 h 135"/>
                  <a:gd name="T14" fmla="*/ 128 w 375"/>
                  <a:gd name="T15" fmla="*/ 49 h 135"/>
                  <a:gd name="T16" fmla="*/ 157 w 375"/>
                  <a:gd name="T17" fmla="*/ 56 h 135"/>
                  <a:gd name="T18" fmla="*/ 187 w 375"/>
                  <a:gd name="T19" fmla="*/ 57 h 135"/>
                  <a:gd name="T20" fmla="*/ 218 w 375"/>
                  <a:gd name="T21" fmla="*/ 56 h 135"/>
                  <a:gd name="T22" fmla="*/ 247 w 375"/>
                  <a:gd name="T23" fmla="*/ 49 h 135"/>
                  <a:gd name="T24" fmla="*/ 272 w 375"/>
                  <a:gd name="T25" fmla="*/ 42 h 135"/>
                  <a:gd name="T26" fmla="*/ 295 w 375"/>
                  <a:gd name="T27" fmla="*/ 33 h 135"/>
                  <a:gd name="T28" fmla="*/ 316 w 375"/>
                  <a:gd name="T29" fmla="*/ 23 h 135"/>
                  <a:gd name="T30" fmla="*/ 333 w 375"/>
                  <a:gd name="T31" fmla="*/ 14 h 135"/>
                  <a:gd name="T32" fmla="*/ 348 w 375"/>
                  <a:gd name="T33" fmla="*/ 6 h 135"/>
                  <a:gd name="T34" fmla="*/ 360 w 375"/>
                  <a:gd name="T35" fmla="*/ 2 h 135"/>
                  <a:gd name="T36" fmla="*/ 368 w 375"/>
                  <a:gd name="T37" fmla="*/ 0 h 135"/>
                  <a:gd name="T38" fmla="*/ 373 w 375"/>
                  <a:gd name="T39" fmla="*/ 4 h 135"/>
                  <a:gd name="T40" fmla="*/ 375 w 375"/>
                  <a:gd name="T41" fmla="*/ 13 h 135"/>
                  <a:gd name="T42" fmla="*/ 375 w 375"/>
                  <a:gd name="T43" fmla="*/ 24 h 135"/>
                  <a:gd name="T44" fmla="*/ 371 w 375"/>
                  <a:gd name="T45" fmla="*/ 38 h 135"/>
                  <a:gd name="T46" fmla="*/ 366 w 375"/>
                  <a:gd name="T47" fmla="*/ 53 h 135"/>
                  <a:gd name="T48" fmla="*/ 357 w 375"/>
                  <a:gd name="T49" fmla="*/ 67 h 135"/>
                  <a:gd name="T50" fmla="*/ 346 w 375"/>
                  <a:gd name="T51" fmla="*/ 82 h 135"/>
                  <a:gd name="T52" fmla="*/ 330 w 375"/>
                  <a:gd name="T53" fmla="*/ 96 h 135"/>
                  <a:gd name="T54" fmla="*/ 311 w 375"/>
                  <a:gd name="T55" fmla="*/ 109 h 135"/>
                  <a:gd name="T56" fmla="*/ 289 w 375"/>
                  <a:gd name="T57" fmla="*/ 119 h 135"/>
                  <a:gd name="T58" fmla="*/ 260 w 375"/>
                  <a:gd name="T59" fmla="*/ 128 h 135"/>
                  <a:gd name="T60" fmla="*/ 227 w 375"/>
                  <a:gd name="T61" fmla="*/ 133 h 135"/>
                  <a:gd name="T62" fmla="*/ 187 w 375"/>
                  <a:gd name="T63" fmla="*/ 135 h 135"/>
                  <a:gd name="T64" fmla="*/ 148 w 375"/>
                  <a:gd name="T65" fmla="*/ 133 h 135"/>
                  <a:gd name="T66" fmla="*/ 115 w 375"/>
                  <a:gd name="T67" fmla="*/ 128 h 135"/>
                  <a:gd name="T68" fmla="*/ 86 w 375"/>
                  <a:gd name="T69" fmla="*/ 119 h 135"/>
                  <a:gd name="T70" fmla="*/ 63 w 375"/>
                  <a:gd name="T71" fmla="*/ 109 h 135"/>
                  <a:gd name="T72" fmla="*/ 44 w 375"/>
                  <a:gd name="T73" fmla="*/ 96 h 135"/>
                  <a:gd name="T74" fmla="*/ 29 w 375"/>
                  <a:gd name="T75" fmla="*/ 82 h 135"/>
                  <a:gd name="T76" fmla="*/ 18 w 375"/>
                  <a:gd name="T77" fmla="*/ 67 h 135"/>
                  <a:gd name="T78" fmla="*/ 9 w 375"/>
                  <a:gd name="T79" fmla="*/ 53 h 135"/>
                  <a:gd name="T80" fmla="*/ 4 w 375"/>
                  <a:gd name="T81" fmla="*/ 38 h 135"/>
                  <a:gd name="T82" fmla="*/ 0 w 375"/>
                  <a:gd name="T83" fmla="*/ 24 h 135"/>
                  <a:gd name="T84" fmla="*/ 0 w 375"/>
                  <a:gd name="T85" fmla="*/ 13 h 135"/>
                  <a:gd name="T86" fmla="*/ 1 w 375"/>
                  <a:gd name="T87" fmla="*/ 4 h 135"/>
                  <a:gd name="T88" fmla="*/ 6 w 375"/>
                  <a:gd name="T89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75" h="135">
                    <a:moveTo>
                      <a:pt x="6" y="0"/>
                    </a:moveTo>
                    <a:lnTo>
                      <a:pt x="15" y="2"/>
                    </a:lnTo>
                    <a:lnTo>
                      <a:pt x="27" y="6"/>
                    </a:lnTo>
                    <a:lnTo>
                      <a:pt x="41" y="14"/>
                    </a:lnTo>
                    <a:lnTo>
                      <a:pt x="58" y="23"/>
                    </a:lnTo>
                    <a:lnTo>
                      <a:pt x="80" y="33"/>
                    </a:lnTo>
                    <a:lnTo>
                      <a:pt x="103" y="42"/>
                    </a:lnTo>
                    <a:lnTo>
                      <a:pt x="128" y="49"/>
                    </a:lnTo>
                    <a:lnTo>
                      <a:pt x="157" y="56"/>
                    </a:lnTo>
                    <a:lnTo>
                      <a:pt x="187" y="57"/>
                    </a:lnTo>
                    <a:lnTo>
                      <a:pt x="218" y="56"/>
                    </a:lnTo>
                    <a:lnTo>
                      <a:pt x="247" y="49"/>
                    </a:lnTo>
                    <a:lnTo>
                      <a:pt x="272" y="42"/>
                    </a:lnTo>
                    <a:lnTo>
                      <a:pt x="295" y="33"/>
                    </a:lnTo>
                    <a:lnTo>
                      <a:pt x="316" y="23"/>
                    </a:lnTo>
                    <a:lnTo>
                      <a:pt x="333" y="14"/>
                    </a:lnTo>
                    <a:lnTo>
                      <a:pt x="348" y="6"/>
                    </a:lnTo>
                    <a:lnTo>
                      <a:pt x="360" y="2"/>
                    </a:lnTo>
                    <a:lnTo>
                      <a:pt x="368" y="0"/>
                    </a:lnTo>
                    <a:lnTo>
                      <a:pt x="373" y="4"/>
                    </a:lnTo>
                    <a:lnTo>
                      <a:pt x="375" y="13"/>
                    </a:lnTo>
                    <a:lnTo>
                      <a:pt x="375" y="24"/>
                    </a:lnTo>
                    <a:lnTo>
                      <a:pt x="371" y="38"/>
                    </a:lnTo>
                    <a:lnTo>
                      <a:pt x="366" y="53"/>
                    </a:lnTo>
                    <a:lnTo>
                      <a:pt x="357" y="67"/>
                    </a:lnTo>
                    <a:lnTo>
                      <a:pt x="346" y="82"/>
                    </a:lnTo>
                    <a:lnTo>
                      <a:pt x="330" y="96"/>
                    </a:lnTo>
                    <a:lnTo>
                      <a:pt x="311" y="109"/>
                    </a:lnTo>
                    <a:lnTo>
                      <a:pt x="289" y="119"/>
                    </a:lnTo>
                    <a:lnTo>
                      <a:pt x="260" y="128"/>
                    </a:lnTo>
                    <a:lnTo>
                      <a:pt x="227" y="133"/>
                    </a:lnTo>
                    <a:lnTo>
                      <a:pt x="187" y="135"/>
                    </a:lnTo>
                    <a:lnTo>
                      <a:pt x="148" y="133"/>
                    </a:lnTo>
                    <a:lnTo>
                      <a:pt x="115" y="128"/>
                    </a:lnTo>
                    <a:lnTo>
                      <a:pt x="86" y="119"/>
                    </a:lnTo>
                    <a:lnTo>
                      <a:pt x="63" y="109"/>
                    </a:lnTo>
                    <a:lnTo>
                      <a:pt x="44" y="96"/>
                    </a:lnTo>
                    <a:lnTo>
                      <a:pt x="29" y="82"/>
                    </a:lnTo>
                    <a:lnTo>
                      <a:pt x="18" y="67"/>
                    </a:lnTo>
                    <a:lnTo>
                      <a:pt x="9" y="53"/>
                    </a:lnTo>
                    <a:lnTo>
                      <a:pt x="4" y="38"/>
                    </a:lnTo>
                    <a:lnTo>
                      <a:pt x="0" y="24"/>
                    </a:lnTo>
                    <a:lnTo>
                      <a:pt x="0" y="13"/>
                    </a:lnTo>
                    <a:lnTo>
                      <a:pt x="1" y="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CBC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74"/>
              <p:cNvSpPr>
                <a:spLocks/>
              </p:cNvSpPr>
              <p:nvPr/>
            </p:nvSpPr>
            <p:spPr bwMode="auto">
              <a:xfrm>
                <a:off x="1170" y="1944"/>
                <a:ext cx="43" cy="15"/>
              </a:xfrm>
              <a:custGeom>
                <a:avLst/>
                <a:gdLst>
                  <a:gd name="T0" fmla="*/ 128 w 129"/>
                  <a:gd name="T1" fmla="*/ 0 h 47"/>
                  <a:gd name="T2" fmla="*/ 129 w 129"/>
                  <a:gd name="T3" fmla="*/ 4 h 47"/>
                  <a:gd name="T4" fmla="*/ 129 w 129"/>
                  <a:gd name="T5" fmla="*/ 12 h 47"/>
                  <a:gd name="T6" fmla="*/ 125 w 129"/>
                  <a:gd name="T7" fmla="*/ 19 h 47"/>
                  <a:gd name="T8" fmla="*/ 120 w 129"/>
                  <a:gd name="T9" fmla="*/ 28 h 47"/>
                  <a:gd name="T10" fmla="*/ 112 w 129"/>
                  <a:gd name="T11" fmla="*/ 35 h 47"/>
                  <a:gd name="T12" fmla="*/ 101 w 129"/>
                  <a:gd name="T13" fmla="*/ 41 h 47"/>
                  <a:gd name="T14" fmla="*/ 85 w 129"/>
                  <a:gd name="T15" fmla="*/ 46 h 47"/>
                  <a:gd name="T16" fmla="*/ 64 w 129"/>
                  <a:gd name="T17" fmla="*/ 47 h 47"/>
                  <a:gd name="T18" fmla="*/ 44 w 129"/>
                  <a:gd name="T19" fmla="*/ 46 h 47"/>
                  <a:gd name="T20" fmla="*/ 28 w 129"/>
                  <a:gd name="T21" fmla="*/ 41 h 47"/>
                  <a:gd name="T22" fmla="*/ 16 w 129"/>
                  <a:gd name="T23" fmla="*/ 35 h 47"/>
                  <a:gd name="T24" fmla="*/ 9 w 129"/>
                  <a:gd name="T25" fmla="*/ 28 h 47"/>
                  <a:gd name="T26" fmla="*/ 4 w 129"/>
                  <a:gd name="T27" fmla="*/ 19 h 47"/>
                  <a:gd name="T28" fmla="*/ 0 w 129"/>
                  <a:gd name="T29" fmla="*/ 12 h 47"/>
                  <a:gd name="T30" fmla="*/ 0 w 129"/>
                  <a:gd name="T31" fmla="*/ 4 h 47"/>
                  <a:gd name="T32" fmla="*/ 1 w 129"/>
                  <a:gd name="T33" fmla="*/ 0 h 47"/>
                  <a:gd name="T34" fmla="*/ 5 w 129"/>
                  <a:gd name="T35" fmla="*/ 2 h 47"/>
                  <a:gd name="T36" fmla="*/ 13 w 129"/>
                  <a:gd name="T37" fmla="*/ 4 h 47"/>
                  <a:gd name="T38" fmla="*/ 21 w 129"/>
                  <a:gd name="T39" fmla="*/ 9 h 47"/>
                  <a:gd name="T40" fmla="*/ 34 w 129"/>
                  <a:gd name="T41" fmla="*/ 14 h 47"/>
                  <a:gd name="T42" fmla="*/ 48 w 129"/>
                  <a:gd name="T43" fmla="*/ 18 h 47"/>
                  <a:gd name="T44" fmla="*/ 64 w 129"/>
                  <a:gd name="T45" fmla="*/ 21 h 47"/>
                  <a:gd name="T46" fmla="*/ 81 w 129"/>
                  <a:gd name="T47" fmla="*/ 18 h 47"/>
                  <a:gd name="T48" fmla="*/ 95 w 129"/>
                  <a:gd name="T49" fmla="*/ 14 h 47"/>
                  <a:gd name="T50" fmla="*/ 107 w 129"/>
                  <a:gd name="T51" fmla="*/ 9 h 47"/>
                  <a:gd name="T52" fmla="*/ 116 w 129"/>
                  <a:gd name="T53" fmla="*/ 4 h 47"/>
                  <a:gd name="T54" fmla="*/ 124 w 129"/>
                  <a:gd name="T55" fmla="*/ 2 h 47"/>
                  <a:gd name="T56" fmla="*/ 128 w 129"/>
                  <a:gd name="T5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29" h="47">
                    <a:moveTo>
                      <a:pt x="128" y="0"/>
                    </a:moveTo>
                    <a:lnTo>
                      <a:pt x="129" y="4"/>
                    </a:lnTo>
                    <a:lnTo>
                      <a:pt x="129" y="12"/>
                    </a:lnTo>
                    <a:lnTo>
                      <a:pt x="125" y="19"/>
                    </a:lnTo>
                    <a:lnTo>
                      <a:pt x="120" y="28"/>
                    </a:lnTo>
                    <a:lnTo>
                      <a:pt x="112" y="35"/>
                    </a:lnTo>
                    <a:lnTo>
                      <a:pt x="101" y="41"/>
                    </a:lnTo>
                    <a:lnTo>
                      <a:pt x="85" y="46"/>
                    </a:lnTo>
                    <a:lnTo>
                      <a:pt x="64" y="47"/>
                    </a:lnTo>
                    <a:lnTo>
                      <a:pt x="44" y="46"/>
                    </a:lnTo>
                    <a:lnTo>
                      <a:pt x="28" y="41"/>
                    </a:lnTo>
                    <a:lnTo>
                      <a:pt x="16" y="35"/>
                    </a:lnTo>
                    <a:lnTo>
                      <a:pt x="9" y="28"/>
                    </a:lnTo>
                    <a:lnTo>
                      <a:pt x="4" y="19"/>
                    </a:lnTo>
                    <a:lnTo>
                      <a:pt x="0" y="12"/>
                    </a:lnTo>
                    <a:lnTo>
                      <a:pt x="0" y="4"/>
                    </a:lnTo>
                    <a:lnTo>
                      <a:pt x="1" y="0"/>
                    </a:lnTo>
                    <a:lnTo>
                      <a:pt x="5" y="2"/>
                    </a:lnTo>
                    <a:lnTo>
                      <a:pt x="13" y="4"/>
                    </a:lnTo>
                    <a:lnTo>
                      <a:pt x="21" y="9"/>
                    </a:lnTo>
                    <a:lnTo>
                      <a:pt x="34" y="14"/>
                    </a:lnTo>
                    <a:lnTo>
                      <a:pt x="48" y="18"/>
                    </a:lnTo>
                    <a:lnTo>
                      <a:pt x="64" y="21"/>
                    </a:lnTo>
                    <a:lnTo>
                      <a:pt x="81" y="18"/>
                    </a:lnTo>
                    <a:lnTo>
                      <a:pt x="95" y="14"/>
                    </a:lnTo>
                    <a:lnTo>
                      <a:pt x="107" y="9"/>
                    </a:lnTo>
                    <a:lnTo>
                      <a:pt x="116" y="4"/>
                    </a:lnTo>
                    <a:lnTo>
                      <a:pt x="124" y="2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FCBC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Freeform 75"/>
              <p:cNvSpPr>
                <a:spLocks/>
              </p:cNvSpPr>
              <p:nvPr/>
            </p:nvSpPr>
            <p:spPr bwMode="auto">
              <a:xfrm>
                <a:off x="1093" y="1895"/>
                <a:ext cx="198" cy="32"/>
              </a:xfrm>
              <a:custGeom>
                <a:avLst/>
                <a:gdLst>
                  <a:gd name="T0" fmla="*/ 3 w 595"/>
                  <a:gd name="T1" fmla="*/ 0 h 97"/>
                  <a:gd name="T2" fmla="*/ 9 w 595"/>
                  <a:gd name="T3" fmla="*/ 0 h 97"/>
                  <a:gd name="T4" fmla="*/ 20 w 595"/>
                  <a:gd name="T5" fmla="*/ 3 h 97"/>
                  <a:gd name="T6" fmla="*/ 35 w 595"/>
                  <a:gd name="T7" fmla="*/ 8 h 97"/>
                  <a:gd name="T8" fmla="*/ 56 w 595"/>
                  <a:gd name="T9" fmla="*/ 15 h 97"/>
                  <a:gd name="T10" fmla="*/ 78 w 595"/>
                  <a:gd name="T11" fmla="*/ 24 h 97"/>
                  <a:gd name="T12" fmla="*/ 106 w 595"/>
                  <a:gd name="T13" fmla="*/ 31 h 97"/>
                  <a:gd name="T14" fmla="*/ 138 w 595"/>
                  <a:gd name="T15" fmla="*/ 40 h 97"/>
                  <a:gd name="T16" fmla="*/ 172 w 595"/>
                  <a:gd name="T17" fmla="*/ 46 h 97"/>
                  <a:gd name="T18" fmla="*/ 211 w 595"/>
                  <a:gd name="T19" fmla="*/ 53 h 97"/>
                  <a:gd name="T20" fmla="*/ 253 w 595"/>
                  <a:gd name="T21" fmla="*/ 57 h 97"/>
                  <a:gd name="T22" fmla="*/ 297 w 595"/>
                  <a:gd name="T23" fmla="*/ 59 h 97"/>
                  <a:gd name="T24" fmla="*/ 342 w 595"/>
                  <a:gd name="T25" fmla="*/ 57 h 97"/>
                  <a:gd name="T26" fmla="*/ 383 w 595"/>
                  <a:gd name="T27" fmla="*/ 53 h 97"/>
                  <a:gd name="T28" fmla="*/ 423 w 595"/>
                  <a:gd name="T29" fmla="*/ 46 h 97"/>
                  <a:gd name="T30" fmla="*/ 457 w 595"/>
                  <a:gd name="T31" fmla="*/ 40 h 97"/>
                  <a:gd name="T32" fmla="*/ 489 w 595"/>
                  <a:gd name="T33" fmla="*/ 31 h 97"/>
                  <a:gd name="T34" fmla="*/ 516 w 595"/>
                  <a:gd name="T35" fmla="*/ 24 h 97"/>
                  <a:gd name="T36" fmla="*/ 539 w 595"/>
                  <a:gd name="T37" fmla="*/ 15 h 97"/>
                  <a:gd name="T38" fmla="*/ 559 w 595"/>
                  <a:gd name="T39" fmla="*/ 8 h 97"/>
                  <a:gd name="T40" fmla="*/ 575 w 595"/>
                  <a:gd name="T41" fmla="*/ 3 h 97"/>
                  <a:gd name="T42" fmla="*/ 586 w 595"/>
                  <a:gd name="T43" fmla="*/ 0 h 97"/>
                  <a:gd name="T44" fmla="*/ 592 w 595"/>
                  <a:gd name="T45" fmla="*/ 0 h 97"/>
                  <a:gd name="T46" fmla="*/ 595 w 595"/>
                  <a:gd name="T47" fmla="*/ 2 h 97"/>
                  <a:gd name="T48" fmla="*/ 594 w 595"/>
                  <a:gd name="T49" fmla="*/ 7 h 97"/>
                  <a:gd name="T50" fmla="*/ 591 w 595"/>
                  <a:gd name="T51" fmla="*/ 15 h 97"/>
                  <a:gd name="T52" fmla="*/ 585 w 595"/>
                  <a:gd name="T53" fmla="*/ 22 h 97"/>
                  <a:gd name="T54" fmla="*/ 576 w 595"/>
                  <a:gd name="T55" fmla="*/ 31 h 97"/>
                  <a:gd name="T56" fmla="*/ 563 w 595"/>
                  <a:gd name="T57" fmla="*/ 41 h 97"/>
                  <a:gd name="T58" fmla="*/ 547 w 595"/>
                  <a:gd name="T59" fmla="*/ 51 h 97"/>
                  <a:gd name="T60" fmla="*/ 526 w 595"/>
                  <a:gd name="T61" fmla="*/ 62 h 97"/>
                  <a:gd name="T62" fmla="*/ 502 w 595"/>
                  <a:gd name="T63" fmla="*/ 70 h 97"/>
                  <a:gd name="T64" fmla="*/ 472 w 595"/>
                  <a:gd name="T65" fmla="*/ 79 h 97"/>
                  <a:gd name="T66" fmla="*/ 438 w 595"/>
                  <a:gd name="T67" fmla="*/ 86 h 97"/>
                  <a:gd name="T68" fmla="*/ 397 w 595"/>
                  <a:gd name="T69" fmla="*/ 92 h 97"/>
                  <a:gd name="T70" fmla="*/ 351 w 595"/>
                  <a:gd name="T71" fmla="*/ 96 h 97"/>
                  <a:gd name="T72" fmla="*/ 297 w 595"/>
                  <a:gd name="T73" fmla="*/ 97 h 97"/>
                  <a:gd name="T74" fmla="*/ 244 w 595"/>
                  <a:gd name="T75" fmla="*/ 96 h 97"/>
                  <a:gd name="T76" fmla="*/ 197 w 595"/>
                  <a:gd name="T77" fmla="*/ 92 h 97"/>
                  <a:gd name="T78" fmla="*/ 157 w 595"/>
                  <a:gd name="T79" fmla="*/ 86 h 97"/>
                  <a:gd name="T80" fmla="*/ 123 w 595"/>
                  <a:gd name="T81" fmla="*/ 79 h 97"/>
                  <a:gd name="T82" fmla="*/ 92 w 595"/>
                  <a:gd name="T83" fmla="*/ 70 h 97"/>
                  <a:gd name="T84" fmla="*/ 68 w 595"/>
                  <a:gd name="T85" fmla="*/ 62 h 97"/>
                  <a:gd name="T86" fmla="*/ 48 w 595"/>
                  <a:gd name="T87" fmla="*/ 51 h 97"/>
                  <a:gd name="T88" fmla="*/ 32 w 595"/>
                  <a:gd name="T89" fmla="*/ 41 h 97"/>
                  <a:gd name="T90" fmla="*/ 19 w 595"/>
                  <a:gd name="T91" fmla="*/ 31 h 97"/>
                  <a:gd name="T92" fmla="*/ 10 w 595"/>
                  <a:gd name="T93" fmla="*/ 22 h 97"/>
                  <a:gd name="T94" fmla="*/ 4 w 595"/>
                  <a:gd name="T95" fmla="*/ 15 h 97"/>
                  <a:gd name="T96" fmla="*/ 1 w 595"/>
                  <a:gd name="T97" fmla="*/ 7 h 97"/>
                  <a:gd name="T98" fmla="*/ 0 w 595"/>
                  <a:gd name="T99" fmla="*/ 2 h 97"/>
                  <a:gd name="T100" fmla="*/ 3 w 595"/>
                  <a:gd name="T101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95" h="97">
                    <a:moveTo>
                      <a:pt x="3" y="0"/>
                    </a:moveTo>
                    <a:lnTo>
                      <a:pt x="9" y="0"/>
                    </a:lnTo>
                    <a:lnTo>
                      <a:pt x="20" y="3"/>
                    </a:lnTo>
                    <a:lnTo>
                      <a:pt x="35" y="8"/>
                    </a:lnTo>
                    <a:lnTo>
                      <a:pt x="56" y="15"/>
                    </a:lnTo>
                    <a:lnTo>
                      <a:pt x="78" y="24"/>
                    </a:lnTo>
                    <a:lnTo>
                      <a:pt x="106" y="31"/>
                    </a:lnTo>
                    <a:lnTo>
                      <a:pt x="138" y="40"/>
                    </a:lnTo>
                    <a:lnTo>
                      <a:pt x="172" y="46"/>
                    </a:lnTo>
                    <a:lnTo>
                      <a:pt x="211" y="53"/>
                    </a:lnTo>
                    <a:lnTo>
                      <a:pt x="253" y="57"/>
                    </a:lnTo>
                    <a:lnTo>
                      <a:pt x="297" y="59"/>
                    </a:lnTo>
                    <a:lnTo>
                      <a:pt x="342" y="57"/>
                    </a:lnTo>
                    <a:lnTo>
                      <a:pt x="383" y="53"/>
                    </a:lnTo>
                    <a:lnTo>
                      <a:pt x="423" y="46"/>
                    </a:lnTo>
                    <a:lnTo>
                      <a:pt x="457" y="40"/>
                    </a:lnTo>
                    <a:lnTo>
                      <a:pt x="489" y="31"/>
                    </a:lnTo>
                    <a:lnTo>
                      <a:pt x="516" y="24"/>
                    </a:lnTo>
                    <a:lnTo>
                      <a:pt x="539" y="15"/>
                    </a:lnTo>
                    <a:lnTo>
                      <a:pt x="559" y="8"/>
                    </a:lnTo>
                    <a:lnTo>
                      <a:pt x="575" y="3"/>
                    </a:lnTo>
                    <a:lnTo>
                      <a:pt x="586" y="0"/>
                    </a:lnTo>
                    <a:lnTo>
                      <a:pt x="592" y="0"/>
                    </a:lnTo>
                    <a:lnTo>
                      <a:pt x="595" y="2"/>
                    </a:lnTo>
                    <a:lnTo>
                      <a:pt x="594" y="7"/>
                    </a:lnTo>
                    <a:lnTo>
                      <a:pt x="591" y="15"/>
                    </a:lnTo>
                    <a:lnTo>
                      <a:pt x="585" y="22"/>
                    </a:lnTo>
                    <a:lnTo>
                      <a:pt x="576" y="31"/>
                    </a:lnTo>
                    <a:lnTo>
                      <a:pt x="563" y="41"/>
                    </a:lnTo>
                    <a:lnTo>
                      <a:pt x="547" y="51"/>
                    </a:lnTo>
                    <a:lnTo>
                      <a:pt x="526" y="62"/>
                    </a:lnTo>
                    <a:lnTo>
                      <a:pt x="502" y="70"/>
                    </a:lnTo>
                    <a:lnTo>
                      <a:pt x="472" y="79"/>
                    </a:lnTo>
                    <a:lnTo>
                      <a:pt x="438" y="86"/>
                    </a:lnTo>
                    <a:lnTo>
                      <a:pt x="397" y="92"/>
                    </a:lnTo>
                    <a:lnTo>
                      <a:pt x="351" y="96"/>
                    </a:lnTo>
                    <a:lnTo>
                      <a:pt x="297" y="97"/>
                    </a:lnTo>
                    <a:lnTo>
                      <a:pt x="244" y="96"/>
                    </a:lnTo>
                    <a:lnTo>
                      <a:pt x="197" y="92"/>
                    </a:lnTo>
                    <a:lnTo>
                      <a:pt x="157" y="86"/>
                    </a:lnTo>
                    <a:lnTo>
                      <a:pt x="123" y="79"/>
                    </a:lnTo>
                    <a:lnTo>
                      <a:pt x="92" y="70"/>
                    </a:lnTo>
                    <a:lnTo>
                      <a:pt x="68" y="62"/>
                    </a:lnTo>
                    <a:lnTo>
                      <a:pt x="48" y="51"/>
                    </a:lnTo>
                    <a:lnTo>
                      <a:pt x="32" y="41"/>
                    </a:lnTo>
                    <a:lnTo>
                      <a:pt x="19" y="31"/>
                    </a:lnTo>
                    <a:lnTo>
                      <a:pt x="10" y="22"/>
                    </a:lnTo>
                    <a:lnTo>
                      <a:pt x="4" y="15"/>
                    </a:lnTo>
                    <a:lnTo>
                      <a:pt x="1" y="7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7945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76"/>
              <p:cNvSpPr>
                <a:spLocks/>
              </p:cNvSpPr>
              <p:nvPr/>
            </p:nvSpPr>
            <p:spPr bwMode="auto">
              <a:xfrm>
                <a:off x="734" y="2105"/>
                <a:ext cx="458" cy="237"/>
              </a:xfrm>
              <a:custGeom>
                <a:avLst/>
                <a:gdLst>
                  <a:gd name="T0" fmla="*/ 1372 w 1372"/>
                  <a:gd name="T1" fmla="*/ 0 h 711"/>
                  <a:gd name="T2" fmla="*/ 1372 w 1372"/>
                  <a:gd name="T3" fmla="*/ 711 h 711"/>
                  <a:gd name="T4" fmla="*/ 0 w 1372"/>
                  <a:gd name="T5" fmla="*/ 711 h 711"/>
                  <a:gd name="T6" fmla="*/ 4 w 1372"/>
                  <a:gd name="T7" fmla="*/ 673 h 711"/>
                  <a:gd name="T8" fmla="*/ 17 w 1372"/>
                  <a:gd name="T9" fmla="*/ 634 h 711"/>
                  <a:gd name="T10" fmla="*/ 36 w 1372"/>
                  <a:gd name="T11" fmla="*/ 593 h 711"/>
                  <a:gd name="T12" fmla="*/ 62 w 1372"/>
                  <a:gd name="T13" fmla="*/ 552 h 711"/>
                  <a:gd name="T14" fmla="*/ 95 w 1372"/>
                  <a:gd name="T15" fmla="*/ 510 h 711"/>
                  <a:gd name="T16" fmla="*/ 135 w 1372"/>
                  <a:gd name="T17" fmla="*/ 468 h 711"/>
                  <a:gd name="T18" fmla="*/ 179 w 1372"/>
                  <a:gd name="T19" fmla="*/ 426 h 711"/>
                  <a:gd name="T20" fmla="*/ 230 w 1372"/>
                  <a:gd name="T21" fmla="*/ 384 h 711"/>
                  <a:gd name="T22" fmla="*/ 285 w 1372"/>
                  <a:gd name="T23" fmla="*/ 344 h 711"/>
                  <a:gd name="T24" fmla="*/ 345 w 1372"/>
                  <a:gd name="T25" fmla="*/ 305 h 711"/>
                  <a:gd name="T26" fmla="*/ 409 w 1372"/>
                  <a:gd name="T27" fmla="*/ 267 h 711"/>
                  <a:gd name="T28" fmla="*/ 478 w 1372"/>
                  <a:gd name="T29" fmla="*/ 229 h 711"/>
                  <a:gd name="T30" fmla="*/ 550 w 1372"/>
                  <a:gd name="T31" fmla="*/ 193 h 711"/>
                  <a:gd name="T32" fmla="*/ 624 w 1372"/>
                  <a:gd name="T33" fmla="*/ 160 h 711"/>
                  <a:gd name="T34" fmla="*/ 702 w 1372"/>
                  <a:gd name="T35" fmla="*/ 130 h 711"/>
                  <a:gd name="T36" fmla="*/ 781 w 1372"/>
                  <a:gd name="T37" fmla="*/ 102 h 711"/>
                  <a:gd name="T38" fmla="*/ 864 w 1372"/>
                  <a:gd name="T39" fmla="*/ 77 h 711"/>
                  <a:gd name="T40" fmla="*/ 947 w 1372"/>
                  <a:gd name="T41" fmla="*/ 54 h 711"/>
                  <a:gd name="T42" fmla="*/ 1031 w 1372"/>
                  <a:gd name="T43" fmla="*/ 35 h 711"/>
                  <a:gd name="T44" fmla="*/ 1117 w 1372"/>
                  <a:gd name="T45" fmla="*/ 20 h 711"/>
                  <a:gd name="T46" fmla="*/ 1202 w 1372"/>
                  <a:gd name="T47" fmla="*/ 9 h 711"/>
                  <a:gd name="T48" fmla="*/ 1288 w 1372"/>
                  <a:gd name="T49" fmla="*/ 2 h 711"/>
                  <a:gd name="T50" fmla="*/ 1372 w 1372"/>
                  <a:gd name="T51" fmla="*/ 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72" h="711">
                    <a:moveTo>
                      <a:pt x="1372" y="0"/>
                    </a:moveTo>
                    <a:lnTo>
                      <a:pt x="1372" y="711"/>
                    </a:lnTo>
                    <a:lnTo>
                      <a:pt x="0" y="711"/>
                    </a:lnTo>
                    <a:lnTo>
                      <a:pt x="4" y="673"/>
                    </a:lnTo>
                    <a:lnTo>
                      <a:pt x="17" y="634"/>
                    </a:lnTo>
                    <a:lnTo>
                      <a:pt x="36" y="593"/>
                    </a:lnTo>
                    <a:lnTo>
                      <a:pt x="62" y="552"/>
                    </a:lnTo>
                    <a:lnTo>
                      <a:pt x="95" y="510"/>
                    </a:lnTo>
                    <a:lnTo>
                      <a:pt x="135" y="468"/>
                    </a:lnTo>
                    <a:lnTo>
                      <a:pt x="179" y="426"/>
                    </a:lnTo>
                    <a:lnTo>
                      <a:pt x="230" y="384"/>
                    </a:lnTo>
                    <a:lnTo>
                      <a:pt x="285" y="344"/>
                    </a:lnTo>
                    <a:lnTo>
                      <a:pt x="345" y="305"/>
                    </a:lnTo>
                    <a:lnTo>
                      <a:pt x="409" y="267"/>
                    </a:lnTo>
                    <a:lnTo>
                      <a:pt x="478" y="229"/>
                    </a:lnTo>
                    <a:lnTo>
                      <a:pt x="550" y="193"/>
                    </a:lnTo>
                    <a:lnTo>
                      <a:pt x="624" y="160"/>
                    </a:lnTo>
                    <a:lnTo>
                      <a:pt x="702" y="130"/>
                    </a:lnTo>
                    <a:lnTo>
                      <a:pt x="781" y="102"/>
                    </a:lnTo>
                    <a:lnTo>
                      <a:pt x="864" y="77"/>
                    </a:lnTo>
                    <a:lnTo>
                      <a:pt x="947" y="54"/>
                    </a:lnTo>
                    <a:lnTo>
                      <a:pt x="1031" y="35"/>
                    </a:lnTo>
                    <a:lnTo>
                      <a:pt x="1117" y="20"/>
                    </a:lnTo>
                    <a:lnTo>
                      <a:pt x="1202" y="9"/>
                    </a:lnTo>
                    <a:lnTo>
                      <a:pt x="1288" y="2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C1B39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77"/>
              <p:cNvSpPr>
                <a:spLocks/>
              </p:cNvSpPr>
              <p:nvPr/>
            </p:nvSpPr>
            <p:spPr bwMode="auto">
              <a:xfrm>
                <a:off x="1192" y="2105"/>
                <a:ext cx="457" cy="237"/>
              </a:xfrm>
              <a:custGeom>
                <a:avLst/>
                <a:gdLst>
                  <a:gd name="T0" fmla="*/ 0 w 1372"/>
                  <a:gd name="T1" fmla="*/ 0 h 711"/>
                  <a:gd name="T2" fmla="*/ 85 w 1372"/>
                  <a:gd name="T3" fmla="*/ 2 h 711"/>
                  <a:gd name="T4" fmla="*/ 171 w 1372"/>
                  <a:gd name="T5" fmla="*/ 9 h 711"/>
                  <a:gd name="T6" fmla="*/ 256 w 1372"/>
                  <a:gd name="T7" fmla="*/ 20 h 711"/>
                  <a:gd name="T8" fmla="*/ 342 w 1372"/>
                  <a:gd name="T9" fmla="*/ 35 h 711"/>
                  <a:gd name="T10" fmla="*/ 426 w 1372"/>
                  <a:gd name="T11" fmla="*/ 54 h 711"/>
                  <a:gd name="T12" fmla="*/ 509 w 1372"/>
                  <a:gd name="T13" fmla="*/ 77 h 711"/>
                  <a:gd name="T14" fmla="*/ 591 w 1372"/>
                  <a:gd name="T15" fmla="*/ 102 h 711"/>
                  <a:gd name="T16" fmla="*/ 671 w 1372"/>
                  <a:gd name="T17" fmla="*/ 130 h 711"/>
                  <a:gd name="T18" fmla="*/ 748 w 1372"/>
                  <a:gd name="T19" fmla="*/ 160 h 711"/>
                  <a:gd name="T20" fmla="*/ 823 w 1372"/>
                  <a:gd name="T21" fmla="*/ 193 h 711"/>
                  <a:gd name="T22" fmla="*/ 895 w 1372"/>
                  <a:gd name="T23" fmla="*/ 229 h 711"/>
                  <a:gd name="T24" fmla="*/ 964 w 1372"/>
                  <a:gd name="T25" fmla="*/ 267 h 711"/>
                  <a:gd name="T26" fmla="*/ 1028 w 1372"/>
                  <a:gd name="T27" fmla="*/ 305 h 711"/>
                  <a:gd name="T28" fmla="*/ 1088 w 1372"/>
                  <a:gd name="T29" fmla="*/ 344 h 711"/>
                  <a:gd name="T30" fmla="*/ 1143 w 1372"/>
                  <a:gd name="T31" fmla="*/ 384 h 711"/>
                  <a:gd name="T32" fmla="*/ 1194 w 1372"/>
                  <a:gd name="T33" fmla="*/ 426 h 711"/>
                  <a:gd name="T34" fmla="*/ 1238 w 1372"/>
                  <a:gd name="T35" fmla="*/ 468 h 711"/>
                  <a:gd name="T36" fmla="*/ 1277 w 1372"/>
                  <a:gd name="T37" fmla="*/ 510 h 711"/>
                  <a:gd name="T38" fmla="*/ 1310 w 1372"/>
                  <a:gd name="T39" fmla="*/ 552 h 711"/>
                  <a:gd name="T40" fmla="*/ 1337 w 1372"/>
                  <a:gd name="T41" fmla="*/ 593 h 711"/>
                  <a:gd name="T42" fmla="*/ 1356 w 1372"/>
                  <a:gd name="T43" fmla="*/ 634 h 711"/>
                  <a:gd name="T44" fmla="*/ 1367 w 1372"/>
                  <a:gd name="T45" fmla="*/ 673 h 711"/>
                  <a:gd name="T46" fmla="*/ 1372 w 1372"/>
                  <a:gd name="T47" fmla="*/ 711 h 711"/>
                  <a:gd name="T48" fmla="*/ 0 w 1372"/>
                  <a:gd name="T49" fmla="*/ 711 h 711"/>
                  <a:gd name="T50" fmla="*/ 0 w 1372"/>
                  <a:gd name="T51" fmla="*/ 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72" h="711">
                    <a:moveTo>
                      <a:pt x="0" y="0"/>
                    </a:moveTo>
                    <a:lnTo>
                      <a:pt x="85" y="2"/>
                    </a:lnTo>
                    <a:lnTo>
                      <a:pt x="171" y="9"/>
                    </a:lnTo>
                    <a:lnTo>
                      <a:pt x="256" y="20"/>
                    </a:lnTo>
                    <a:lnTo>
                      <a:pt x="342" y="35"/>
                    </a:lnTo>
                    <a:lnTo>
                      <a:pt x="426" y="54"/>
                    </a:lnTo>
                    <a:lnTo>
                      <a:pt x="509" y="77"/>
                    </a:lnTo>
                    <a:lnTo>
                      <a:pt x="591" y="102"/>
                    </a:lnTo>
                    <a:lnTo>
                      <a:pt x="671" y="130"/>
                    </a:lnTo>
                    <a:lnTo>
                      <a:pt x="748" y="160"/>
                    </a:lnTo>
                    <a:lnTo>
                      <a:pt x="823" y="193"/>
                    </a:lnTo>
                    <a:lnTo>
                      <a:pt x="895" y="229"/>
                    </a:lnTo>
                    <a:lnTo>
                      <a:pt x="964" y="267"/>
                    </a:lnTo>
                    <a:lnTo>
                      <a:pt x="1028" y="305"/>
                    </a:lnTo>
                    <a:lnTo>
                      <a:pt x="1088" y="344"/>
                    </a:lnTo>
                    <a:lnTo>
                      <a:pt x="1143" y="384"/>
                    </a:lnTo>
                    <a:lnTo>
                      <a:pt x="1194" y="426"/>
                    </a:lnTo>
                    <a:lnTo>
                      <a:pt x="1238" y="468"/>
                    </a:lnTo>
                    <a:lnTo>
                      <a:pt x="1277" y="510"/>
                    </a:lnTo>
                    <a:lnTo>
                      <a:pt x="1310" y="552"/>
                    </a:lnTo>
                    <a:lnTo>
                      <a:pt x="1337" y="593"/>
                    </a:lnTo>
                    <a:lnTo>
                      <a:pt x="1356" y="634"/>
                    </a:lnTo>
                    <a:lnTo>
                      <a:pt x="1367" y="673"/>
                    </a:lnTo>
                    <a:lnTo>
                      <a:pt x="1372" y="711"/>
                    </a:lnTo>
                    <a:lnTo>
                      <a:pt x="0" y="7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1B39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78"/>
              <p:cNvSpPr>
                <a:spLocks/>
              </p:cNvSpPr>
              <p:nvPr/>
            </p:nvSpPr>
            <p:spPr bwMode="auto">
              <a:xfrm>
                <a:off x="648" y="958"/>
                <a:ext cx="1078" cy="947"/>
              </a:xfrm>
              <a:custGeom>
                <a:avLst/>
                <a:gdLst>
                  <a:gd name="T0" fmla="*/ 1953 w 3235"/>
                  <a:gd name="T1" fmla="*/ 64 h 2839"/>
                  <a:gd name="T2" fmla="*/ 2411 w 3235"/>
                  <a:gd name="T3" fmla="*/ 263 h 2839"/>
                  <a:gd name="T4" fmla="*/ 2748 w 3235"/>
                  <a:gd name="T5" fmla="*/ 522 h 2839"/>
                  <a:gd name="T6" fmla="*/ 2921 w 3235"/>
                  <a:gd name="T7" fmla="*/ 792 h 2839"/>
                  <a:gd name="T8" fmla="*/ 3107 w 3235"/>
                  <a:gd name="T9" fmla="*/ 1167 h 2839"/>
                  <a:gd name="T10" fmla="*/ 3229 w 3235"/>
                  <a:gd name="T11" fmla="*/ 1397 h 2839"/>
                  <a:gd name="T12" fmla="*/ 3153 w 3235"/>
                  <a:gd name="T13" fmla="*/ 1439 h 2839"/>
                  <a:gd name="T14" fmla="*/ 3024 w 3235"/>
                  <a:gd name="T15" fmla="*/ 1313 h 2839"/>
                  <a:gd name="T16" fmla="*/ 3012 w 3235"/>
                  <a:gd name="T17" fmla="*/ 1302 h 2839"/>
                  <a:gd name="T18" fmla="*/ 3068 w 3235"/>
                  <a:gd name="T19" fmla="*/ 1587 h 2839"/>
                  <a:gd name="T20" fmla="*/ 3065 w 3235"/>
                  <a:gd name="T21" fmla="*/ 2109 h 2839"/>
                  <a:gd name="T22" fmla="*/ 2927 w 3235"/>
                  <a:gd name="T23" fmla="*/ 2475 h 2839"/>
                  <a:gd name="T24" fmla="*/ 2711 w 3235"/>
                  <a:gd name="T25" fmla="*/ 2718 h 2839"/>
                  <a:gd name="T26" fmla="*/ 2557 w 3235"/>
                  <a:gd name="T27" fmla="*/ 2807 h 2839"/>
                  <a:gd name="T28" fmla="*/ 2607 w 3235"/>
                  <a:gd name="T29" fmla="*/ 2643 h 2839"/>
                  <a:gd name="T30" fmla="*/ 2633 w 3235"/>
                  <a:gd name="T31" fmla="*/ 2288 h 2839"/>
                  <a:gd name="T32" fmla="*/ 2598 w 3235"/>
                  <a:gd name="T33" fmla="*/ 2033 h 2839"/>
                  <a:gd name="T34" fmla="*/ 2565 w 3235"/>
                  <a:gd name="T35" fmla="*/ 2049 h 2839"/>
                  <a:gd name="T36" fmla="*/ 2502 w 3235"/>
                  <a:gd name="T37" fmla="*/ 2068 h 2839"/>
                  <a:gd name="T38" fmla="*/ 2441 w 3235"/>
                  <a:gd name="T39" fmla="*/ 1743 h 2839"/>
                  <a:gd name="T40" fmla="*/ 2300 w 3235"/>
                  <a:gd name="T41" fmla="*/ 1514 h 2839"/>
                  <a:gd name="T42" fmla="*/ 2219 w 3235"/>
                  <a:gd name="T43" fmla="*/ 1450 h 2839"/>
                  <a:gd name="T44" fmla="*/ 2246 w 3235"/>
                  <a:gd name="T45" fmla="*/ 1514 h 2839"/>
                  <a:gd name="T46" fmla="*/ 2203 w 3235"/>
                  <a:gd name="T47" fmla="*/ 1585 h 2839"/>
                  <a:gd name="T48" fmla="*/ 1798 w 3235"/>
                  <a:gd name="T49" fmla="*/ 1515 h 2839"/>
                  <a:gd name="T50" fmla="*/ 1550 w 3235"/>
                  <a:gd name="T51" fmla="*/ 1414 h 2839"/>
                  <a:gd name="T52" fmla="*/ 1539 w 3235"/>
                  <a:gd name="T53" fmla="*/ 1431 h 2839"/>
                  <a:gd name="T54" fmla="*/ 1564 w 3235"/>
                  <a:gd name="T55" fmla="*/ 1553 h 2839"/>
                  <a:gd name="T56" fmla="*/ 1368 w 3235"/>
                  <a:gd name="T57" fmla="*/ 1572 h 2839"/>
                  <a:gd name="T58" fmla="*/ 1056 w 3235"/>
                  <a:gd name="T59" fmla="*/ 1477 h 2839"/>
                  <a:gd name="T60" fmla="*/ 900 w 3235"/>
                  <a:gd name="T61" fmla="*/ 1401 h 2839"/>
                  <a:gd name="T62" fmla="*/ 852 w 3235"/>
                  <a:gd name="T63" fmla="*/ 1504 h 2839"/>
                  <a:gd name="T64" fmla="*/ 763 w 3235"/>
                  <a:gd name="T65" fmla="*/ 1801 h 2839"/>
                  <a:gd name="T66" fmla="*/ 733 w 3235"/>
                  <a:gd name="T67" fmla="*/ 2039 h 2839"/>
                  <a:gd name="T68" fmla="*/ 663 w 3235"/>
                  <a:gd name="T69" fmla="*/ 1983 h 2839"/>
                  <a:gd name="T70" fmla="*/ 638 w 3235"/>
                  <a:gd name="T71" fmla="*/ 1949 h 2839"/>
                  <a:gd name="T72" fmla="*/ 613 w 3235"/>
                  <a:gd name="T73" fmla="*/ 2225 h 2839"/>
                  <a:gd name="T74" fmla="*/ 647 w 3235"/>
                  <a:gd name="T75" fmla="*/ 2612 h 2839"/>
                  <a:gd name="T76" fmla="*/ 734 w 3235"/>
                  <a:gd name="T77" fmla="*/ 2836 h 2839"/>
                  <a:gd name="T78" fmla="*/ 611 w 3235"/>
                  <a:gd name="T79" fmla="*/ 2779 h 2839"/>
                  <a:gd name="T80" fmla="*/ 400 w 3235"/>
                  <a:gd name="T81" fmla="*/ 2574 h 2839"/>
                  <a:gd name="T82" fmla="*/ 233 w 3235"/>
                  <a:gd name="T83" fmla="*/ 2258 h 2839"/>
                  <a:gd name="T84" fmla="*/ 163 w 3235"/>
                  <a:gd name="T85" fmla="*/ 1654 h 2839"/>
                  <a:gd name="T86" fmla="*/ 189 w 3235"/>
                  <a:gd name="T87" fmla="*/ 1170 h 2839"/>
                  <a:gd name="T88" fmla="*/ 195 w 3235"/>
                  <a:gd name="T89" fmla="*/ 914 h 2839"/>
                  <a:gd name="T90" fmla="*/ 80 w 3235"/>
                  <a:gd name="T91" fmla="*/ 875 h 2839"/>
                  <a:gd name="T92" fmla="*/ 0 w 3235"/>
                  <a:gd name="T93" fmla="*/ 866 h 2839"/>
                  <a:gd name="T94" fmla="*/ 125 w 3235"/>
                  <a:gd name="T95" fmla="*/ 734 h 2839"/>
                  <a:gd name="T96" fmla="*/ 285 w 3235"/>
                  <a:gd name="T97" fmla="*/ 580 h 2839"/>
                  <a:gd name="T98" fmla="*/ 334 w 3235"/>
                  <a:gd name="T99" fmla="*/ 393 h 2839"/>
                  <a:gd name="T100" fmla="*/ 386 w 3235"/>
                  <a:gd name="T101" fmla="*/ 313 h 2839"/>
                  <a:gd name="T102" fmla="*/ 429 w 3235"/>
                  <a:gd name="T103" fmla="*/ 481 h 2839"/>
                  <a:gd name="T104" fmla="*/ 397 w 3235"/>
                  <a:gd name="T105" fmla="*/ 604 h 2839"/>
                  <a:gd name="T106" fmla="*/ 890 w 3235"/>
                  <a:gd name="T107" fmla="*/ 156 h 2839"/>
                  <a:gd name="T108" fmla="*/ 1426 w 3235"/>
                  <a:gd name="T109" fmla="*/ 3 h 28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235" h="2839">
                    <a:moveTo>
                      <a:pt x="1504" y="0"/>
                    </a:moveTo>
                    <a:lnTo>
                      <a:pt x="1581" y="2"/>
                    </a:lnTo>
                    <a:lnTo>
                      <a:pt x="1657" y="7"/>
                    </a:lnTo>
                    <a:lnTo>
                      <a:pt x="1733" y="17"/>
                    </a:lnTo>
                    <a:lnTo>
                      <a:pt x="1807" y="29"/>
                    </a:lnTo>
                    <a:lnTo>
                      <a:pt x="1881" y="45"/>
                    </a:lnTo>
                    <a:lnTo>
                      <a:pt x="1953" y="64"/>
                    </a:lnTo>
                    <a:lnTo>
                      <a:pt x="2024" y="86"/>
                    </a:lnTo>
                    <a:lnTo>
                      <a:pt x="2093" y="110"/>
                    </a:lnTo>
                    <a:lnTo>
                      <a:pt x="2160" y="137"/>
                    </a:lnTo>
                    <a:lnTo>
                      <a:pt x="2226" y="166"/>
                    </a:lnTo>
                    <a:lnTo>
                      <a:pt x="2291" y="196"/>
                    </a:lnTo>
                    <a:lnTo>
                      <a:pt x="2353" y="229"/>
                    </a:lnTo>
                    <a:lnTo>
                      <a:pt x="2411" y="263"/>
                    </a:lnTo>
                    <a:lnTo>
                      <a:pt x="2468" y="298"/>
                    </a:lnTo>
                    <a:lnTo>
                      <a:pt x="2522" y="334"/>
                    </a:lnTo>
                    <a:lnTo>
                      <a:pt x="2574" y="371"/>
                    </a:lnTo>
                    <a:lnTo>
                      <a:pt x="2622" y="408"/>
                    </a:lnTo>
                    <a:lnTo>
                      <a:pt x="2668" y="446"/>
                    </a:lnTo>
                    <a:lnTo>
                      <a:pt x="2710" y="484"/>
                    </a:lnTo>
                    <a:lnTo>
                      <a:pt x="2748" y="522"/>
                    </a:lnTo>
                    <a:lnTo>
                      <a:pt x="2782" y="558"/>
                    </a:lnTo>
                    <a:lnTo>
                      <a:pt x="2813" y="595"/>
                    </a:lnTo>
                    <a:lnTo>
                      <a:pt x="2840" y="630"/>
                    </a:lnTo>
                    <a:lnTo>
                      <a:pt x="2863" y="665"/>
                    </a:lnTo>
                    <a:lnTo>
                      <a:pt x="2882" y="699"/>
                    </a:lnTo>
                    <a:lnTo>
                      <a:pt x="2896" y="730"/>
                    </a:lnTo>
                    <a:lnTo>
                      <a:pt x="2921" y="792"/>
                    </a:lnTo>
                    <a:lnTo>
                      <a:pt x="2946" y="853"/>
                    </a:lnTo>
                    <a:lnTo>
                      <a:pt x="2973" y="911"/>
                    </a:lnTo>
                    <a:lnTo>
                      <a:pt x="3001" y="967"/>
                    </a:lnTo>
                    <a:lnTo>
                      <a:pt x="3027" y="1021"/>
                    </a:lnTo>
                    <a:lnTo>
                      <a:pt x="3055" y="1072"/>
                    </a:lnTo>
                    <a:lnTo>
                      <a:pt x="3082" y="1120"/>
                    </a:lnTo>
                    <a:lnTo>
                      <a:pt x="3107" y="1167"/>
                    </a:lnTo>
                    <a:lnTo>
                      <a:pt x="3131" y="1209"/>
                    </a:lnTo>
                    <a:lnTo>
                      <a:pt x="3154" y="1249"/>
                    </a:lnTo>
                    <a:lnTo>
                      <a:pt x="3174" y="1285"/>
                    </a:lnTo>
                    <a:lnTo>
                      <a:pt x="3193" y="1319"/>
                    </a:lnTo>
                    <a:lnTo>
                      <a:pt x="3208" y="1348"/>
                    </a:lnTo>
                    <a:lnTo>
                      <a:pt x="3220" y="1375"/>
                    </a:lnTo>
                    <a:lnTo>
                      <a:pt x="3229" y="1397"/>
                    </a:lnTo>
                    <a:lnTo>
                      <a:pt x="3234" y="1415"/>
                    </a:lnTo>
                    <a:lnTo>
                      <a:pt x="3235" y="1430"/>
                    </a:lnTo>
                    <a:lnTo>
                      <a:pt x="3231" y="1442"/>
                    </a:lnTo>
                    <a:lnTo>
                      <a:pt x="3222" y="1448"/>
                    </a:lnTo>
                    <a:lnTo>
                      <a:pt x="3208" y="1450"/>
                    </a:lnTo>
                    <a:lnTo>
                      <a:pt x="3181" y="1447"/>
                    </a:lnTo>
                    <a:lnTo>
                      <a:pt x="3153" y="1439"/>
                    </a:lnTo>
                    <a:lnTo>
                      <a:pt x="3129" y="1426"/>
                    </a:lnTo>
                    <a:lnTo>
                      <a:pt x="3106" y="1410"/>
                    </a:lnTo>
                    <a:lnTo>
                      <a:pt x="3084" y="1391"/>
                    </a:lnTo>
                    <a:lnTo>
                      <a:pt x="3067" y="1371"/>
                    </a:lnTo>
                    <a:lnTo>
                      <a:pt x="3050" y="1351"/>
                    </a:lnTo>
                    <a:lnTo>
                      <a:pt x="3036" y="1330"/>
                    </a:lnTo>
                    <a:lnTo>
                      <a:pt x="3024" y="1313"/>
                    </a:lnTo>
                    <a:lnTo>
                      <a:pt x="3015" y="1296"/>
                    </a:lnTo>
                    <a:lnTo>
                      <a:pt x="3008" y="1283"/>
                    </a:lnTo>
                    <a:lnTo>
                      <a:pt x="3005" y="1275"/>
                    </a:lnTo>
                    <a:lnTo>
                      <a:pt x="3003" y="1272"/>
                    </a:lnTo>
                    <a:lnTo>
                      <a:pt x="3005" y="1276"/>
                    </a:lnTo>
                    <a:lnTo>
                      <a:pt x="3007" y="1286"/>
                    </a:lnTo>
                    <a:lnTo>
                      <a:pt x="3012" y="1302"/>
                    </a:lnTo>
                    <a:lnTo>
                      <a:pt x="3019" y="1326"/>
                    </a:lnTo>
                    <a:lnTo>
                      <a:pt x="3026" y="1356"/>
                    </a:lnTo>
                    <a:lnTo>
                      <a:pt x="3035" y="1391"/>
                    </a:lnTo>
                    <a:lnTo>
                      <a:pt x="3044" y="1431"/>
                    </a:lnTo>
                    <a:lnTo>
                      <a:pt x="3053" y="1478"/>
                    </a:lnTo>
                    <a:lnTo>
                      <a:pt x="3060" y="1530"/>
                    </a:lnTo>
                    <a:lnTo>
                      <a:pt x="3068" y="1587"/>
                    </a:lnTo>
                    <a:lnTo>
                      <a:pt x="3074" y="1649"/>
                    </a:lnTo>
                    <a:lnTo>
                      <a:pt x="3078" y="1715"/>
                    </a:lnTo>
                    <a:lnTo>
                      <a:pt x="3081" y="1786"/>
                    </a:lnTo>
                    <a:lnTo>
                      <a:pt x="3082" y="1860"/>
                    </a:lnTo>
                    <a:lnTo>
                      <a:pt x="3079" y="1940"/>
                    </a:lnTo>
                    <a:lnTo>
                      <a:pt x="3074" y="2022"/>
                    </a:lnTo>
                    <a:lnTo>
                      <a:pt x="3065" y="2109"/>
                    </a:lnTo>
                    <a:lnTo>
                      <a:pt x="3055" y="2168"/>
                    </a:lnTo>
                    <a:lnTo>
                      <a:pt x="3043" y="2224"/>
                    </a:lnTo>
                    <a:lnTo>
                      <a:pt x="3025" y="2279"/>
                    </a:lnTo>
                    <a:lnTo>
                      <a:pt x="3005" y="2331"/>
                    </a:lnTo>
                    <a:lnTo>
                      <a:pt x="2982" y="2382"/>
                    </a:lnTo>
                    <a:lnTo>
                      <a:pt x="2955" y="2430"/>
                    </a:lnTo>
                    <a:lnTo>
                      <a:pt x="2927" y="2475"/>
                    </a:lnTo>
                    <a:lnTo>
                      <a:pt x="2898" y="2519"/>
                    </a:lnTo>
                    <a:lnTo>
                      <a:pt x="2868" y="2559"/>
                    </a:lnTo>
                    <a:lnTo>
                      <a:pt x="2836" y="2597"/>
                    </a:lnTo>
                    <a:lnTo>
                      <a:pt x="2805" y="2631"/>
                    </a:lnTo>
                    <a:lnTo>
                      <a:pt x="2772" y="2664"/>
                    </a:lnTo>
                    <a:lnTo>
                      <a:pt x="2741" y="2693"/>
                    </a:lnTo>
                    <a:lnTo>
                      <a:pt x="2711" y="2718"/>
                    </a:lnTo>
                    <a:lnTo>
                      <a:pt x="2681" y="2741"/>
                    </a:lnTo>
                    <a:lnTo>
                      <a:pt x="2654" y="2761"/>
                    </a:lnTo>
                    <a:lnTo>
                      <a:pt x="2629" y="2778"/>
                    </a:lnTo>
                    <a:lnTo>
                      <a:pt x="2606" y="2791"/>
                    </a:lnTo>
                    <a:lnTo>
                      <a:pt x="2586" y="2799"/>
                    </a:lnTo>
                    <a:lnTo>
                      <a:pt x="2569" y="2806"/>
                    </a:lnTo>
                    <a:lnTo>
                      <a:pt x="2557" y="2807"/>
                    </a:lnTo>
                    <a:lnTo>
                      <a:pt x="2548" y="2806"/>
                    </a:lnTo>
                    <a:lnTo>
                      <a:pt x="2544" y="2799"/>
                    </a:lnTo>
                    <a:lnTo>
                      <a:pt x="2545" y="2791"/>
                    </a:lnTo>
                    <a:lnTo>
                      <a:pt x="2552" y="2777"/>
                    </a:lnTo>
                    <a:lnTo>
                      <a:pt x="2574" y="2735"/>
                    </a:lnTo>
                    <a:lnTo>
                      <a:pt x="2593" y="2689"/>
                    </a:lnTo>
                    <a:lnTo>
                      <a:pt x="2607" y="2643"/>
                    </a:lnTo>
                    <a:lnTo>
                      <a:pt x="2619" y="2593"/>
                    </a:lnTo>
                    <a:lnTo>
                      <a:pt x="2627" y="2541"/>
                    </a:lnTo>
                    <a:lnTo>
                      <a:pt x="2633" y="2491"/>
                    </a:lnTo>
                    <a:lnTo>
                      <a:pt x="2635" y="2439"/>
                    </a:lnTo>
                    <a:lnTo>
                      <a:pt x="2636" y="2387"/>
                    </a:lnTo>
                    <a:lnTo>
                      <a:pt x="2635" y="2336"/>
                    </a:lnTo>
                    <a:lnTo>
                      <a:pt x="2633" y="2288"/>
                    </a:lnTo>
                    <a:lnTo>
                      <a:pt x="2629" y="2240"/>
                    </a:lnTo>
                    <a:lnTo>
                      <a:pt x="2624" y="2196"/>
                    </a:lnTo>
                    <a:lnTo>
                      <a:pt x="2619" y="2155"/>
                    </a:lnTo>
                    <a:lnTo>
                      <a:pt x="2614" y="2117"/>
                    </a:lnTo>
                    <a:lnTo>
                      <a:pt x="2607" y="2084"/>
                    </a:lnTo>
                    <a:lnTo>
                      <a:pt x="2602" y="2055"/>
                    </a:lnTo>
                    <a:lnTo>
                      <a:pt x="2598" y="2033"/>
                    </a:lnTo>
                    <a:lnTo>
                      <a:pt x="2595" y="2015"/>
                    </a:lnTo>
                    <a:lnTo>
                      <a:pt x="2592" y="2005"/>
                    </a:lnTo>
                    <a:lnTo>
                      <a:pt x="2591" y="2001"/>
                    </a:lnTo>
                    <a:lnTo>
                      <a:pt x="2588" y="2012"/>
                    </a:lnTo>
                    <a:lnTo>
                      <a:pt x="2582" y="2025"/>
                    </a:lnTo>
                    <a:lnTo>
                      <a:pt x="2574" y="2038"/>
                    </a:lnTo>
                    <a:lnTo>
                      <a:pt x="2565" y="2049"/>
                    </a:lnTo>
                    <a:lnTo>
                      <a:pt x="2557" y="2060"/>
                    </a:lnTo>
                    <a:lnTo>
                      <a:pt x="2546" y="2068"/>
                    </a:lnTo>
                    <a:lnTo>
                      <a:pt x="2535" y="2074"/>
                    </a:lnTo>
                    <a:lnTo>
                      <a:pt x="2525" y="2078"/>
                    </a:lnTo>
                    <a:lnTo>
                      <a:pt x="2516" y="2079"/>
                    </a:lnTo>
                    <a:lnTo>
                      <a:pt x="2508" y="2076"/>
                    </a:lnTo>
                    <a:lnTo>
                      <a:pt x="2502" y="2068"/>
                    </a:lnTo>
                    <a:lnTo>
                      <a:pt x="2497" y="2055"/>
                    </a:lnTo>
                    <a:lnTo>
                      <a:pt x="2495" y="2038"/>
                    </a:lnTo>
                    <a:lnTo>
                      <a:pt x="2491" y="1969"/>
                    </a:lnTo>
                    <a:lnTo>
                      <a:pt x="2483" y="1905"/>
                    </a:lnTo>
                    <a:lnTo>
                      <a:pt x="2472" y="1847"/>
                    </a:lnTo>
                    <a:lnTo>
                      <a:pt x="2458" y="1792"/>
                    </a:lnTo>
                    <a:lnTo>
                      <a:pt x="2441" y="1743"/>
                    </a:lnTo>
                    <a:lnTo>
                      <a:pt x="2424" y="1697"/>
                    </a:lnTo>
                    <a:lnTo>
                      <a:pt x="2403" y="1657"/>
                    </a:lnTo>
                    <a:lnTo>
                      <a:pt x="2383" y="1621"/>
                    </a:lnTo>
                    <a:lnTo>
                      <a:pt x="2362" y="1588"/>
                    </a:lnTo>
                    <a:lnTo>
                      <a:pt x="2341" y="1559"/>
                    </a:lnTo>
                    <a:lnTo>
                      <a:pt x="2320" y="1535"/>
                    </a:lnTo>
                    <a:lnTo>
                      <a:pt x="2300" y="1514"/>
                    </a:lnTo>
                    <a:lnTo>
                      <a:pt x="2281" y="1496"/>
                    </a:lnTo>
                    <a:lnTo>
                      <a:pt x="2263" y="1481"/>
                    </a:lnTo>
                    <a:lnTo>
                      <a:pt x="2249" y="1469"/>
                    </a:lnTo>
                    <a:lnTo>
                      <a:pt x="2236" y="1461"/>
                    </a:lnTo>
                    <a:lnTo>
                      <a:pt x="2226" y="1454"/>
                    </a:lnTo>
                    <a:lnTo>
                      <a:pt x="2220" y="1450"/>
                    </a:lnTo>
                    <a:lnTo>
                      <a:pt x="2219" y="1450"/>
                    </a:lnTo>
                    <a:lnTo>
                      <a:pt x="2220" y="1452"/>
                    </a:lnTo>
                    <a:lnTo>
                      <a:pt x="2222" y="1457"/>
                    </a:lnTo>
                    <a:lnTo>
                      <a:pt x="2228" y="1464"/>
                    </a:lnTo>
                    <a:lnTo>
                      <a:pt x="2233" y="1475"/>
                    </a:lnTo>
                    <a:lnTo>
                      <a:pt x="2238" y="1487"/>
                    </a:lnTo>
                    <a:lnTo>
                      <a:pt x="2243" y="1500"/>
                    </a:lnTo>
                    <a:lnTo>
                      <a:pt x="2246" y="1514"/>
                    </a:lnTo>
                    <a:lnTo>
                      <a:pt x="2249" y="1528"/>
                    </a:lnTo>
                    <a:lnTo>
                      <a:pt x="2250" y="1542"/>
                    </a:lnTo>
                    <a:lnTo>
                      <a:pt x="2248" y="1554"/>
                    </a:lnTo>
                    <a:lnTo>
                      <a:pt x="2243" y="1566"/>
                    </a:lnTo>
                    <a:lnTo>
                      <a:pt x="2234" y="1574"/>
                    </a:lnTo>
                    <a:lnTo>
                      <a:pt x="2221" y="1581"/>
                    </a:lnTo>
                    <a:lnTo>
                      <a:pt x="2203" y="1585"/>
                    </a:lnTo>
                    <a:lnTo>
                      <a:pt x="2179" y="1586"/>
                    </a:lnTo>
                    <a:lnTo>
                      <a:pt x="2107" y="1580"/>
                    </a:lnTo>
                    <a:lnTo>
                      <a:pt x="2038" y="1569"/>
                    </a:lnTo>
                    <a:lnTo>
                      <a:pt x="1972" y="1559"/>
                    </a:lnTo>
                    <a:lnTo>
                      <a:pt x="1910" y="1545"/>
                    </a:lnTo>
                    <a:lnTo>
                      <a:pt x="1852" y="1531"/>
                    </a:lnTo>
                    <a:lnTo>
                      <a:pt x="1798" y="1515"/>
                    </a:lnTo>
                    <a:lnTo>
                      <a:pt x="1748" y="1499"/>
                    </a:lnTo>
                    <a:lnTo>
                      <a:pt x="1704" y="1482"/>
                    </a:lnTo>
                    <a:lnTo>
                      <a:pt x="1663" y="1467"/>
                    </a:lnTo>
                    <a:lnTo>
                      <a:pt x="1628" y="1452"/>
                    </a:lnTo>
                    <a:lnTo>
                      <a:pt x="1596" y="1438"/>
                    </a:lnTo>
                    <a:lnTo>
                      <a:pt x="1571" y="1425"/>
                    </a:lnTo>
                    <a:lnTo>
                      <a:pt x="1550" y="1414"/>
                    </a:lnTo>
                    <a:lnTo>
                      <a:pt x="1536" y="1406"/>
                    </a:lnTo>
                    <a:lnTo>
                      <a:pt x="1528" y="1401"/>
                    </a:lnTo>
                    <a:lnTo>
                      <a:pt x="1524" y="1399"/>
                    </a:lnTo>
                    <a:lnTo>
                      <a:pt x="1525" y="1401"/>
                    </a:lnTo>
                    <a:lnTo>
                      <a:pt x="1529" y="1409"/>
                    </a:lnTo>
                    <a:lnTo>
                      <a:pt x="1533" y="1419"/>
                    </a:lnTo>
                    <a:lnTo>
                      <a:pt x="1539" y="1431"/>
                    </a:lnTo>
                    <a:lnTo>
                      <a:pt x="1545" y="1448"/>
                    </a:lnTo>
                    <a:lnTo>
                      <a:pt x="1550" y="1464"/>
                    </a:lnTo>
                    <a:lnTo>
                      <a:pt x="1557" y="1483"/>
                    </a:lnTo>
                    <a:lnTo>
                      <a:pt x="1562" y="1501"/>
                    </a:lnTo>
                    <a:lnTo>
                      <a:pt x="1564" y="1520"/>
                    </a:lnTo>
                    <a:lnTo>
                      <a:pt x="1566" y="1537"/>
                    </a:lnTo>
                    <a:lnTo>
                      <a:pt x="1564" y="1553"/>
                    </a:lnTo>
                    <a:lnTo>
                      <a:pt x="1559" y="1566"/>
                    </a:lnTo>
                    <a:lnTo>
                      <a:pt x="1552" y="1576"/>
                    </a:lnTo>
                    <a:lnTo>
                      <a:pt x="1540" y="1583"/>
                    </a:lnTo>
                    <a:lnTo>
                      <a:pt x="1524" y="1586"/>
                    </a:lnTo>
                    <a:lnTo>
                      <a:pt x="1472" y="1583"/>
                    </a:lnTo>
                    <a:lnTo>
                      <a:pt x="1420" y="1578"/>
                    </a:lnTo>
                    <a:lnTo>
                      <a:pt x="1368" y="1572"/>
                    </a:lnTo>
                    <a:lnTo>
                      <a:pt x="1319" y="1562"/>
                    </a:lnTo>
                    <a:lnTo>
                      <a:pt x="1269" y="1550"/>
                    </a:lnTo>
                    <a:lnTo>
                      <a:pt x="1223" y="1537"/>
                    </a:lnTo>
                    <a:lnTo>
                      <a:pt x="1177" y="1523"/>
                    </a:lnTo>
                    <a:lnTo>
                      <a:pt x="1134" y="1507"/>
                    </a:lnTo>
                    <a:lnTo>
                      <a:pt x="1092" y="1492"/>
                    </a:lnTo>
                    <a:lnTo>
                      <a:pt x="1056" y="1477"/>
                    </a:lnTo>
                    <a:lnTo>
                      <a:pt x="1020" y="1462"/>
                    </a:lnTo>
                    <a:lnTo>
                      <a:pt x="990" y="1448"/>
                    </a:lnTo>
                    <a:lnTo>
                      <a:pt x="963" y="1434"/>
                    </a:lnTo>
                    <a:lnTo>
                      <a:pt x="940" y="1423"/>
                    </a:lnTo>
                    <a:lnTo>
                      <a:pt x="921" y="1413"/>
                    </a:lnTo>
                    <a:lnTo>
                      <a:pt x="907" y="1405"/>
                    </a:lnTo>
                    <a:lnTo>
                      <a:pt x="900" y="1401"/>
                    </a:lnTo>
                    <a:lnTo>
                      <a:pt x="897" y="1399"/>
                    </a:lnTo>
                    <a:lnTo>
                      <a:pt x="895" y="1402"/>
                    </a:lnTo>
                    <a:lnTo>
                      <a:pt x="891" y="1413"/>
                    </a:lnTo>
                    <a:lnTo>
                      <a:pt x="883" y="1428"/>
                    </a:lnTo>
                    <a:lnTo>
                      <a:pt x="875" y="1448"/>
                    </a:lnTo>
                    <a:lnTo>
                      <a:pt x="864" y="1473"/>
                    </a:lnTo>
                    <a:lnTo>
                      <a:pt x="852" y="1504"/>
                    </a:lnTo>
                    <a:lnTo>
                      <a:pt x="839" y="1538"/>
                    </a:lnTo>
                    <a:lnTo>
                      <a:pt x="825" y="1574"/>
                    </a:lnTo>
                    <a:lnTo>
                      <a:pt x="811" y="1616"/>
                    </a:lnTo>
                    <a:lnTo>
                      <a:pt x="799" y="1659"/>
                    </a:lnTo>
                    <a:lnTo>
                      <a:pt x="786" y="1705"/>
                    </a:lnTo>
                    <a:lnTo>
                      <a:pt x="773" y="1752"/>
                    </a:lnTo>
                    <a:lnTo>
                      <a:pt x="763" y="1801"/>
                    </a:lnTo>
                    <a:lnTo>
                      <a:pt x="754" y="1850"/>
                    </a:lnTo>
                    <a:lnTo>
                      <a:pt x="748" y="1901"/>
                    </a:lnTo>
                    <a:lnTo>
                      <a:pt x="744" y="1950"/>
                    </a:lnTo>
                    <a:lnTo>
                      <a:pt x="744" y="2001"/>
                    </a:lnTo>
                    <a:lnTo>
                      <a:pt x="743" y="2019"/>
                    </a:lnTo>
                    <a:lnTo>
                      <a:pt x="739" y="2031"/>
                    </a:lnTo>
                    <a:lnTo>
                      <a:pt x="733" y="2039"/>
                    </a:lnTo>
                    <a:lnTo>
                      <a:pt x="724" y="2041"/>
                    </a:lnTo>
                    <a:lnTo>
                      <a:pt x="715" y="2039"/>
                    </a:lnTo>
                    <a:lnTo>
                      <a:pt x="705" y="2034"/>
                    </a:lnTo>
                    <a:lnTo>
                      <a:pt x="694" y="2025"/>
                    </a:lnTo>
                    <a:lnTo>
                      <a:pt x="683" y="2012"/>
                    </a:lnTo>
                    <a:lnTo>
                      <a:pt x="673" y="1998"/>
                    </a:lnTo>
                    <a:lnTo>
                      <a:pt x="663" y="1983"/>
                    </a:lnTo>
                    <a:lnTo>
                      <a:pt x="656" y="1967"/>
                    </a:lnTo>
                    <a:lnTo>
                      <a:pt x="649" y="1949"/>
                    </a:lnTo>
                    <a:lnTo>
                      <a:pt x="645" y="1933"/>
                    </a:lnTo>
                    <a:lnTo>
                      <a:pt x="643" y="1915"/>
                    </a:lnTo>
                    <a:lnTo>
                      <a:pt x="643" y="1920"/>
                    </a:lnTo>
                    <a:lnTo>
                      <a:pt x="640" y="1931"/>
                    </a:lnTo>
                    <a:lnTo>
                      <a:pt x="638" y="1949"/>
                    </a:lnTo>
                    <a:lnTo>
                      <a:pt x="634" y="1974"/>
                    </a:lnTo>
                    <a:lnTo>
                      <a:pt x="630" y="2005"/>
                    </a:lnTo>
                    <a:lnTo>
                      <a:pt x="626" y="2040"/>
                    </a:lnTo>
                    <a:lnTo>
                      <a:pt x="621" y="2081"/>
                    </a:lnTo>
                    <a:lnTo>
                      <a:pt x="618" y="2125"/>
                    </a:lnTo>
                    <a:lnTo>
                      <a:pt x="615" y="2173"/>
                    </a:lnTo>
                    <a:lnTo>
                      <a:pt x="613" y="2225"/>
                    </a:lnTo>
                    <a:lnTo>
                      <a:pt x="613" y="2278"/>
                    </a:lnTo>
                    <a:lnTo>
                      <a:pt x="613" y="2332"/>
                    </a:lnTo>
                    <a:lnTo>
                      <a:pt x="615" y="2388"/>
                    </a:lnTo>
                    <a:lnTo>
                      <a:pt x="619" y="2445"/>
                    </a:lnTo>
                    <a:lnTo>
                      <a:pt x="625" y="2502"/>
                    </a:lnTo>
                    <a:lnTo>
                      <a:pt x="634" y="2558"/>
                    </a:lnTo>
                    <a:lnTo>
                      <a:pt x="647" y="2612"/>
                    </a:lnTo>
                    <a:lnTo>
                      <a:pt x="661" y="2665"/>
                    </a:lnTo>
                    <a:lnTo>
                      <a:pt x="680" y="2716"/>
                    </a:lnTo>
                    <a:lnTo>
                      <a:pt x="701" y="2763"/>
                    </a:lnTo>
                    <a:lnTo>
                      <a:pt x="726" y="2807"/>
                    </a:lnTo>
                    <a:lnTo>
                      <a:pt x="734" y="2821"/>
                    </a:lnTo>
                    <a:lnTo>
                      <a:pt x="737" y="2831"/>
                    </a:lnTo>
                    <a:lnTo>
                      <a:pt x="734" y="2836"/>
                    </a:lnTo>
                    <a:lnTo>
                      <a:pt x="726" y="2839"/>
                    </a:lnTo>
                    <a:lnTo>
                      <a:pt x="715" y="2837"/>
                    </a:lnTo>
                    <a:lnTo>
                      <a:pt x="701" y="2832"/>
                    </a:lnTo>
                    <a:lnTo>
                      <a:pt x="682" y="2823"/>
                    </a:lnTo>
                    <a:lnTo>
                      <a:pt x="661" y="2812"/>
                    </a:lnTo>
                    <a:lnTo>
                      <a:pt x="637" y="2797"/>
                    </a:lnTo>
                    <a:lnTo>
                      <a:pt x="611" y="2779"/>
                    </a:lnTo>
                    <a:lnTo>
                      <a:pt x="583" y="2758"/>
                    </a:lnTo>
                    <a:lnTo>
                      <a:pt x="554" y="2734"/>
                    </a:lnTo>
                    <a:lnTo>
                      <a:pt x="524" y="2707"/>
                    </a:lnTo>
                    <a:lnTo>
                      <a:pt x="494" y="2677"/>
                    </a:lnTo>
                    <a:lnTo>
                      <a:pt x="462" y="2645"/>
                    </a:lnTo>
                    <a:lnTo>
                      <a:pt x="430" y="2611"/>
                    </a:lnTo>
                    <a:lnTo>
                      <a:pt x="400" y="2574"/>
                    </a:lnTo>
                    <a:lnTo>
                      <a:pt x="371" y="2535"/>
                    </a:lnTo>
                    <a:lnTo>
                      <a:pt x="342" y="2493"/>
                    </a:lnTo>
                    <a:lnTo>
                      <a:pt x="315" y="2450"/>
                    </a:lnTo>
                    <a:lnTo>
                      <a:pt x="291" y="2405"/>
                    </a:lnTo>
                    <a:lnTo>
                      <a:pt x="268" y="2358"/>
                    </a:lnTo>
                    <a:lnTo>
                      <a:pt x="249" y="2308"/>
                    </a:lnTo>
                    <a:lnTo>
                      <a:pt x="233" y="2258"/>
                    </a:lnTo>
                    <a:lnTo>
                      <a:pt x="220" y="2206"/>
                    </a:lnTo>
                    <a:lnTo>
                      <a:pt x="203" y="2107"/>
                    </a:lnTo>
                    <a:lnTo>
                      <a:pt x="187" y="2011"/>
                    </a:lnTo>
                    <a:lnTo>
                      <a:pt x="177" y="1917"/>
                    </a:lnTo>
                    <a:lnTo>
                      <a:pt x="170" y="1826"/>
                    </a:lnTo>
                    <a:lnTo>
                      <a:pt x="166" y="1739"/>
                    </a:lnTo>
                    <a:lnTo>
                      <a:pt x="163" y="1654"/>
                    </a:lnTo>
                    <a:lnTo>
                      <a:pt x="163" y="1573"/>
                    </a:lnTo>
                    <a:lnTo>
                      <a:pt x="166" y="1496"/>
                    </a:lnTo>
                    <a:lnTo>
                      <a:pt x="168" y="1423"/>
                    </a:lnTo>
                    <a:lnTo>
                      <a:pt x="173" y="1353"/>
                    </a:lnTo>
                    <a:lnTo>
                      <a:pt x="178" y="1287"/>
                    </a:lnTo>
                    <a:lnTo>
                      <a:pt x="184" y="1225"/>
                    </a:lnTo>
                    <a:lnTo>
                      <a:pt x="189" y="1170"/>
                    </a:lnTo>
                    <a:lnTo>
                      <a:pt x="194" y="1116"/>
                    </a:lnTo>
                    <a:lnTo>
                      <a:pt x="197" y="1070"/>
                    </a:lnTo>
                    <a:lnTo>
                      <a:pt x="201" y="1028"/>
                    </a:lnTo>
                    <a:lnTo>
                      <a:pt x="203" y="991"/>
                    </a:lnTo>
                    <a:lnTo>
                      <a:pt x="203" y="959"/>
                    </a:lnTo>
                    <a:lnTo>
                      <a:pt x="200" y="934"/>
                    </a:lnTo>
                    <a:lnTo>
                      <a:pt x="195" y="914"/>
                    </a:lnTo>
                    <a:lnTo>
                      <a:pt x="186" y="900"/>
                    </a:lnTo>
                    <a:lnTo>
                      <a:pt x="170" y="885"/>
                    </a:lnTo>
                    <a:lnTo>
                      <a:pt x="153" y="876"/>
                    </a:lnTo>
                    <a:lnTo>
                      <a:pt x="134" y="871"/>
                    </a:lnTo>
                    <a:lnTo>
                      <a:pt x="116" y="870"/>
                    </a:lnTo>
                    <a:lnTo>
                      <a:pt x="97" y="871"/>
                    </a:lnTo>
                    <a:lnTo>
                      <a:pt x="80" y="875"/>
                    </a:lnTo>
                    <a:lnTo>
                      <a:pt x="62" y="878"/>
                    </a:lnTo>
                    <a:lnTo>
                      <a:pt x="47" y="882"/>
                    </a:lnTo>
                    <a:lnTo>
                      <a:pt x="33" y="885"/>
                    </a:lnTo>
                    <a:lnTo>
                      <a:pt x="20" y="885"/>
                    </a:lnTo>
                    <a:lnTo>
                      <a:pt x="10" y="884"/>
                    </a:lnTo>
                    <a:lnTo>
                      <a:pt x="4" y="877"/>
                    </a:lnTo>
                    <a:lnTo>
                      <a:pt x="0" y="866"/>
                    </a:lnTo>
                    <a:lnTo>
                      <a:pt x="1" y="851"/>
                    </a:lnTo>
                    <a:lnTo>
                      <a:pt x="10" y="833"/>
                    </a:lnTo>
                    <a:lnTo>
                      <a:pt x="25" y="815"/>
                    </a:lnTo>
                    <a:lnTo>
                      <a:pt x="46" y="796"/>
                    </a:lnTo>
                    <a:lnTo>
                      <a:pt x="70" y="776"/>
                    </a:lnTo>
                    <a:lnTo>
                      <a:pt x="96" y="756"/>
                    </a:lnTo>
                    <a:lnTo>
                      <a:pt x="125" y="734"/>
                    </a:lnTo>
                    <a:lnTo>
                      <a:pt x="154" y="713"/>
                    </a:lnTo>
                    <a:lnTo>
                      <a:pt x="184" y="690"/>
                    </a:lnTo>
                    <a:lnTo>
                      <a:pt x="211" y="667"/>
                    </a:lnTo>
                    <a:lnTo>
                      <a:pt x="237" y="643"/>
                    </a:lnTo>
                    <a:lnTo>
                      <a:pt x="259" y="620"/>
                    </a:lnTo>
                    <a:lnTo>
                      <a:pt x="273" y="601"/>
                    </a:lnTo>
                    <a:lnTo>
                      <a:pt x="285" y="580"/>
                    </a:lnTo>
                    <a:lnTo>
                      <a:pt x="295" y="556"/>
                    </a:lnTo>
                    <a:lnTo>
                      <a:pt x="304" y="529"/>
                    </a:lnTo>
                    <a:lnTo>
                      <a:pt x="310" y="501"/>
                    </a:lnTo>
                    <a:lnTo>
                      <a:pt x="318" y="474"/>
                    </a:lnTo>
                    <a:lnTo>
                      <a:pt x="323" y="446"/>
                    </a:lnTo>
                    <a:lnTo>
                      <a:pt x="328" y="419"/>
                    </a:lnTo>
                    <a:lnTo>
                      <a:pt x="334" y="393"/>
                    </a:lnTo>
                    <a:lnTo>
                      <a:pt x="339" y="370"/>
                    </a:lnTo>
                    <a:lnTo>
                      <a:pt x="344" y="348"/>
                    </a:lnTo>
                    <a:lnTo>
                      <a:pt x="351" y="332"/>
                    </a:lnTo>
                    <a:lnTo>
                      <a:pt x="358" y="319"/>
                    </a:lnTo>
                    <a:lnTo>
                      <a:pt x="366" y="310"/>
                    </a:lnTo>
                    <a:lnTo>
                      <a:pt x="375" y="309"/>
                    </a:lnTo>
                    <a:lnTo>
                      <a:pt x="386" y="313"/>
                    </a:lnTo>
                    <a:lnTo>
                      <a:pt x="397" y="324"/>
                    </a:lnTo>
                    <a:lnTo>
                      <a:pt x="413" y="346"/>
                    </a:lnTo>
                    <a:lnTo>
                      <a:pt x="423" y="370"/>
                    </a:lnTo>
                    <a:lnTo>
                      <a:pt x="429" y="396"/>
                    </a:lnTo>
                    <a:lnTo>
                      <a:pt x="432" y="424"/>
                    </a:lnTo>
                    <a:lnTo>
                      <a:pt x="432" y="453"/>
                    </a:lnTo>
                    <a:lnTo>
                      <a:pt x="429" y="481"/>
                    </a:lnTo>
                    <a:lnTo>
                      <a:pt x="424" y="509"/>
                    </a:lnTo>
                    <a:lnTo>
                      <a:pt x="419" y="534"/>
                    </a:lnTo>
                    <a:lnTo>
                      <a:pt x="413" y="557"/>
                    </a:lnTo>
                    <a:lnTo>
                      <a:pt x="408" y="576"/>
                    </a:lnTo>
                    <a:lnTo>
                      <a:pt x="402" y="590"/>
                    </a:lnTo>
                    <a:lnTo>
                      <a:pt x="399" y="600"/>
                    </a:lnTo>
                    <a:lnTo>
                      <a:pt x="397" y="604"/>
                    </a:lnTo>
                    <a:lnTo>
                      <a:pt x="463" y="518"/>
                    </a:lnTo>
                    <a:lnTo>
                      <a:pt x="530" y="441"/>
                    </a:lnTo>
                    <a:lnTo>
                      <a:pt x="600" y="371"/>
                    </a:lnTo>
                    <a:lnTo>
                      <a:pt x="671" y="308"/>
                    </a:lnTo>
                    <a:lnTo>
                      <a:pt x="743" y="251"/>
                    </a:lnTo>
                    <a:lnTo>
                      <a:pt x="815" y="200"/>
                    </a:lnTo>
                    <a:lnTo>
                      <a:pt x="890" y="156"/>
                    </a:lnTo>
                    <a:lnTo>
                      <a:pt x="966" y="118"/>
                    </a:lnTo>
                    <a:lnTo>
                      <a:pt x="1042" y="85"/>
                    </a:lnTo>
                    <a:lnTo>
                      <a:pt x="1118" y="58"/>
                    </a:lnTo>
                    <a:lnTo>
                      <a:pt x="1195" y="37"/>
                    </a:lnTo>
                    <a:lnTo>
                      <a:pt x="1272" y="21"/>
                    </a:lnTo>
                    <a:lnTo>
                      <a:pt x="1349" y="9"/>
                    </a:lnTo>
                    <a:lnTo>
                      <a:pt x="1426" y="3"/>
                    </a:lnTo>
                    <a:lnTo>
                      <a:pt x="1504" y="0"/>
                    </a:lnTo>
                    <a:close/>
                  </a:path>
                </a:pathLst>
              </a:custGeom>
              <a:solidFill>
                <a:srgbClr val="684B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 79"/>
              <p:cNvSpPr>
                <a:spLocks/>
              </p:cNvSpPr>
              <p:nvPr/>
            </p:nvSpPr>
            <p:spPr bwMode="auto">
              <a:xfrm>
                <a:off x="1034" y="2110"/>
                <a:ext cx="158" cy="232"/>
              </a:xfrm>
              <a:custGeom>
                <a:avLst/>
                <a:gdLst>
                  <a:gd name="T0" fmla="*/ 261 w 472"/>
                  <a:gd name="T1" fmla="*/ 0 h 697"/>
                  <a:gd name="T2" fmla="*/ 472 w 472"/>
                  <a:gd name="T3" fmla="*/ 341 h 697"/>
                  <a:gd name="T4" fmla="*/ 472 w 472"/>
                  <a:gd name="T5" fmla="*/ 697 h 697"/>
                  <a:gd name="T6" fmla="*/ 0 w 472"/>
                  <a:gd name="T7" fmla="*/ 52 h 697"/>
                  <a:gd name="T8" fmla="*/ 86 w 472"/>
                  <a:gd name="T9" fmla="*/ 31 h 697"/>
                  <a:gd name="T10" fmla="*/ 174 w 472"/>
                  <a:gd name="T11" fmla="*/ 14 h 697"/>
                  <a:gd name="T12" fmla="*/ 261 w 472"/>
                  <a:gd name="T13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2" h="697">
                    <a:moveTo>
                      <a:pt x="261" y="0"/>
                    </a:moveTo>
                    <a:lnTo>
                      <a:pt x="472" y="341"/>
                    </a:lnTo>
                    <a:lnTo>
                      <a:pt x="472" y="697"/>
                    </a:lnTo>
                    <a:lnTo>
                      <a:pt x="0" y="52"/>
                    </a:lnTo>
                    <a:lnTo>
                      <a:pt x="86" y="31"/>
                    </a:lnTo>
                    <a:lnTo>
                      <a:pt x="174" y="14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9D937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80"/>
              <p:cNvSpPr>
                <a:spLocks/>
              </p:cNvSpPr>
              <p:nvPr/>
            </p:nvSpPr>
            <p:spPr bwMode="auto">
              <a:xfrm>
                <a:off x="1192" y="2110"/>
                <a:ext cx="157" cy="232"/>
              </a:xfrm>
              <a:custGeom>
                <a:avLst/>
                <a:gdLst>
                  <a:gd name="T0" fmla="*/ 212 w 472"/>
                  <a:gd name="T1" fmla="*/ 0 h 697"/>
                  <a:gd name="T2" fmla="*/ 299 w 472"/>
                  <a:gd name="T3" fmla="*/ 14 h 697"/>
                  <a:gd name="T4" fmla="*/ 386 w 472"/>
                  <a:gd name="T5" fmla="*/ 31 h 697"/>
                  <a:gd name="T6" fmla="*/ 472 w 472"/>
                  <a:gd name="T7" fmla="*/ 52 h 697"/>
                  <a:gd name="T8" fmla="*/ 0 w 472"/>
                  <a:gd name="T9" fmla="*/ 697 h 697"/>
                  <a:gd name="T10" fmla="*/ 0 w 472"/>
                  <a:gd name="T11" fmla="*/ 341 h 697"/>
                  <a:gd name="T12" fmla="*/ 212 w 472"/>
                  <a:gd name="T13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2" h="697">
                    <a:moveTo>
                      <a:pt x="212" y="0"/>
                    </a:moveTo>
                    <a:lnTo>
                      <a:pt x="299" y="14"/>
                    </a:lnTo>
                    <a:lnTo>
                      <a:pt x="386" y="31"/>
                    </a:lnTo>
                    <a:lnTo>
                      <a:pt x="472" y="52"/>
                    </a:lnTo>
                    <a:lnTo>
                      <a:pt x="0" y="697"/>
                    </a:lnTo>
                    <a:lnTo>
                      <a:pt x="0" y="341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9D937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81"/>
              <p:cNvSpPr>
                <a:spLocks/>
              </p:cNvSpPr>
              <p:nvPr/>
            </p:nvSpPr>
            <p:spPr bwMode="auto">
              <a:xfrm>
                <a:off x="1098" y="2097"/>
                <a:ext cx="188" cy="161"/>
              </a:xfrm>
              <a:custGeom>
                <a:avLst/>
                <a:gdLst>
                  <a:gd name="T0" fmla="*/ 252 w 565"/>
                  <a:gd name="T1" fmla="*/ 0 h 483"/>
                  <a:gd name="T2" fmla="*/ 298 w 565"/>
                  <a:gd name="T3" fmla="*/ 1 h 483"/>
                  <a:gd name="T4" fmla="*/ 342 w 565"/>
                  <a:gd name="T5" fmla="*/ 4 h 483"/>
                  <a:gd name="T6" fmla="*/ 384 w 565"/>
                  <a:gd name="T7" fmla="*/ 8 h 483"/>
                  <a:gd name="T8" fmla="*/ 423 w 565"/>
                  <a:gd name="T9" fmla="*/ 13 h 483"/>
                  <a:gd name="T10" fmla="*/ 457 w 565"/>
                  <a:gd name="T11" fmla="*/ 19 h 483"/>
                  <a:gd name="T12" fmla="*/ 489 w 565"/>
                  <a:gd name="T13" fmla="*/ 27 h 483"/>
                  <a:gd name="T14" fmla="*/ 514 w 565"/>
                  <a:gd name="T15" fmla="*/ 33 h 483"/>
                  <a:gd name="T16" fmla="*/ 536 w 565"/>
                  <a:gd name="T17" fmla="*/ 38 h 483"/>
                  <a:gd name="T18" fmla="*/ 552 w 565"/>
                  <a:gd name="T19" fmla="*/ 43 h 483"/>
                  <a:gd name="T20" fmla="*/ 561 w 565"/>
                  <a:gd name="T21" fmla="*/ 47 h 483"/>
                  <a:gd name="T22" fmla="*/ 565 w 565"/>
                  <a:gd name="T23" fmla="*/ 47 h 483"/>
                  <a:gd name="T24" fmla="*/ 282 w 565"/>
                  <a:gd name="T25" fmla="*/ 483 h 483"/>
                  <a:gd name="T26" fmla="*/ 0 w 565"/>
                  <a:gd name="T27" fmla="*/ 48 h 483"/>
                  <a:gd name="T28" fmla="*/ 51 w 565"/>
                  <a:gd name="T29" fmla="*/ 30 h 483"/>
                  <a:gd name="T30" fmla="*/ 103 w 565"/>
                  <a:gd name="T31" fmla="*/ 16 h 483"/>
                  <a:gd name="T32" fmla="*/ 153 w 565"/>
                  <a:gd name="T33" fmla="*/ 8 h 483"/>
                  <a:gd name="T34" fmla="*/ 203 w 565"/>
                  <a:gd name="T35" fmla="*/ 3 h 483"/>
                  <a:gd name="T36" fmla="*/ 252 w 565"/>
                  <a:gd name="T3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5" h="483">
                    <a:moveTo>
                      <a:pt x="252" y="0"/>
                    </a:moveTo>
                    <a:lnTo>
                      <a:pt x="298" y="1"/>
                    </a:lnTo>
                    <a:lnTo>
                      <a:pt x="342" y="4"/>
                    </a:lnTo>
                    <a:lnTo>
                      <a:pt x="384" y="8"/>
                    </a:lnTo>
                    <a:lnTo>
                      <a:pt x="423" y="13"/>
                    </a:lnTo>
                    <a:lnTo>
                      <a:pt x="457" y="19"/>
                    </a:lnTo>
                    <a:lnTo>
                      <a:pt x="489" y="27"/>
                    </a:lnTo>
                    <a:lnTo>
                      <a:pt x="514" y="33"/>
                    </a:lnTo>
                    <a:lnTo>
                      <a:pt x="536" y="38"/>
                    </a:lnTo>
                    <a:lnTo>
                      <a:pt x="552" y="43"/>
                    </a:lnTo>
                    <a:lnTo>
                      <a:pt x="561" y="47"/>
                    </a:lnTo>
                    <a:lnTo>
                      <a:pt x="565" y="47"/>
                    </a:lnTo>
                    <a:lnTo>
                      <a:pt x="282" y="483"/>
                    </a:lnTo>
                    <a:lnTo>
                      <a:pt x="0" y="48"/>
                    </a:lnTo>
                    <a:lnTo>
                      <a:pt x="51" y="30"/>
                    </a:lnTo>
                    <a:lnTo>
                      <a:pt x="103" y="16"/>
                    </a:lnTo>
                    <a:lnTo>
                      <a:pt x="153" y="8"/>
                    </a:lnTo>
                    <a:lnTo>
                      <a:pt x="203" y="3"/>
                    </a:lnTo>
                    <a:lnTo>
                      <a:pt x="252" y="0"/>
                    </a:lnTo>
                    <a:close/>
                  </a:path>
                </a:pathLst>
              </a:custGeom>
              <a:solidFill>
                <a:srgbClr val="FDCC9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5" name="그룹 104"/>
          <p:cNvGrpSpPr/>
          <p:nvPr/>
        </p:nvGrpSpPr>
        <p:grpSpPr>
          <a:xfrm>
            <a:off x="6390967" y="3868941"/>
            <a:ext cx="1192975" cy="1192975"/>
            <a:chOff x="5929020" y="3193857"/>
            <a:chExt cx="1296000" cy="1296000"/>
          </a:xfrm>
        </p:grpSpPr>
        <p:sp>
          <p:nvSpPr>
            <p:cNvPr id="106" name="타원 105"/>
            <p:cNvSpPr/>
            <p:nvPr/>
          </p:nvSpPr>
          <p:spPr>
            <a:xfrm>
              <a:off x="5929020" y="3193857"/>
              <a:ext cx="1296000" cy="1296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000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pic>
          <p:nvPicPr>
            <p:cNvPr id="107" name="그림 10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1439" y="3319258"/>
              <a:ext cx="751163" cy="1045199"/>
            </a:xfrm>
            <a:prstGeom prst="rect">
              <a:avLst/>
            </a:prstGeom>
          </p:spPr>
        </p:pic>
      </p:grp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B11F171-5919-40E2-AF2F-7B6138630218}"/>
              </a:ext>
            </a:extLst>
          </p:cNvPr>
          <p:cNvSpPr/>
          <p:nvPr/>
        </p:nvSpPr>
        <p:spPr>
          <a:xfrm>
            <a:off x="4742837" y="5243104"/>
            <a:ext cx="1498388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김종관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C1FA0DF3-D69F-479B-ACC9-1339ABBF3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53" b="91847" l="8676" r="89498">
                        <a14:foregroundMark x1="10274" y1="21343" x2="10731" y2="19424"/>
                        <a14:foregroundMark x1="18950" y1="18705" x2="18950" y2="18705"/>
                        <a14:foregroundMark x1="10046" y1="21343" x2="10046" y2="21343"/>
                        <a14:foregroundMark x1="10046" y1="21343" x2="10046" y2="22062"/>
                        <a14:foregroundMark x1="10274" y1="21583" x2="10274" y2="21583"/>
                        <a14:foregroundMark x1="9361" y1="21103" x2="9361" y2="21103"/>
                        <a14:foregroundMark x1="8904" y1="21343" x2="9817" y2="21103"/>
                        <a14:foregroundMark x1="19863" y1="19664" x2="17808" y2="19904"/>
                        <a14:foregroundMark x1="69178" y1="88249" x2="80365" y2="91847"/>
                        <a14:foregroundMark x1="80365" y1="91847" x2="84475" y2="892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44" y="700940"/>
            <a:ext cx="2281341" cy="217196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4DB52B4-8A9C-4AF5-9329-4A1A6A845F80}"/>
              </a:ext>
            </a:extLst>
          </p:cNvPr>
          <p:cNvSpPr/>
          <p:nvPr/>
        </p:nvSpPr>
        <p:spPr>
          <a:xfrm>
            <a:off x="2773796" y="894369"/>
            <a:ext cx="8345872" cy="178510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1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badi" panose="020B0604020202020204" pitchFamily="34" charset="0"/>
                <a:cs typeface="Tunga" panose="020B0502040204020203" pitchFamily="34" charset="0"/>
              </a:rPr>
              <a:t>Cooking Lord</a:t>
            </a:r>
          </a:p>
        </p:txBody>
      </p:sp>
    </p:spTree>
    <p:extLst>
      <p:ext uri="{BB962C8B-B14F-4D97-AF65-F5344CB8AC3E}">
        <p14:creationId xmlns:p14="http://schemas.microsoft.com/office/powerpoint/2010/main" val="1230770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6">
            <a:extLst>
              <a:ext uri="{FF2B5EF4-FFF2-40B4-BE49-F238E27FC236}">
                <a16:creationId xmlns:a16="http://schemas.microsoft.com/office/drawing/2014/main" id="{9AB5030A-176A-4CC3-BB28-7E77B73733B0}"/>
              </a:ext>
            </a:extLst>
          </p:cNvPr>
          <p:cNvSpPr/>
          <p:nvPr/>
        </p:nvSpPr>
        <p:spPr>
          <a:xfrm rot="5400000" flipV="1">
            <a:off x="2971753" y="-2283988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d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9A64690-6F83-4269-80BA-3E2F68DDAF56}"/>
              </a:ext>
            </a:extLst>
          </p:cNvPr>
          <p:cNvSpPr/>
          <p:nvPr/>
        </p:nvSpPr>
        <p:spPr>
          <a:xfrm rot="10800000" flipV="1">
            <a:off x="616322" y="3062180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</a:endParaRP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DB6D20A7-2D2A-4E65-913B-50F61A98592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05079" y="705607"/>
            <a:ext cx="699081" cy="660490"/>
            <a:chOff x="1793" y="226"/>
            <a:chExt cx="4094" cy="3868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25F972DD-8475-48F8-B863-DFC57A288A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1705"/>
              <a:ext cx="2847" cy="2357"/>
            </a:xfrm>
            <a:custGeom>
              <a:avLst/>
              <a:gdLst>
                <a:gd name="T0" fmla="*/ 0 w 8541"/>
                <a:gd name="T1" fmla="*/ 7068 h 7071"/>
                <a:gd name="T2" fmla="*/ 23 w 8541"/>
                <a:gd name="T3" fmla="*/ 7071 h 7071"/>
                <a:gd name="T4" fmla="*/ 209 w 8541"/>
                <a:gd name="T5" fmla="*/ 7070 h 7071"/>
                <a:gd name="T6" fmla="*/ 411 w 8541"/>
                <a:gd name="T7" fmla="*/ 7052 h 7071"/>
                <a:gd name="T8" fmla="*/ 681 w 8541"/>
                <a:gd name="T9" fmla="*/ 7010 h 7071"/>
                <a:gd name="T10" fmla="*/ 1017 w 8541"/>
                <a:gd name="T11" fmla="*/ 6934 h 7071"/>
                <a:gd name="T12" fmla="*/ 1315 w 8541"/>
                <a:gd name="T13" fmla="*/ 6849 h 7071"/>
                <a:gd name="T14" fmla="*/ 1534 w 8541"/>
                <a:gd name="T15" fmla="*/ 6777 h 7071"/>
                <a:gd name="T16" fmla="*/ 1768 w 8541"/>
                <a:gd name="T17" fmla="*/ 6691 h 7071"/>
                <a:gd name="T18" fmla="*/ 2020 w 8541"/>
                <a:gd name="T19" fmla="*/ 6591 h 7071"/>
                <a:gd name="T20" fmla="*/ 2288 w 8541"/>
                <a:gd name="T21" fmla="*/ 6475 h 7071"/>
                <a:gd name="T22" fmla="*/ 2572 w 8541"/>
                <a:gd name="T23" fmla="*/ 6341 h 7071"/>
                <a:gd name="T24" fmla="*/ 2874 w 8541"/>
                <a:gd name="T25" fmla="*/ 6190 h 7071"/>
                <a:gd name="T26" fmla="*/ 3191 w 8541"/>
                <a:gd name="T27" fmla="*/ 6018 h 7071"/>
                <a:gd name="T28" fmla="*/ 3525 w 8541"/>
                <a:gd name="T29" fmla="*/ 5827 h 7071"/>
                <a:gd name="T30" fmla="*/ 3875 w 8541"/>
                <a:gd name="T31" fmla="*/ 5614 h 7071"/>
                <a:gd name="T32" fmla="*/ 4242 w 8541"/>
                <a:gd name="T33" fmla="*/ 5378 h 7071"/>
                <a:gd name="T34" fmla="*/ 4625 w 8541"/>
                <a:gd name="T35" fmla="*/ 5117 h 7071"/>
                <a:gd name="T36" fmla="*/ 5025 w 8541"/>
                <a:gd name="T37" fmla="*/ 4831 h 7071"/>
                <a:gd name="T38" fmla="*/ 5441 w 8541"/>
                <a:gd name="T39" fmla="*/ 4519 h 7071"/>
                <a:gd name="T40" fmla="*/ 5873 w 8541"/>
                <a:gd name="T41" fmla="*/ 4180 h 7071"/>
                <a:gd name="T42" fmla="*/ 6322 w 8541"/>
                <a:gd name="T43" fmla="*/ 3811 h 7071"/>
                <a:gd name="T44" fmla="*/ 6786 w 8541"/>
                <a:gd name="T45" fmla="*/ 3412 h 7071"/>
                <a:gd name="T46" fmla="*/ 7268 w 8541"/>
                <a:gd name="T47" fmla="*/ 2983 h 7071"/>
                <a:gd name="T48" fmla="*/ 7765 w 8541"/>
                <a:gd name="T49" fmla="*/ 2521 h 7071"/>
                <a:gd name="T50" fmla="*/ 8277 w 8541"/>
                <a:gd name="T51" fmla="*/ 2026 h 7071"/>
                <a:gd name="T52" fmla="*/ 8541 w 8541"/>
                <a:gd name="T53" fmla="*/ 1764 h 7071"/>
                <a:gd name="T54" fmla="*/ 6776 w 8541"/>
                <a:gd name="T55" fmla="*/ 0 h 7071"/>
                <a:gd name="T56" fmla="*/ 2485 w 8541"/>
                <a:gd name="T57" fmla="*/ 4291 h 7071"/>
                <a:gd name="T58" fmla="*/ 1452 w 8541"/>
                <a:gd name="T59" fmla="*/ 5324 h 7071"/>
                <a:gd name="T60" fmla="*/ 1315 w 8541"/>
                <a:gd name="T61" fmla="*/ 5463 h 7071"/>
                <a:gd name="T62" fmla="*/ 1047 w 8541"/>
                <a:gd name="T63" fmla="*/ 5755 h 7071"/>
                <a:gd name="T64" fmla="*/ 792 w 8541"/>
                <a:gd name="T65" fmla="*/ 6052 h 7071"/>
                <a:gd name="T66" fmla="*/ 559 w 8541"/>
                <a:gd name="T67" fmla="*/ 6337 h 7071"/>
                <a:gd name="T68" fmla="*/ 91 w 8541"/>
                <a:gd name="T69" fmla="*/ 6941 h 7071"/>
                <a:gd name="T70" fmla="*/ 0 w 8541"/>
                <a:gd name="T71" fmla="*/ 7068 h 7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41" h="7071">
                  <a:moveTo>
                    <a:pt x="0" y="7068"/>
                  </a:moveTo>
                  <a:lnTo>
                    <a:pt x="23" y="7071"/>
                  </a:lnTo>
                  <a:lnTo>
                    <a:pt x="209" y="7070"/>
                  </a:lnTo>
                  <a:lnTo>
                    <a:pt x="411" y="7052"/>
                  </a:lnTo>
                  <a:lnTo>
                    <a:pt x="681" y="7010"/>
                  </a:lnTo>
                  <a:lnTo>
                    <a:pt x="1017" y="6934"/>
                  </a:lnTo>
                  <a:lnTo>
                    <a:pt x="1315" y="6849"/>
                  </a:lnTo>
                  <a:lnTo>
                    <a:pt x="1534" y="6777"/>
                  </a:lnTo>
                  <a:lnTo>
                    <a:pt x="1768" y="6691"/>
                  </a:lnTo>
                  <a:lnTo>
                    <a:pt x="2020" y="6591"/>
                  </a:lnTo>
                  <a:lnTo>
                    <a:pt x="2288" y="6475"/>
                  </a:lnTo>
                  <a:lnTo>
                    <a:pt x="2572" y="6341"/>
                  </a:lnTo>
                  <a:lnTo>
                    <a:pt x="2874" y="6190"/>
                  </a:lnTo>
                  <a:lnTo>
                    <a:pt x="3191" y="6018"/>
                  </a:lnTo>
                  <a:lnTo>
                    <a:pt x="3525" y="5827"/>
                  </a:lnTo>
                  <a:lnTo>
                    <a:pt x="3875" y="5614"/>
                  </a:lnTo>
                  <a:lnTo>
                    <a:pt x="4242" y="5378"/>
                  </a:lnTo>
                  <a:lnTo>
                    <a:pt x="4625" y="5117"/>
                  </a:lnTo>
                  <a:lnTo>
                    <a:pt x="5025" y="4831"/>
                  </a:lnTo>
                  <a:lnTo>
                    <a:pt x="5441" y="4519"/>
                  </a:lnTo>
                  <a:lnTo>
                    <a:pt x="5873" y="4180"/>
                  </a:lnTo>
                  <a:lnTo>
                    <a:pt x="6322" y="3811"/>
                  </a:lnTo>
                  <a:lnTo>
                    <a:pt x="6786" y="3412"/>
                  </a:lnTo>
                  <a:lnTo>
                    <a:pt x="7268" y="2983"/>
                  </a:lnTo>
                  <a:lnTo>
                    <a:pt x="7765" y="2521"/>
                  </a:lnTo>
                  <a:lnTo>
                    <a:pt x="8277" y="2026"/>
                  </a:lnTo>
                  <a:lnTo>
                    <a:pt x="8541" y="1764"/>
                  </a:lnTo>
                  <a:lnTo>
                    <a:pt x="6776" y="0"/>
                  </a:lnTo>
                  <a:lnTo>
                    <a:pt x="2485" y="4291"/>
                  </a:lnTo>
                  <a:lnTo>
                    <a:pt x="1452" y="5324"/>
                  </a:lnTo>
                  <a:lnTo>
                    <a:pt x="1315" y="5463"/>
                  </a:lnTo>
                  <a:lnTo>
                    <a:pt x="1047" y="5755"/>
                  </a:lnTo>
                  <a:lnTo>
                    <a:pt x="792" y="6052"/>
                  </a:lnTo>
                  <a:lnTo>
                    <a:pt x="559" y="6337"/>
                  </a:lnTo>
                  <a:lnTo>
                    <a:pt x="91" y="6941"/>
                  </a:lnTo>
                  <a:lnTo>
                    <a:pt x="0" y="706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CA49080E-73CE-4611-8C66-C46E88B4B5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5" y="1705"/>
              <a:ext cx="2847" cy="2356"/>
            </a:xfrm>
            <a:custGeom>
              <a:avLst/>
              <a:gdLst>
                <a:gd name="T0" fmla="*/ 0 w 8541"/>
                <a:gd name="T1" fmla="*/ 7068 h 7068"/>
                <a:gd name="T2" fmla="*/ 28 w 8541"/>
                <a:gd name="T3" fmla="*/ 7029 h 7068"/>
                <a:gd name="T4" fmla="*/ 270 w 8541"/>
                <a:gd name="T5" fmla="*/ 6705 h 7068"/>
                <a:gd name="T6" fmla="*/ 566 w 8541"/>
                <a:gd name="T7" fmla="*/ 6327 h 7068"/>
                <a:gd name="T8" fmla="*/ 798 w 8541"/>
                <a:gd name="T9" fmla="*/ 6044 h 7068"/>
                <a:gd name="T10" fmla="*/ 1051 w 8541"/>
                <a:gd name="T11" fmla="*/ 5751 h 7068"/>
                <a:gd name="T12" fmla="*/ 1316 w 8541"/>
                <a:gd name="T13" fmla="*/ 5461 h 7068"/>
                <a:gd name="T14" fmla="*/ 1452 w 8541"/>
                <a:gd name="T15" fmla="*/ 5324 h 7068"/>
                <a:gd name="T16" fmla="*/ 2485 w 8541"/>
                <a:gd name="T17" fmla="*/ 4291 h 7068"/>
                <a:gd name="T18" fmla="*/ 6776 w 8541"/>
                <a:gd name="T19" fmla="*/ 0 h 7068"/>
                <a:gd name="T20" fmla="*/ 6776 w 8541"/>
                <a:gd name="T21" fmla="*/ 0 h 7068"/>
                <a:gd name="T22" fmla="*/ 2485 w 8541"/>
                <a:gd name="T23" fmla="*/ 4291 h 7068"/>
                <a:gd name="T24" fmla="*/ 1452 w 8541"/>
                <a:gd name="T25" fmla="*/ 5324 h 7068"/>
                <a:gd name="T26" fmla="*/ 1316 w 8541"/>
                <a:gd name="T27" fmla="*/ 5461 h 7068"/>
                <a:gd name="T28" fmla="*/ 1051 w 8541"/>
                <a:gd name="T29" fmla="*/ 5751 h 7068"/>
                <a:gd name="T30" fmla="*/ 798 w 8541"/>
                <a:gd name="T31" fmla="*/ 6044 h 7068"/>
                <a:gd name="T32" fmla="*/ 566 w 8541"/>
                <a:gd name="T33" fmla="*/ 6327 h 7068"/>
                <a:gd name="T34" fmla="*/ 270 w 8541"/>
                <a:gd name="T35" fmla="*/ 6705 h 7068"/>
                <a:gd name="T36" fmla="*/ 28 w 8541"/>
                <a:gd name="T37" fmla="*/ 7029 h 7068"/>
                <a:gd name="T38" fmla="*/ 0 w 8541"/>
                <a:gd name="T39" fmla="*/ 7068 h 7068"/>
                <a:gd name="T40" fmla="*/ 0 w 8541"/>
                <a:gd name="T41" fmla="*/ 7068 h 7068"/>
                <a:gd name="T42" fmla="*/ 8541 w 8541"/>
                <a:gd name="T43" fmla="*/ 1765 h 7068"/>
                <a:gd name="T44" fmla="*/ 8541 w 8541"/>
                <a:gd name="T45" fmla="*/ 1764 h 7068"/>
                <a:gd name="T46" fmla="*/ 0 w 8541"/>
                <a:gd name="T47" fmla="*/ 7068 h 7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541" h="7068">
                  <a:moveTo>
                    <a:pt x="0" y="7068"/>
                  </a:moveTo>
                  <a:lnTo>
                    <a:pt x="28" y="7029"/>
                  </a:lnTo>
                  <a:lnTo>
                    <a:pt x="270" y="6705"/>
                  </a:lnTo>
                  <a:lnTo>
                    <a:pt x="566" y="6327"/>
                  </a:lnTo>
                  <a:lnTo>
                    <a:pt x="798" y="6044"/>
                  </a:lnTo>
                  <a:lnTo>
                    <a:pt x="1051" y="5751"/>
                  </a:lnTo>
                  <a:lnTo>
                    <a:pt x="1316" y="5461"/>
                  </a:lnTo>
                  <a:lnTo>
                    <a:pt x="1452" y="5324"/>
                  </a:lnTo>
                  <a:lnTo>
                    <a:pt x="2485" y="4291"/>
                  </a:lnTo>
                  <a:lnTo>
                    <a:pt x="6776" y="0"/>
                  </a:lnTo>
                  <a:lnTo>
                    <a:pt x="6776" y="0"/>
                  </a:lnTo>
                  <a:lnTo>
                    <a:pt x="2485" y="4291"/>
                  </a:lnTo>
                  <a:lnTo>
                    <a:pt x="1452" y="5324"/>
                  </a:lnTo>
                  <a:lnTo>
                    <a:pt x="1316" y="5461"/>
                  </a:lnTo>
                  <a:lnTo>
                    <a:pt x="1051" y="5751"/>
                  </a:lnTo>
                  <a:lnTo>
                    <a:pt x="798" y="6044"/>
                  </a:lnTo>
                  <a:lnTo>
                    <a:pt x="566" y="6327"/>
                  </a:lnTo>
                  <a:lnTo>
                    <a:pt x="270" y="6705"/>
                  </a:lnTo>
                  <a:lnTo>
                    <a:pt x="28" y="7029"/>
                  </a:lnTo>
                  <a:lnTo>
                    <a:pt x="0" y="7068"/>
                  </a:lnTo>
                  <a:close/>
                  <a:moveTo>
                    <a:pt x="0" y="7068"/>
                  </a:moveTo>
                  <a:lnTo>
                    <a:pt x="8541" y="1765"/>
                  </a:lnTo>
                  <a:lnTo>
                    <a:pt x="8541" y="1764"/>
                  </a:lnTo>
                  <a:lnTo>
                    <a:pt x="0" y="7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46F3C4FE-3D71-49B8-87A7-AF4B78E5FE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1705"/>
              <a:ext cx="2847" cy="2357"/>
            </a:xfrm>
            <a:custGeom>
              <a:avLst/>
              <a:gdLst>
                <a:gd name="T0" fmla="*/ 100 w 8541"/>
                <a:gd name="T1" fmla="*/ 7071 h 7071"/>
                <a:gd name="T2" fmla="*/ 16 w 8541"/>
                <a:gd name="T3" fmla="*/ 7070 h 7071"/>
                <a:gd name="T4" fmla="*/ 0 w 8541"/>
                <a:gd name="T5" fmla="*/ 7068 h 7071"/>
                <a:gd name="T6" fmla="*/ 0 w 8541"/>
                <a:gd name="T7" fmla="*/ 7068 h 7071"/>
                <a:gd name="T8" fmla="*/ 0 w 8541"/>
                <a:gd name="T9" fmla="*/ 7068 h 7071"/>
                <a:gd name="T10" fmla="*/ 0 w 8541"/>
                <a:gd name="T11" fmla="*/ 7068 h 7071"/>
                <a:gd name="T12" fmla="*/ 28 w 8541"/>
                <a:gd name="T13" fmla="*/ 7029 h 7071"/>
                <a:gd name="T14" fmla="*/ 270 w 8541"/>
                <a:gd name="T15" fmla="*/ 6705 h 7071"/>
                <a:gd name="T16" fmla="*/ 566 w 8541"/>
                <a:gd name="T17" fmla="*/ 6327 h 7071"/>
                <a:gd name="T18" fmla="*/ 798 w 8541"/>
                <a:gd name="T19" fmla="*/ 6044 h 7071"/>
                <a:gd name="T20" fmla="*/ 1051 w 8541"/>
                <a:gd name="T21" fmla="*/ 5751 h 7071"/>
                <a:gd name="T22" fmla="*/ 1316 w 8541"/>
                <a:gd name="T23" fmla="*/ 5461 h 7071"/>
                <a:gd name="T24" fmla="*/ 1452 w 8541"/>
                <a:gd name="T25" fmla="*/ 5324 h 7071"/>
                <a:gd name="T26" fmla="*/ 2485 w 8541"/>
                <a:gd name="T27" fmla="*/ 4291 h 7071"/>
                <a:gd name="T28" fmla="*/ 6776 w 8541"/>
                <a:gd name="T29" fmla="*/ 0 h 7071"/>
                <a:gd name="T30" fmla="*/ 8541 w 8541"/>
                <a:gd name="T31" fmla="*/ 1764 h 7071"/>
                <a:gd name="T32" fmla="*/ 8541 w 8541"/>
                <a:gd name="T33" fmla="*/ 1764 h 7071"/>
                <a:gd name="T34" fmla="*/ 8541 w 8541"/>
                <a:gd name="T35" fmla="*/ 1764 h 7071"/>
                <a:gd name="T36" fmla="*/ 8541 w 8541"/>
                <a:gd name="T37" fmla="*/ 1764 h 7071"/>
                <a:gd name="T38" fmla="*/ 7046 w 8541"/>
                <a:gd name="T39" fmla="*/ 272 h 7071"/>
                <a:gd name="T40" fmla="*/ 2756 w 8541"/>
                <a:gd name="T41" fmla="*/ 4563 h 7071"/>
                <a:gd name="T42" fmla="*/ 1722 w 8541"/>
                <a:gd name="T43" fmla="*/ 5597 h 7071"/>
                <a:gd name="T44" fmla="*/ 1633 w 8541"/>
                <a:gd name="T45" fmla="*/ 5687 h 7071"/>
                <a:gd name="T46" fmla="*/ 1455 w 8541"/>
                <a:gd name="T47" fmla="*/ 5877 h 7071"/>
                <a:gd name="T48" fmla="*/ 1193 w 8541"/>
                <a:gd name="T49" fmla="*/ 6171 h 7071"/>
                <a:gd name="T50" fmla="*/ 873 w 8541"/>
                <a:gd name="T51" fmla="*/ 6555 h 7071"/>
                <a:gd name="T52" fmla="*/ 601 w 8541"/>
                <a:gd name="T53" fmla="*/ 6898 h 7071"/>
                <a:gd name="T54" fmla="*/ 493 w 8541"/>
                <a:gd name="T55" fmla="*/ 7041 h 7071"/>
                <a:gd name="T56" fmla="*/ 363 w 8541"/>
                <a:gd name="T57" fmla="*/ 7057 h 7071"/>
                <a:gd name="T58" fmla="*/ 166 w 8541"/>
                <a:gd name="T59" fmla="*/ 7071 h 7071"/>
                <a:gd name="T60" fmla="*/ 100 w 8541"/>
                <a:gd name="T61" fmla="*/ 7071 h 7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541" h="7071">
                  <a:moveTo>
                    <a:pt x="100" y="7071"/>
                  </a:moveTo>
                  <a:lnTo>
                    <a:pt x="16" y="7070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28" y="7029"/>
                  </a:lnTo>
                  <a:lnTo>
                    <a:pt x="270" y="6705"/>
                  </a:lnTo>
                  <a:lnTo>
                    <a:pt x="566" y="6327"/>
                  </a:lnTo>
                  <a:lnTo>
                    <a:pt x="798" y="6044"/>
                  </a:lnTo>
                  <a:lnTo>
                    <a:pt x="1051" y="5751"/>
                  </a:lnTo>
                  <a:lnTo>
                    <a:pt x="1316" y="5461"/>
                  </a:lnTo>
                  <a:lnTo>
                    <a:pt x="1452" y="5324"/>
                  </a:lnTo>
                  <a:lnTo>
                    <a:pt x="2485" y="4291"/>
                  </a:lnTo>
                  <a:lnTo>
                    <a:pt x="6776" y="0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7046" y="272"/>
                  </a:lnTo>
                  <a:lnTo>
                    <a:pt x="2756" y="4563"/>
                  </a:lnTo>
                  <a:lnTo>
                    <a:pt x="1722" y="5597"/>
                  </a:lnTo>
                  <a:lnTo>
                    <a:pt x="1633" y="5687"/>
                  </a:lnTo>
                  <a:lnTo>
                    <a:pt x="1455" y="5877"/>
                  </a:lnTo>
                  <a:lnTo>
                    <a:pt x="1193" y="6171"/>
                  </a:lnTo>
                  <a:lnTo>
                    <a:pt x="873" y="6555"/>
                  </a:lnTo>
                  <a:lnTo>
                    <a:pt x="601" y="6898"/>
                  </a:lnTo>
                  <a:lnTo>
                    <a:pt x="493" y="7041"/>
                  </a:lnTo>
                  <a:lnTo>
                    <a:pt x="363" y="7057"/>
                  </a:lnTo>
                  <a:lnTo>
                    <a:pt x="166" y="7071"/>
                  </a:lnTo>
                  <a:lnTo>
                    <a:pt x="100" y="7071"/>
                  </a:lnTo>
                  <a:close/>
                </a:path>
              </a:pathLst>
            </a:custGeom>
            <a:solidFill>
              <a:srgbClr val="EA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31411351-C134-4E7C-8628-EAFC0587B7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2202"/>
              <a:ext cx="561" cy="561"/>
            </a:xfrm>
            <a:custGeom>
              <a:avLst/>
              <a:gdLst>
                <a:gd name="T0" fmla="*/ 228 w 1683"/>
                <a:gd name="T1" fmla="*/ 1683 h 1683"/>
                <a:gd name="T2" fmla="*/ 1683 w 1683"/>
                <a:gd name="T3" fmla="*/ 230 h 1683"/>
                <a:gd name="T4" fmla="*/ 1452 w 1683"/>
                <a:gd name="T5" fmla="*/ 0 h 1683"/>
                <a:gd name="T6" fmla="*/ 0 w 1683"/>
                <a:gd name="T7" fmla="*/ 1454 h 1683"/>
                <a:gd name="T8" fmla="*/ 228 w 1683"/>
                <a:gd name="T9" fmla="*/ 1683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3" h="1683">
                  <a:moveTo>
                    <a:pt x="228" y="1683"/>
                  </a:moveTo>
                  <a:lnTo>
                    <a:pt x="1683" y="230"/>
                  </a:lnTo>
                  <a:lnTo>
                    <a:pt x="1452" y="0"/>
                  </a:lnTo>
                  <a:lnTo>
                    <a:pt x="0" y="1454"/>
                  </a:lnTo>
                  <a:lnTo>
                    <a:pt x="228" y="16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2DAAD189-8F61-47A3-8B0A-5B3A56651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2674"/>
              <a:ext cx="2331" cy="1387"/>
            </a:xfrm>
            <a:custGeom>
              <a:avLst/>
              <a:gdLst>
                <a:gd name="T0" fmla="*/ 884 w 6992"/>
                <a:gd name="T1" fmla="*/ 3688 h 4163"/>
                <a:gd name="T2" fmla="*/ 1894 w 6992"/>
                <a:gd name="T3" fmla="*/ 3324 h 4163"/>
                <a:gd name="T4" fmla="*/ 3083 w 6992"/>
                <a:gd name="T5" fmla="*/ 2732 h 4163"/>
                <a:gd name="T6" fmla="*/ 3672 w 6992"/>
                <a:gd name="T7" fmla="*/ 2365 h 4163"/>
                <a:gd name="T8" fmla="*/ 4307 w 6992"/>
                <a:gd name="T9" fmla="*/ 1966 h 4163"/>
                <a:gd name="T10" fmla="*/ 4897 w 6992"/>
                <a:gd name="T11" fmla="*/ 1531 h 4163"/>
                <a:gd name="T12" fmla="*/ 5440 w 6992"/>
                <a:gd name="T13" fmla="*/ 1128 h 4163"/>
                <a:gd name="T14" fmla="*/ 6312 w 6992"/>
                <a:gd name="T15" fmla="*/ 409 h 4163"/>
                <a:gd name="T16" fmla="*/ 6774 w 6992"/>
                <a:gd name="T17" fmla="*/ 0 h 4163"/>
                <a:gd name="T18" fmla="*/ 6992 w 6992"/>
                <a:gd name="T19" fmla="*/ 157 h 4163"/>
                <a:gd name="T20" fmla="*/ 6948 w 6992"/>
                <a:gd name="T21" fmla="*/ 363 h 4163"/>
                <a:gd name="T22" fmla="*/ 5887 w 6992"/>
                <a:gd name="T23" fmla="*/ 1262 h 4163"/>
                <a:gd name="T24" fmla="*/ 4787 w 6992"/>
                <a:gd name="T25" fmla="*/ 2097 h 4163"/>
                <a:gd name="T26" fmla="*/ 4052 w 6992"/>
                <a:gd name="T27" fmla="*/ 2596 h 4163"/>
                <a:gd name="T28" fmla="*/ 3423 w 6992"/>
                <a:gd name="T29" fmla="*/ 2982 h 4163"/>
                <a:gd name="T30" fmla="*/ 2497 w 6992"/>
                <a:gd name="T31" fmla="*/ 3473 h 4163"/>
                <a:gd name="T32" fmla="*/ 1522 w 6992"/>
                <a:gd name="T33" fmla="*/ 3875 h 4163"/>
                <a:gd name="T34" fmla="*/ 810 w 6992"/>
                <a:gd name="T35" fmla="*/ 4078 h 4163"/>
                <a:gd name="T36" fmla="*/ 254 w 6992"/>
                <a:gd name="T37" fmla="*/ 4162 h 4163"/>
                <a:gd name="T38" fmla="*/ 0 w 6992"/>
                <a:gd name="T39" fmla="*/ 4163 h 4163"/>
                <a:gd name="T40" fmla="*/ 884 w 6992"/>
                <a:gd name="T41" fmla="*/ 3688 h 4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92" h="4163">
                  <a:moveTo>
                    <a:pt x="884" y="3688"/>
                  </a:moveTo>
                  <a:lnTo>
                    <a:pt x="1894" y="3324"/>
                  </a:lnTo>
                  <a:lnTo>
                    <a:pt x="3083" y="2732"/>
                  </a:lnTo>
                  <a:lnTo>
                    <a:pt x="3672" y="2365"/>
                  </a:lnTo>
                  <a:lnTo>
                    <a:pt x="4307" y="1966"/>
                  </a:lnTo>
                  <a:lnTo>
                    <a:pt x="4897" y="1531"/>
                  </a:lnTo>
                  <a:lnTo>
                    <a:pt x="5440" y="1128"/>
                  </a:lnTo>
                  <a:lnTo>
                    <a:pt x="6312" y="409"/>
                  </a:lnTo>
                  <a:lnTo>
                    <a:pt x="6774" y="0"/>
                  </a:lnTo>
                  <a:lnTo>
                    <a:pt x="6992" y="157"/>
                  </a:lnTo>
                  <a:lnTo>
                    <a:pt x="6948" y="363"/>
                  </a:lnTo>
                  <a:lnTo>
                    <a:pt x="5887" y="1262"/>
                  </a:lnTo>
                  <a:lnTo>
                    <a:pt x="4787" y="2097"/>
                  </a:lnTo>
                  <a:lnTo>
                    <a:pt x="4052" y="2596"/>
                  </a:lnTo>
                  <a:lnTo>
                    <a:pt x="3423" y="2982"/>
                  </a:lnTo>
                  <a:lnTo>
                    <a:pt x="2497" y="3473"/>
                  </a:lnTo>
                  <a:lnTo>
                    <a:pt x="1522" y="3875"/>
                  </a:lnTo>
                  <a:lnTo>
                    <a:pt x="810" y="4078"/>
                  </a:lnTo>
                  <a:lnTo>
                    <a:pt x="254" y="4162"/>
                  </a:lnTo>
                  <a:lnTo>
                    <a:pt x="0" y="4163"/>
                  </a:lnTo>
                  <a:lnTo>
                    <a:pt x="884" y="36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5F444C54-67E0-43F3-84D5-33AE4A0ED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4" y="1570"/>
              <a:ext cx="679" cy="723"/>
            </a:xfrm>
            <a:custGeom>
              <a:avLst/>
              <a:gdLst>
                <a:gd name="T0" fmla="*/ 406 w 2036"/>
                <a:gd name="T1" fmla="*/ 0 h 2170"/>
                <a:gd name="T2" fmla="*/ 1220 w 2036"/>
                <a:gd name="T3" fmla="*/ 815 h 2170"/>
                <a:gd name="T4" fmla="*/ 1086 w 2036"/>
                <a:gd name="T5" fmla="*/ 949 h 2170"/>
                <a:gd name="T6" fmla="*/ 2036 w 2036"/>
                <a:gd name="T7" fmla="*/ 1899 h 2170"/>
                <a:gd name="T8" fmla="*/ 1764 w 2036"/>
                <a:gd name="T9" fmla="*/ 2170 h 2170"/>
                <a:gd name="T10" fmla="*/ 815 w 2036"/>
                <a:gd name="T11" fmla="*/ 1219 h 2170"/>
                <a:gd name="T12" fmla="*/ 773 w 2036"/>
                <a:gd name="T13" fmla="*/ 1179 h 2170"/>
                <a:gd name="T14" fmla="*/ 0 w 2036"/>
                <a:gd name="T15" fmla="*/ 406 h 2170"/>
                <a:gd name="T16" fmla="*/ 406 w 2036"/>
                <a:gd name="T17" fmla="*/ 0 h 2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6" h="2170">
                  <a:moveTo>
                    <a:pt x="406" y="0"/>
                  </a:moveTo>
                  <a:lnTo>
                    <a:pt x="1220" y="815"/>
                  </a:lnTo>
                  <a:lnTo>
                    <a:pt x="1086" y="949"/>
                  </a:lnTo>
                  <a:lnTo>
                    <a:pt x="2036" y="1899"/>
                  </a:lnTo>
                  <a:lnTo>
                    <a:pt x="1764" y="2170"/>
                  </a:lnTo>
                  <a:lnTo>
                    <a:pt x="815" y="1219"/>
                  </a:lnTo>
                  <a:lnTo>
                    <a:pt x="773" y="1179"/>
                  </a:lnTo>
                  <a:lnTo>
                    <a:pt x="0" y="406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EF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42E467EB-F8A3-47E3-8AA3-F64C01D8D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7" cy="128"/>
            </a:xfrm>
            <a:custGeom>
              <a:avLst/>
              <a:gdLst>
                <a:gd name="T0" fmla="*/ 55 w 382"/>
                <a:gd name="T1" fmla="*/ 328 h 383"/>
                <a:gd name="T2" fmla="*/ 69 w 382"/>
                <a:gd name="T3" fmla="*/ 341 h 383"/>
                <a:gd name="T4" fmla="*/ 101 w 382"/>
                <a:gd name="T5" fmla="*/ 361 h 383"/>
                <a:gd name="T6" fmla="*/ 136 w 382"/>
                <a:gd name="T7" fmla="*/ 376 h 383"/>
                <a:gd name="T8" fmla="*/ 172 w 382"/>
                <a:gd name="T9" fmla="*/ 383 h 383"/>
                <a:gd name="T10" fmla="*/ 209 w 382"/>
                <a:gd name="T11" fmla="*/ 383 h 383"/>
                <a:gd name="T12" fmla="*/ 245 w 382"/>
                <a:gd name="T13" fmla="*/ 376 h 383"/>
                <a:gd name="T14" fmla="*/ 280 w 382"/>
                <a:gd name="T15" fmla="*/ 361 h 383"/>
                <a:gd name="T16" fmla="*/ 311 w 382"/>
                <a:gd name="T17" fmla="*/ 341 h 383"/>
                <a:gd name="T18" fmla="*/ 326 w 382"/>
                <a:gd name="T19" fmla="*/ 328 h 383"/>
                <a:gd name="T20" fmla="*/ 340 w 382"/>
                <a:gd name="T21" fmla="*/ 312 h 383"/>
                <a:gd name="T22" fmla="*/ 360 w 382"/>
                <a:gd name="T23" fmla="*/ 281 h 383"/>
                <a:gd name="T24" fmla="*/ 375 w 382"/>
                <a:gd name="T25" fmla="*/ 246 h 383"/>
                <a:gd name="T26" fmla="*/ 382 w 382"/>
                <a:gd name="T27" fmla="*/ 209 h 383"/>
                <a:gd name="T28" fmla="*/ 382 w 382"/>
                <a:gd name="T29" fmla="*/ 173 h 383"/>
                <a:gd name="T30" fmla="*/ 375 w 382"/>
                <a:gd name="T31" fmla="*/ 135 h 383"/>
                <a:gd name="T32" fmla="*/ 360 w 382"/>
                <a:gd name="T33" fmla="*/ 101 h 383"/>
                <a:gd name="T34" fmla="*/ 339 w 382"/>
                <a:gd name="T35" fmla="*/ 69 h 383"/>
                <a:gd name="T36" fmla="*/ 326 w 382"/>
                <a:gd name="T37" fmla="*/ 55 h 383"/>
                <a:gd name="T38" fmla="*/ 311 w 382"/>
                <a:gd name="T39" fmla="*/ 42 h 383"/>
                <a:gd name="T40" fmla="*/ 280 w 382"/>
                <a:gd name="T41" fmla="*/ 20 h 383"/>
                <a:gd name="T42" fmla="*/ 245 w 382"/>
                <a:gd name="T43" fmla="*/ 7 h 383"/>
                <a:gd name="T44" fmla="*/ 209 w 382"/>
                <a:gd name="T45" fmla="*/ 0 h 383"/>
                <a:gd name="T46" fmla="*/ 172 w 382"/>
                <a:gd name="T47" fmla="*/ 0 h 383"/>
                <a:gd name="T48" fmla="*/ 136 w 382"/>
                <a:gd name="T49" fmla="*/ 6 h 383"/>
                <a:gd name="T50" fmla="*/ 101 w 382"/>
                <a:gd name="T51" fmla="*/ 20 h 383"/>
                <a:gd name="T52" fmla="*/ 69 w 382"/>
                <a:gd name="T53" fmla="*/ 42 h 383"/>
                <a:gd name="T54" fmla="*/ 55 w 382"/>
                <a:gd name="T55" fmla="*/ 55 h 383"/>
                <a:gd name="T56" fmla="*/ 42 w 382"/>
                <a:gd name="T57" fmla="*/ 69 h 383"/>
                <a:gd name="T58" fmla="*/ 21 w 382"/>
                <a:gd name="T59" fmla="*/ 101 h 383"/>
                <a:gd name="T60" fmla="*/ 6 w 382"/>
                <a:gd name="T61" fmla="*/ 137 h 383"/>
                <a:gd name="T62" fmla="*/ 0 w 382"/>
                <a:gd name="T63" fmla="*/ 173 h 383"/>
                <a:gd name="T64" fmla="*/ 0 w 382"/>
                <a:gd name="T65" fmla="*/ 210 h 383"/>
                <a:gd name="T66" fmla="*/ 6 w 382"/>
                <a:gd name="T67" fmla="*/ 246 h 383"/>
                <a:gd name="T68" fmla="*/ 21 w 382"/>
                <a:gd name="T69" fmla="*/ 281 h 383"/>
                <a:gd name="T70" fmla="*/ 42 w 382"/>
                <a:gd name="T71" fmla="*/ 314 h 383"/>
                <a:gd name="T72" fmla="*/ 55 w 382"/>
                <a:gd name="T73" fmla="*/ 32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2" h="383">
                  <a:moveTo>
                    <a:pt x="55" y="328"/>
                  </a:moveTo>
                  <a:lnTo>
                    <a:pt x="69" y="341"/>
                  </a:lnTo>
                  <a:lnTo>
                    <a:pt x="101" y="361"/>
                  </a:lnTo>
                  <a:lnTo>
                    <a:pt x="136" y="376"/>
                  </a:lnTo>
                  <a:lnTo>
                    <a:pt x="172" y="383"/>
                  </a:lnTo>
                  <a:lnTo>
                    <a:pt x="209" y="383"/>
                  </a:lnTo>
                  <a:lnTo>
                    <a:pt x="245" y="376"/>
                  </a:lnTo>
                  <a:lnTo>
                    <a:pt x="280" y="361"/>
                  </a:lnTo>
                  <a:lnTo>
                    <a:pt x="311" y="341"/>
                  </a:lnTo>
                  <a:lnTo>
                    <a:pt x="326" y="328"/>
                  </a:lnTo>
                  <a:lnTo>
                    <a:pt x="340" y="312"/>
                  </a:lnTo>
                  <a:lnTo>
                    <a:pt x="360" y="281"/>
                  </a:lnTo>
                  <a:lnTo>
                    <a:pt x="375" y="246"/>
                  </a:lnTo>
                  <a:lnTo>
                    <a:pt x="382" y="209"/>
                  </a:lnTo>
                  <a:lnTo>
                    <a:pt x="382" y="173"/>
                  </a:lnTo>
                  <a:lnTo>
                    <a:pt x="375" y="135"/>
                  </a:lnTo>
                  <a:lnTo>
                    <a:pt x="360" y="101"/>
                  </a:lnTo>
                  <a:lnTo>
                    <a:pt x="339" y="69"/>
                  </a:lnTo>
                  <a:lnTo>
                    <a:pt x="326" y="55"/>
                  </a:lnTo>
                  <a:lnTo>
                    <a:pt x="311" y="42"/>
                  </a:lnTo>
                  <a:lnTo>
                    <a:pt x="280" y="20"/>
                  </a:lnTo>
                  <a:lnTo>
                    <a:pt x="245" y="7"/>
                  </a:lnTo>
                  <a:lnTo>
                    <a:pt x="209" y="0"/>
                  </a:lnTo>
                  <a:lnTo>
                    <a:pt x="172" y="0"/>
                  </a:lnTo>
                  <a:lnTo>
                    <a:pt x="136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1" y="101"/>
                  </a:lnTo>
                  <a:lnTo>
                    <a:pt x="6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6" y="246"/>
                  </a:lnTo>
                  <a:lnTo>
                    <a:pt x="21" y="281"/>
                  </a:lnTo>
                  <a:lnTo>
                    <a:pt x="42" y="314"/>
                  </a:lnTo>
                  <a:lnTo>
                    <a:pt x="55" y="32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AAA33342-9A90-4EAE-9E86-7EED05A48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8" cy="127"/>
            </a:xfrm>
            <a:custGeom>
              <a:avLst/>
              <a:gdLst>
                <a:gd name="T0" fmla="*/ 57 w 385"/>
                <a:gd name="T1" fmla="*/ 326 h 381"/>
                <a:gd name="T2" fmla="*/ 71 w 385"/>
                <a:gd name="T3" fmla="*/ 339 h 381"/>
                <a:gd name="T4" fmla="*/ 103 w 385"/>
                <a:gd name="T5" fmla="*/ 361 h 381"/>
                <a:gd name="T6" fmla="*/ 137 w 385"/>
                <a:gd name="T7" fmla="*/ 374 h 381"/>
                <a:gd name="T8" fmla="*/ 173 w 385"/>
                <a:gd name="T9" fmla="*/ 381 h 381"/>
                <a:gd name="T10" fmla="*/ 211 w 385"/>
                <a:gd name="T11" fmla="*/ 381 h 381"/>
                <a:gd name="T12" fmla="*/ 247 w 385"/>
                <a:gd name="T13" fmla="*/ 375 h 381"/>
                <a:gd name="T14" fmla="*/ 281 w 385"/>
                <a:gd name="T15" fmla="*/ 361 h 381"/>
                <a:gd name="T16" fmla="*/ 314 w 385"/>
                <a:gd name="T17" fmla="*/ 339 h 381"/>
                <a:gd name="T18" fmla="*/ 329 w 385"/>
                <a:gd name="T19" fmla="*/ 326 h 381"/>
                <a:gd name="T20" fmla="*/ 342 w 385"/>
                <a:gd name="T21" fmla="*/ 312 h 381"/>
                <a:gd name="T22" fmla="*/ 363 w 385"/>
                <a:gd name="T23" fmla="*/ 280 h 381"/>
                <a:gd name="T24" fmla="*/ 378 w 385"/>
                <a:gd name="T25" fmla="*/ 246 h 381"/>
                <a:gd name="T26" fmla="*/ 385 w 385"/>
                <a:gd name="T27" fmla="*/ 210 h 381"/>
                <a:gd name="T28" fmla="*/ 385 w 385"/>
                <a:gd name="T29" fmla="*/ 172 h 381"/>
                <a:gd name="T30" fmla="*/ 378 w 385"/>
                <a:gd name="T31" fmla="*/ 136 h 381"/>
                <a:gd name="T32" fmla="*/ 363 w 385"/>
                <a:gd name="T33" fmla="*/ 102 h 381"/>
                <a:gd name="T34" fmla="*/ 342 w 385"/>
                <a:gd name="T35" fmla="*/ 70 h 381"/>
                <a:gd name="T36" fmla="*/ 329 w 385"/>
                <a:gd name="T37" fmla="*/ 56 h 381"/>
                <a:gd name="T38" fmla="*/ 314 w 385"/>
                <a:gd name="T39" fmla="*/ 41 h 381"/>
                <a:gd name="T40" fmla="*/ 281 w 385"/>
                <a:gd name="T41" fmla="*/ 21 h 381"/>
                <a:gd name="T42" fmla="*/ 247 w 385"/>
                <a:gd name="T43" fmla="*/ 7 h 381"/>
                <a:gd name="T44" fmla="*/ 211 w 385"/>
                <a:gd name="T45" fmla="*/ 0 h 381"/>
                <a:gd name="T46" fmla="*/ 173 w 385"/>
                <a:gd name="T47" fmla="*/ 0 h 381"/>
                <a:gd name="T48" fmla="*/ 137 w 385"/>
                <a:gd name="T49" fmla="*/ 7 h 381"/>
                <a:gd name="T50" fmla="*/ 103 w 385"/>
                <a:gd name="T51" fmla="*/ 21 h 381"/>
                <a:gd name="T52" fmla="*/ 71 w 385"/>
                <a:gd name="T53" fmla="*/ 41 h 381"/>
                <a:gd name="T54" fmla="*/ 57 w 385"/>
                <a:gd name="T55" fmla="*/ 56 h 381"/>
                <a:gd name="T56" fmla="*/ 42 w 385"/>
                <a:gd name="T57" fmla="*/ 70 h 381"/>
                <a:gd name="T58" fmla="*/ 22 w 385"/>
                <a:gd name="T59" fmla="*/ 102 h 381"/>
                <a:gd name="T60" fmla="*/ 8 w 385"/>
                <a:gd name="T61" fmla="*/ 136 h 381"/>
                <a:gd name="T62" fmla="*/ 0 w 385"/>
                <a:gd name="T63" fmla="*/ 172 h 381"/>
                <a:gd name="T64" fmla="*/ 0 w 385"/>
                <a:gd name="T65" fmla="*/ 208 h 381"/>
                <a:gd name="T66" fmla="*/ 8 w 385"/>
                <a:gd name="T67" fmla="*/ 246 h 381"/>
                <a:gd name="T68" fmla="*/ 22 w 385"/>
                <a:gd name="T69" fmla="*/ 280 h 381"/>
                <a:gd name="T70" fmla="*/ 42 w 385"/>
                <a:gd name="T71" fmla="*/ 312 h 381"/>
                <a:gd name="T72" fmla="*/ 57 w 385"/>
                <a:gd name="T73" fmla="*/ 32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5" h="381">
                  <a:moveTo>
                    <a:pt x="57" y="326"/>
                  </a:moveTo>
                  <a:lnTo>
                    <a:pt x="71" y="339"/>
                  </a:lnTo>
                  <a:lnTo>
                    <a:pt x="103" y="361"/>
                  </a:lnTo>
                  <a:lnTo>
                    <a:pt x="137" y="374"/>
                  </a:lnTo>
                  <a:lnTo>
                    <a:pt x="173" y="381"/>
                  </a:lnTo>
                  <a:lnTo>
                    <a:pt x="211" y="381"/>
                  </a:lnTo>
                  <a:lnTo>
                    <a:pt x="247" y="375"/>
                  </a:lnTo>
                  <a:lnTo>
                    <a:pt x="281" y="361"/>
                  </a:lnTo>
                  <a:lnTo>
                    <a:pt x="314" y="339"/>
                  </a:lnTo>
                  <a:lnTo>
                    <a:pt x="329" y="326"/>
                  </a:lnTo>
                  <a:lnTo>
                    <a:pt x="342" y="312"/>
                  </a:lnTo>
                  <a:lnTo>
                    <a:pt x="363" y="280"/>
                  </a:lnTo>
                  <a:lnTo>
                    <a:pt x="378" y="246"/>
                  </a:lnTo>
                  <a:lnTo>
                    <a:pt x="385" y="210"/>
                  </a:lnTo>
                  <a:lnTo>
                    <a:pt x="385" y="172"/>
                  </a:lnTo>
                  <a:lnTo>
                    <a:pt x="378" y="136"/>
                  </a:lnTo>
                  <a:lnTo>
                    <a:pt x="363" y="102"/>
                  </a:lnTo>
                  <a:lnTo>
                    <a:pt x="342" y="70"/>
                  </a:lnTo>
                  <a:lnTo>
                    <a:pt x="329" y="56"/>
                  </a:lnTo>
                  <a:lnTo>
                    <a:pt x="314" y="41"/>
                  </a:lnTo>
                  <a:lnTo>
                    <a:pt x="281" y="21"/>
                  </a:lnTo>
                  <a:lnTo>
                    <a:pt x="247" y="7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3" y="21"/>
                  </a:lnTo>
                  <a:lnTo>
                    <a:pt x="71" y="41"/>
                  </a:lnTo>
                  <a:lnTo>
                    <a:pt x="57" y="56"/>
                  </a:lnTo>
                  <a:lnTo>
                    <a:pt x="42" y="70"/>
                  </a:lnTo>
                  <a:lnTo>
                    <a:pt x="22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08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7" y="326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76F4714B-BC93-437C-8E0C-4F973AB48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8" cy="128"/>
            </a:xfrm>
            <a:custGeom>
              <a:avLst/>
              <a:gdLst>
                <a:gd name="T0" fmla="*/ 55 w 383"/>
                <a:gd name="T1" fmla="*/ 328 h 384"/>
                <a:gd name="T2" fmla="*/ 69 w 383"/>
                <a:gd name="T3" fmla="*/ 342 h 384"/>
                <a:gd name="T4" fmla="*/ 102 w 383"/>
                <a:gd name="T5" fmla="*/ 363 h 384"/>
                <a:gd name="T6" fmla="*/ 137 w 383"/>
                <a:gd name="T7" fmla="*/ 377 h 384"/>
                <a:gd name="T8" fmla="*/ 173 w 383"/>
                <a:gd name="T9" fmla="*/ 384 h 384"/>
                <a:gd name="T10" fmla="*/ 210 w 383"/>
                <a:gd name="T11" fmla="*/ 384 h 384"/>
                <a:gd name="T12" fmla="*/ 246 w 383"/>
                <a:gd name="T13" fmla="*/ 377 h 384"/>
                <a:gd name="T14" fmla="*/ 281 w 383"/>
                <a:gd name="T15" fmla="*/ 363 h 384"/>
                <a:gd name="T16" fmla="*/ 312 w 383"/>
                <a:gd name="T17" fmla="*/ 342 h 384"/>
                <a:gd name="T18" fmla="*/ 327 w 383"/>
                <a:gd name="T19" fmla="*/ 328 h 384"/>
                <a:gd name="T20" fmla="*/ 341 w 383"/>
                <a:gd name="T21" fmla="*/ 314 h 384"/>
                <a:gd name="T22" fmla="*/ 361 w 383"/>
                <a:gd name="T23" fmla="*/ 282 h 384"/>
                <a:gd name="T24" fmla="*/ 376 w 383"/>
                <a:gd name="T25" fmla="*/ 247 h 384"/>
                <a:gd name="T26" fmla="*/ 383 w 383"/>
                <a:gd name="T27" fmla="*/ 211 h 384"/>
                <a:gd name="T28" fmla="*/ 383 w 383"/>
                <a:gd name="T29" fmla="*/ 174 h 384"/>
                <a:gd name="T30" fmla="*/ 376 w 383"/>
                <a:gd name="T31" fmla="*/ 138 h 384"/>
                <a:gd name="T32" fmla="*/ 361 w 383"/>
                <a:gd name="T33" fmla="*/ 103 h 384"/>
                <a:gd name="T34" fmla="*/ 341 w 383"/>
                <a:gd name="T35" fmla="*/ 70 h 384"/>
                <a:gd name="T36" fmla="*/ 327 w 383"/>
                <a:gd name="T37" fmla="*/ 56 h 384"/>
                <a:gd name="T38" fmla="*/ 312 w 383"/>
                <a:gd name="T39" fmla="*/ 43 h 384"/>
                <a:gd name="T40" fmla="*/ 281 w 383"/>
                <a:gd name="T41" fmla="*/ 21 h 384"/>
                <a:gd name="T42" fmla="*/ 246 w 383"/>
                <a:gd name="T43" fmla="*/ 7 h 384"/>
                <a:gd name="T44" fmla="*/ 210 w 383"/>
                <a:gd name="T45" fmla="*/ 0 h 384"/>
                <a:gd name="T46" fmla="*/ 173 w 383"/>
                <a:gd name="T47" fmla="*/ 0 h 384"/>
                <a:gd name="T48" fmla="*/ 137 w 383"/>
                <a:gd name="T49" fmla="*/ 7 h 384"/>
                <a:gd name="T50" fmla="*/ 101 w 383"/>
                <a:gd name="T51" fmla="*/ 21 h 384"/>
                <a:gd name="T52" fmla="*/ 69 w 383"/>
                <a:gd name="T53" fmla="*/ 43 h 384"/>
                <a:gd name="T54" fmla="*/ 55 w 383"/>
                <a:gd name="T55" fmla="*/ 56 h 384"/>
                <a:gd name="T56" fmla="*/ 42 w 383"/>
                <a:gd name="T57" fmla="*/ 70 h 384"/>
                <a:gd name="T58" fmla="*/ 20 w 383"/>
                <a:gd name="T59" fmla="*/ 103 h 384"/>
                <a:gd name="T60" fmla="*/ 7 w 383"/>
                <a:gd name="T61" fmla="*/ 138 h 384"/>
                <a:gd name="T62" fmla="*/ 0 w 383"/>
                <a:gd name="T63" fmla="*/ 174 h 384"/>
                <a:gd name="T64" fmla="*/ 0 w 383"/>
                <a:gd name="T65" fmla="*/ 211 h 384"/>
                <a:gd name="T66" fmla="*/ 7 w 383"/>
                <a:gd name="T67" fmla="*/ 247 h 384"/>
                <a:gd name="T68" fmla="*/ 21 w 383"/>
                <a:gd name="T69" fmla="*/ 282 h 384"/>
                <a:gd name="T70" fmla="*/ 42 w 383"/>
                <a:gd name="T71" fmla="*/ 314 h 384"/>
                <a:gd name="T72" fmla="*/ 55 w 383"/>
                <a:gd name="T73" fmla="*/ 32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3" h="384">
                  <a:moveTo>
                    <a:pt x="55" y="328"/>
                  </a:moveTo>
                  <a:lnTo>
                    <a:pt x="69" y="342"/>
                  </a:lnTo>
                  <a:lnTo>
                    <a:pt x="102" y="363"/>
                  </a:lnTo>
                  <a:lnTo>
                    <a:pt x="137" y="377"/>
                  </a:lnTo>
                  <a:lnTo>
                    <a:pt x="173" y="384"/>
                  </a:lnTo>
                  <a:lnTo>
                    <a:pt x="210" y="384"/>
                  </a:lnTo>
                  <a:lnTo>
                    <a:pt x="246" y="377"/>
                  </a:lnTo>
                  <a:lnTo>
                    <a:pt x="281" y="363"/>
                  </a:lnTo>
                  <a:lnTo>
                    <a:pt x="312" y="342"/>
                  </a:lnTo>
                  <a:lnTo>
                    <a:pt x="327" y="328"/>
                  </a:lnTo>
                  <a:lnTo>
                    <a:pt x="341" y="314"/>
                  </a:lnTo>
                  <a:lnTo>
                    <a:pt x="361" y="282"/>
                  </a:lnTo>
                  <a:lnTo>
                    <a:pt x="376" y="247"/>
                  </a:lnTo>
                  <a:lnTo>
                    <a:pt x="383" y="211"/>
                  </a:lnTo>
                  <a:lnTo>
                    <a:pt x="383" y="174"/>
                  </a:lnTo>
                  <a:lnTo>
                    <a:pt x="376" y="138"/>
                  </a:lnTo>
                  <a:lnTo>
                    <a:pt x="361" y="103"/>
                  </a:lnTo>
                  <a:lnTo>
                    <a:pt x="341" y="70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D8C1F11F-EA28-4A09-BD0B-BFC4D25E1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5" cy="126"/>
            </a:xfrm>
            <a:custGeom>
              <a:avLst/>
              <a:gdLst>
                <a:gd name="T0" fmla="*/ 190 w 374"/>
                <a:gd name="T1" fmla="*/ 191 h 376"/>
                <a:gd name="T2" fmla="*/ 210 w 374"/>
                <a:gd name="T3" fmla="*/ 174 h 376"/>
                <a:gd name="T4" fmla="*/ 253 w 374"/>
                <a:gd name="T5" fmla="*/ 150 h 376"/>
                <a:gd name="T6" fmla="*/ 301 w 374"/>
                <a:gd name="T7" fmla="*/ 139 h 376"/>
                <a:gd name="T8" fmla="*/ 350 w 374"/>
                <a:gd name="T9" fmla="*/ 139 h 376"/>
                <a:gd name="T10" fmla="*/ 374 w 374"/>
                <a:gd name="T11" fmla="*/ 145 h 376"/>
                <a:gd name="T12" fmla="*/ 367 w 374"/>
                <a:gd name="T13" fmla="*/ 121 h 376"/>
                <a:gd name="T14" fmla="*/ 344 w 374"/>
                <a:gd name="T15" fmla="*/ 76 h 376"/>
                <a:gd name="T16" fmla="*/ 327 w 374"/>
                <a:gd name="T17" fmla="*/ 56 h 376"/>
                <a:gd name="T18" fmla="*/ 312 w 374"/>
                <a:gd name="T19" fmla="*/ 43 h 376"/>
                <a:gd name="T20" fmla="*/ 281 w 374"/>
                <a:gd name="T21" fmla="*/ 21 h 376"/>
                <a:gd name="T22" fmla="*/ 246 w 374"/>
                <a:gd name="T23" fmla="*/ 7 h 376"/>
                <a:gd name="T24" fmla="*/ 210 w 374"/>
                <a:gd name="T25" fmla="*/ 0 h 376"/>
                <a:gd name="T26" fmla="*/ 173 w 374"/>
                <a:gd name="T27" fmla="*/ 0 h 376"/>
                <a:gd name="T28" fmla="*/ 137 w 374"/>
                <a:gd name="T29" fmla="*/ 7 h 376"/>
                <a:gd name="T30" fmla="*/ 101 w 374"/>
                <a:gd name="T31" fmla="*/ 21 h 376"/>
                <a:gd name="T32" fmla="*/ 69 w 374"/>
                <a:gd name="T33" fmla="*/ 43 h 376"/>
                <a:gd name="T34" fmla="*/ 55 w 374"/>
                <a:gd name="T35" fmla="*/ 56 h 376"/>
                <a:gd name="T36" fmla="*/ 42 w 374"/>
                <a:gd name="T37" fmla="*/ 70 h 376"/>
                <a:gd name="T38" fmla="*/ 20 w 374"/>
                <a:gd name="T39" fmla="*/ 103 h 376"/>
                <a:gd name="T40" fmla="*/ 7 w 374"/>
                <a:gd name="T41" fmla="*/ 138 h 376"/>
                <a:gd name="T42" fmla="*/ 0 w 374"/>
                <a:gd name="T43" fmla="*/ 174 h 376"/>
                <a:gd name="T44" fmla="*/ 0 w 374"/>
                <a:gd name="T45" fmla="*/ 211 h 376"/>
                <a:gd name="T46" fmla="*/ 7 w 374"/>
                <a:gd name="T47" fmla="*/ 247 h 376"/>
                <a:gd name="T48" fmla="*/ 21 w 374"/>
                <a:gd name="T49" fmla="*/ 282 h 376"/>
                <a:gd name="T50" fmla="*/ 42 w 374"/>
                <a:gd name="T51" fmla="*/ 314 h 376"/>
                <a:gd name="T52" fmla="*/ 55 w 374"/>
                <a:gd name="T53" fmla="*/ 328 h 376"/>
                <a:gd name="T54" fmla="*/ 75 w 374"/>
                <a:gd name="T55" fmla="*/ 345 h 376"/>
                <a:gd name="T56" fmla="*/ 119 w 374"/>
                <a:gd name="T57" fmla="*/ 368 h 376"/>
                <a:gd name="T58" fmla="*/ 144 w 374"/>
                <a:gd name="T59" fmla="*/ 376 h 376"/>
                <a:gd name="T60" fmla="*/ 140 w 374"/>
                <a:gd name="T61" fmla="*/ 351 h 376"/>
                <a:gd name="T62" fmla="*/ 138 w 374"/>
                <a:gd name="T63" fmla="*/ 302 h 376"/>
                <a:gd name="T64" fmla="*/ 150 w 374"/>
                <a:gd name="T65" fmla="*/ 255 h 376"/>
                <a:gd name="T66" fmla="*/ 173 w 374"/>
                <a:gd name="T67" fmla="*/ 211 h 376"/>
                <a:gd name="T68" fmla="*/ 190 w 374"/>
                <a:gd name="T69" fmla="*/ 191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" h="376">
                  <a:moveTo>
                    <a:pt x="190" y="191"/>
                  </a:moveTo>
                  <a:lnTo>
                    <a:pt x="210" y="174"/>
                  </a:lnTo>
                  <a:lnTo>
                    <a:pt x="253" y="150"/>
                  </a:lnTo>
                  <a:lnTo>
                    <a:pt x="301" y="139"/>
                  </a:lnTo>
                  <a:lnTo>
                    <a:pt x="350" y="139"/>
                  </a:lnTo>
                  <a:lnTo>
                    <a:pt x="374" y="145"/>
                  </a:lnTo>
                  <a:lnTo>
                    <a:pt x="367" y="121"/>
                  </a:lnTo>
                  <a:lnTo>
                    <a:pt x="344" y="76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75" y="345"/>
                  </a:lnTo>
                  <a:lnTo>
                    <a:pt x="119" y="368"/>
                  </a:lnTo>
                  <a:lnTo>
                    <a:pt x="144" y="376"/>
                  </a:lnTo>
                  <a:lnTo>
                    <a:pt x="140" y="351"/>
                  </a:lnTo>
                  <a:lnTo>
                    <a:pt x="138" y="302"/>
                  </a:lnTo>
                  <a:lnTo>
                    <a:pt x="150" y="255"/>
                  </a:lnTo>
                  <a:lnTo>
                    <a:pt x="173" y="211"/>
                  </a:lnTo>
                  <a:lnTo>
                    <a:pt x="190" y="1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ECD14AE0-BEA7-4166-9CAB-4E6FF6315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5" cy="125"/>
            </a:xfrm>
            <a:custGeom>
              <a:avLst/>
              <a:gdLst>
                <a:gd name="T0" fmla="*/ 190 w 375"/>
                <a:gd name="T1" fmla="*/ 190 h 374"/>
                <a:gd name="T2" fmla="*/ 211 w 375"/>
                <a:gd name="T3" fmla="*/ 172 h 374"/>
                <a:gd name="T4" fmla="*/ 254 w 375"/>
                <a:gd name="T5" fmla="*/ 149 h 374"/>
                <a:gd name="T6" fmla="*/ 301 w 375"/>
                <a:gd name="T7" fmla="*/ 138 h 374"/>
                <a:gd name="T8" fmla="*/ 350 w 375"/>
                <a:gd name="T9" fmla="*/ 138 h 374"/>
                <a:gd name="T10" fmla="*/ 375 w 375"/>
                <a:gd name="T11" fmla="*/ 144 h 374"/>
                <a:gd name="T12" fmla="*/ 368 w 375"/>
                <a:gd name="T13" fmla="*/ 119 h 374"/>
                <a:gd name="T14" fmla="*/ 345 w 375"/>
                <a:gd name="T15" fmla="*/ 74 h 374"/>
                <a:gd name="T16" fmla="*/ 327 w 375"/>
                <a:gd name="T17" fmla="*/ 54 h 374"/>
                <a:gd name="T18" fmla="*/ 313 w 375"/>
                <a:gd name="T19" fmla="*/ 41 h 374"/>
                <a:gd name="T20" fmla="*/ 281 w 375"/>
                <a:gd name="T21" fmla="*/ 20 h 374"/>
                <a:gd name="T22" fmla="*/ 247 w 375"/>
                <a:gd name="T23" fmla="*/ 5 h 374"/>
                <a:gd name="T24" fmla="*/ 211 w 375"/>
                <a:gd name="T25" fmla="*/ 0 h 374"/>
                <a:gd name="T26" fmla="*/ 173 w 375"/>
                <a:gd name="T27" fmla="*/ 0 h 374"/>
                <a:gd name="T28" fmla="*/ 136 w 375"/>
                <a:gd name="T29" fmla="*/ 5 h 374"/>
                <a:gd name="T30" fmla="*/ 101 w 375"/>
                <a:gd name="T31" fmla="*/ 20 h 374"/>
                <a:gd name="T32" fmla="*/ 70 w 375"/>
                <a:gd name="T33" fmla="*/ 41 h 374"/>
                <a:gd name="T34" fmla="*/ 55 w 375"/>
                <a:gd name="T35" fmla="*/ 54 h 374"/>
                <a:gd name="T36" fmla="*/ 42 w 375"/>
                <a:gd name="T37" fmla="*/ 69 h 374"/>
                <a:gd name="T38" fmla="*/ 21 w 375"/>
                <a:gd name="T39" fmla="*/ 102 h 374"/>
                <a:gd name="T40" fmla="*/ 8 w 375"/>
                <a:gd name="T41" fmla="*/ 136 h 374"/>
                <a:gd name="T42" fmla="*/ 0 w 375"/>
                <a:gd name="T43" fmla="*/ 172 h 374"/>
                <a:gd name="T44" fmla="*/ 0 w 375"/>
                <a:gd name="T45" fmla="*/ 210 h 374"/>
                <a:gd name="T46" fmla="*/ 8 w 375"/>
                <a:gd name="T47" fmla="*/ 246 h 374"/>
                <a:gd name="T48" fmla="*/ 22 w 375"/>
                <a:gd name="T49" fmla="*/ 280 h 374"/>
                <a:gd name="T50" fmla="*/ 42 w 375"/>
                <a:gd name="T51" fmla="*/ 312 h 374"/>
                <a:gd name="T52" fmla="*/ 55 w 375"/>
                <a:gd name="T53" fmla="*/ 326 h 374"/>
                <a:gd name="T54" fmla="*/ 75 w 375"/>
                <a:gd name="T55" fmla="*/ 345 h 374"/>
                <a:gd name="T56" fmla="*/ 120 w 375"/>
                <a:gd name="T57" fmla="*/ 367 h 374"/>
                <a:gd name="T58" fmla="*/ 144 w 375"/>
                <a:gd name="T59" fmla="*/ 374 h 374"/>
                <a:gd name="T60" fmla="*/ 140 w 375"/>
                <a:gd name="T61" fmla="*/ 349 h 374"/>
                <a:gd name="T62" fmla="*/ 139 w 375"/>
                <a:gd name="T63" fmla="*/ 302 h 374"/>
                <a:gd name="T64" fmla="*/ 150 w 375"/>
                <a:gd name="T65" fmla="*/ 254 h 374"/>
                <a:gd name="T66" fmla="*/ 173 w 375"/>
                <a:gd name="T67" fmla="*/ 210 h 374"/>
                <a:gd name="T68" fmla="*/ 190 w 375"/>
                <a:gd name="T69" fmla="*/ 19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5" h="374">
                  <a:moveTo>
                    <a:pt x="190" y="190"/>
                  </a:moveTo>
                  <a:lnTo>
                    <a:pt x="211" y="172"/>
                  </a:lnTo>
                  <a:lnTo>
                    <a:pt x="254" y="149"/>
                  </a:lnTo>
                  <a:lnTo>
                    <a:pt x="301" y="138"/>
                  </a:lnTo>
                  <a:lnTo>
                    <a:pt x="350" y="138"/>
                  </a:lnTo>
                  <a:lnTo>
                    <a:pt x="375" y="144"/>
                  </a:lnTo>
                  <a:lnTo>
                    <a:pt x="368" y="119"/>
                  </a:lnTo>
                  <a:lnTo>
                    <a:pt x="345" y="74"/>
                  </a:lnTo>
                  <a:lnTo>
                    <a:pt x="327" y="54"/>
                  </a:lnTo>
                  <a:lnTo>
                    <a:pt x="313" y="41"/>
                  </a:lnTo>
                  <a:lnTo>
                    <a:pt x="281" y="20"/>
                  </a:lnTo>
                  <a:lnTo>
                    <a:pt x="247" y="5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6" y="5"/>
                  </a:lnTo>
                  <a:lnTo>
                    <a:pt x="101" y="20"/>
                  </a:lnTo>
                  <a:lnTo>
                    <a:pt x="70" y="41"/>
                  </a:lnTo>
                  <a:lnTo>
                    <a:pt x="55" y="54"/>
                  </a:lnTo>
                  <a:lnTo>
                    <a:pt x="42" y="69"/>
                  </a:lnTo>
                  <a:lnTo>
                    <a:pt x="21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10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5" y="326"/>
                  </a:lnTo>
                  <a:lnTo>
                    <a:pt x="75" y="345"/>
                  </a:lnTo>
                  <a:lnTo>
                    <a:pt x="120" y="367"/>
                  </a:lnTo>
                  <a:lnTo>
                    <a:pt x="144" y="374"/>
                  </a:lnTo>
                  <a:lnTo>
                    <a:pt x="140" y="349"/>
                  </a:lnTo>
                  <a:lnTo>
                    <a:pt x="139" y="302"/>
                  </a:lnTo>
                  <a:lnTo>
                    <a:pt x="150" y="254"/>
                  </a:lnTo>
                  <a:lnTo>
                    <a:pt x="173" y="210"/>
                  </a:lnTo>
                  <a:lnTo>
                    <a:pt x="190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FA1E04F2-9407-43A9-BE6A-E0159E563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4" cy="125"/>
            </a:xfrm>
            <a:custGeom>
              <a:avLst/>
              <a:gdLst>
                <a:gd name="T0" fmla="*/ 190 w 374"/>
                <a:gd name="T1" fmla="*/ 190 h 374"/>
                <a:gd name="T2" fmla="*/ 210 w 374"/>
                <a:gd name="T3" fmla="*/ 173 h 374"/>
                <a:gd name="T4" fmla="*/ 253 w 374"/>
                <a:gd name="T5" fmla="*/ 150 h 374"/>
                <a:gd name="T6" fmla="*/ 301 w 374"/>
                <a:gd name="T7" fmla="*/ 138 h 374"/>
                <a:gd name="T8" fmla="*/ 350 w 374"/>
                <a:gd name="T9" fmla="*/ 138 h 374"/>
                <a:gd name="T10" fmla="*/ 374 w 374"/>
                <a:gd name="T11" fmla="*/ 144 h 374"/>
                <a:gd name="T12" fmla="*/ 367 w 374"/>
                <a:gd name="T13" fmla="*/ 119 h 374"/>
                <a:gd name="T14" fmla="*/ 344 w 374"/>
                <a:gd name="T15" fmla="*/ 75 h 374"/>
                <a:gd name="T16" fmla="*/ 327 w 374"/>
                <a:gd name="T17" fmla="*/ 55 h 374"/>
                <a:gd name="T18" fmla="*/ 312 w 374"/>
                <a:gd name="T19" fmla="*/ 42 h 374"/>
                <a:gd name="T20" fmla="*/ 281 w 374"/>
                <a:gd name="T21" fmla="*/ 20 h 374"/>
                <a:gd name="T22" fmla="*/ 246 w 374"/>
                <a:gd name="T23" fmla="*/ 6 h 374"/>
                <a:gd name="T24" fmla="*/ 210 w 374"/>
                <a:gd name="T25" fmla="*/ 0 h 374"/>
                <a:gd name="T26" fmla="*/ 173 w 374"/>
                <a:gd name="T27" fmla="*/ 0 h 374"/>
                <a:gd name="T28" fmla="*/ 135 w 374"/>
                <a:gd name="T29" fmla="*/ 6 h 374"/>
                <a:gd name="T30" fmla="*/ 101 w 374"/>
                <a:gd name="T31" fmla="*/ 20 h 374"/>
                <a:gd name="T32" fmla="*/ 69 w 374"/>
                <a:gd name="T33" fmla="*/ 42 h 374"/>
                <a:gd name="T34" fmla="*/ 55 w 374"/>
                <a:gd name="T35" fmla="*/ 55 h 374"/>
                <a:gd name="T36" fmla="*/ 42 w 374"/>
                <a:gd name="T37" fmla="*/ 69 h 374"/>
                <a:gd name="T38" fmla="*/ 20 w 374"/>
                <a:gd name="T39" fmla="*/ 102 h 374"/>
                <a:gd name="T40" fmla="*/ 7 w 374"/>
                <a:gd name="T41" fmla="*/ 137 h 374"/>
                <a:gd name="T42" fmla="*/ 0 w 374"/>
                <a:gd name="T43" fmla="*/ 173 h 374"/>
                <a:gd name="T44" fmla="*/ 0 w 374"/>
                <a:gd name="T45" fmla="*/ 210 h 374"/>
                <a:gd name="T46" fmla="*/ 7 w 374"/>
                <a:gd name="T47" fmla="*/ 246 h 374"/>
                <a:gd name="T48" fmla="*/ 22 w 374"/>
                <a:gd name="T49" fmla="*/ 281 h 374"/>
                <a:gd name="T50" fmla="*/ 42 w 374"/>
                <a:gd name="T51" fmla="*/ 312 h 374"/>
                <a:gd name="T52" fmla="*/ 55 w 374"/>
                <a:gd name="T53" fmla="*/ 328 h 374"/>
                <a:gd name="T54" fmla="*/ 75 w 374"/>
                <a:gd name="T55" fmla="*/ 345 h 374"/>
                <a:gd name="T56" fmla="*/ 119 w 374"/>
                <a:gd name="T57" fmla="*/ 367 h 374"/>
                <a:gd name="T58" fmla="*/ 144 w 374"/>
                <a:gd name="T59" fmla="*/ 374 h 374"/>
                <a:gd name="T60" fmla="*/ 140 w 374"/>
                <a:gd name="T61" fmla="*/ 350 h 374"/>
                <a:gd name="T62" fmla="*/ 138 w 374"/>
                <a:gd name="T63" fmla="*/ 302 h 374"/>
                <a:gd name="T64" fmla="*/ 150 w 374"/>
                <a:gd name="T65" fmla="*/ 255 h 374"/>
                <a:gd name="T66" fmla="*/ 173 w 374"/>
                <a:gd name="T67" fmla="*/ 210 h 374"/>
                <a:gd name="T68" fmla="*/ 190 w 374"/>
                <a:gd name="T69" fmla="*/ 19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" h="374">
                  <a:moveTo>
                    <a:pt x="190" y="190"/>
                  </a:moveTo>
                  <a:lnTo>
                    <a:pt x="210" y="173"/>
                  </a:lnTo>
                  <a:lnTo>
                    <a:pt x="253" y="150"/>
                  </a:lnTo>
                  <a:lnTo>
                    <a:pt x="301" y="138"/>
                  </a:lnTo>
                  <a:lnTo>
                    <a:pt x="350" y="138"/>
                  </a:lnTo>
                  <a:lnTo>
                    <a:pt x="374" y="144"/>
                  </a:lnTo>
                  <a:lnTo>
                    <a:pt x="367" y="119"/>
                  </a:lnTo>
                  <a:lnTo>
                    <a:pt x="344" y="75"/>
                  </a:lnTo>
                  <a:lnTo>
                    <a:pt x="327" y="55"/>
                  </a:lnTo>
                  <a:lnTo>
                    <a:pt x="312" y="42"/>
                  </a:lnTo>
                  <a:lnTo>
                    <a:pt x="281" y="20"/>
                  </a:lnTo>
                  <a:lnTo>
                    <a:pt x="246" y="6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5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0" y="102"/>
                  </a:lnTo>
                  <a:lnTo>
                    <a:pt x="7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7" y="246"/>
                  </a:lnTo>
                  <a:lnTo>
                    <a:pt x="22" y="281"/>
                  </a:lnTo>
                  <a:lnTo>
                    <a:pt x="42" y="312"/>
                  </a:lnTo>
                  <a:lnTo>
                    <a:pt x="55" y="328"/>
                  </a:lnTo>
                  <a:lnTo>
                    <a:pt x="75" y="345"/>
                  </a:lnTo>
                  <a:lnTo>
                    <a:pt x="119" y="367"/>
                  </a:lnTo>
                  <a:lnTo>
                    <a:pt x="144" y="374"/>
                  </a:lnTo>
                  <a:lnTo>
                    <a:pt x="140" y="350"/>
                  </a:lnTo>
                  <a:lnTo>
                    <a:pt x="138" y="302"/>
                  </a:lnTo>
                  <a:lnTo>
                    <a:pt x="150" y="255"/>
                  </a:lnTo>
                  <a:lnTo>
                    <a:pt x="173" y="210"/>
                  </a:lnTo>
                  <a:lnTo>
                    <a:pt x="190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476362F8-FDA0-4B65-9637-3A5884152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8" cy="128"/>
            </a:xfrm>
            <a:custGeom>
              <a:avLst/>
              <a:gdLst>
                <a:gd name="T0" fmla="*/ 55 w 383"/>
                <a:gd name="T1" fmla="*/ 56 h 384"/>
                <a:gd name="T2" fmla="*/ 42 w 383"/>
                <a:gd name="T3" fmla="*/ 70 h 384"/>
                <a:gd name="T4" fmla="*/ 20 w 383"/>
                <a:gd name="T5" fmla="*/ 103 h 384"/>
                <a:gd name="T6" fmla="*/ 7 w 383"/>
                <a:gd name="T7" fmla="*/ 138 h 384"/>
                <a:gd name="T8" fmla="*/ 0 w 383"/>
                <a:gd name="T9" fmla="*/ 174 h 384"/>
                <a:gd name="T10" fmla="*/ 0 w 383"/>
                <a:gd name="T11" fmla="*/ 211 h 384"/>
                <a:gd name="T12" fmla="*/ 7 w 383"/>
                <a:gd name="T13" fmla="*/ 247 h 384"/>
                <a:gd name="T14" fmla="*/ 21 w 383"/>
                <a:gd name="T15" fmla="*/ 282 h 384"/>
                <a:gd name="T16" fmla="*/ 42 w 383"/>
                <a:gd name="T17" fmla="*/ 314 h 384"/>
                <a:gd name="T18" fmla="*/ 55 w 383"/>
                <a:gd name="T19" fmla="*/ 328 h 384"/>
                <a:gd name="T20" fmla="*/ 69 w 383"/>
                <a:gd name="T21" fmla="*/ 342 h 384"/>
                <a:gd name="T22" fmla="*/ 102 w 383"/>
                <a:gd name="T23" fmla="*/ 363 h 384"/>
                <a:gd name="T24" fmla="*/ 137 w 383"/>
                <a:gd name="T25" fmla="*/ 377 h 384"/>
                <a:gd name="T26" fmla="*/ 173 w 383"/>
                <a:gd name="T27" fmla="*/ 384 h 384"/>
                <a:gd name="T28" fmla="*/ 210 w 383"/>
                <a:gd name="T29" fmla="*/ 384 h 384"/>
                <a:gd name="T30" fmla="*/ 246 w 383"/>
                <a:gd name="T31" fmla="*/ 377 h 384"/>
                <a:gd name="T32" fmla="*/ 281 w 383"/>
                <a:gd name="T33" fmla="*/ 363 h 384"/>
                <a:gd name="T34" fmla="*/ 312 w 383"/>
                <a:gd name="T35" fmla="*/ 342 h 384"/>
                <a:gd name="T36" fmla="*/ 327 w 383"/>
                <a:gd name="T37" fmla="*/ 328 h 384"/>
                <a:gd name="T38" fmla="*/ 341 w 383"/>
                <a:gd name="T39" fmla="*/ 314 h 384"/>
                <a:gd name="T40" fmla="*/ 361 w 383"/>
                <a:gd name="T41" fmla="*/ 282 h 384"/>
                <a:gd name="T42" fmla="*/ 376 w 383"/>
                <a:gd name="T43" fmla="*/ 247 h 384"/>
                <a:gd name="T44" fmla="*/ 383 w 383"/>
                <a:gd name="T45" fmla="*/ 211 h 384"/>
                <a:gd name="T46" fmla="*/ 383 w 383"/>
                <a:gd name="T47" fmla="*/ 174 h 384"/>
                <a:gd name="T48" fmla="*/ 376 w 383"/>
                <a:gd name="T49" fmla="*/ 138 h 384"/>
                <a:gd name="T50" fmla="*/ 361 w 383"/>
                <a:gd name="T51" fmla="*/ 103 h 384"/>
                <a:gd name="T52" fmla="*/ 341 w 383"/>
                <a:gd name="T53" fmla="*/ 70 h 384"/>
                <a:gd name="T54" fmla="*/ 327 w 383"/>
                <a:gd name="T55" fmla="*/ 56 h 384"/>
                <a:gd name="T56" fmla="*/ 312 w 383"/>
                <a:gd name="T57" fmla="*/ 43 h 384"/>
                <a:gd name="T58" fmla="*/ 281 w 383"/>
                <a:gd name="T59" fmla="*/ 21 h 384"/>
                <a:gd name="T60" fmla="*/ 246 w 383"/>
                <a:gd name="T61" fmla="*/ 7 h 384"/>
                <a:gd name="T62" fmla="*/ 210 w 383"/>
                <a:gd name="T63" fmla="*/ 0 h 384"/>
                <a:gd name="T64" fmla="*/ 173 w 383"/>
                <a:gd name="T65" fmla="*/ 0 h 384"/>
                <a:gd name="T66" fmla="*/ 137 w 383"/>
                <a:gd name="T67" fmla="*/ 7 h 384"/>
                <a:gd name="T68" fmla="*/ 101 w 383"/>
                <a:gd name="T69" fmla="*/ 21 h 384"/>
                <a:gd name="T70" fmla="*/ 69 w 383"/>
                <a:gd name="T71" fmla="*/ 43 h 384"/>
                <a:gd name="T72" fmla="*/ 55 w 383"/>
                <a:gd name="T73" fmla="*/ 56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3" h="384">
                  <a:moveTo>
                    <a:pt x="55" y="56"/>
                  </a:move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69" y="342"/>
                  </a:lnTo>
                  <a:lnTo>
                    <a:pt x="102" y="363"/>
                  </a:lnTo>
                  <a:lnTo>
                    <a:pt x="137" y="377"/>
                  </a:lnTo>
                  <a:lnTo>
                    <a:pt x="173" y="384"/>
                  </a:lnTo>
                  <a:lnTo>
                    <a:pt x="210" y="384"/>
                  </a:lnTo>
                  <a:lnTo>
                    <a:pt x="246" y="377"/>
                  </a:lnTo>
                  <a:lnTo>
                    <a:pt x="281" y="363"/>
                  </a:lnTo>
                  <a:lnTo>
                    <a:pt x="312" y="342"/>
                  </a:lnTo>
                  <a:lnTo>
                    <a:pt x="327" y="328"/>
                  </a:lnTo>
                  <a:lnTo>
                    <a:pt x="341" y="314"/>
                  </a:lnTo>
                  <a:lnTo>
                    <a:pt x="361" y="282"/>
                  </a:lnTo>
                  <a:lnTo>
                    <a:pt x="376" y="247"/>
                  </a:lnTo>
                  <a:lnTo>
                    <a:pt x="383" y="211"/>
                  </a:lnTo>
                  <a:lnTo>
                    <a:pt x="383" y="174"/>
                  </a:lnTo>
                  <a:lnTo>
                    <a:pt x="376" y="138"/>
                  </a:lnTo>
                  <a:lnTo>
                    <a:pt x="361" y="103"/>
                  </a:lnTo>
                  <a:lnTo>
                    <a:pt x="341" y="70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D583BF72-82A7-4AA3-821B-C226796E5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258"/>
              <a:ext cx="1637" cy="1583"/>
            </a:xfrm>
            <a:custGeom>
              <a:avLst/>
              <a:gdLst>
                <a:gd name="T0" fmla="*/ 4719 w 4909"/>
                <a:gd name="T1" fmla="*/ 1247 h 4749"/>
                <a:gd name="T2" fmla="*/ 4691 w 4909"/>
                <a:gd name="T3" fmla="*/ 1221 h 4749"/>
                <a:gd name="T4" fmla="*/ 4624 w 4909"/>
                <a:gd name="T5" fmla="*/ 1181 h 4749"/>
                <a:gd name="T6" fmla="*/ 4549 w 4909"/>
                <a:gd name="T7" fmla="*/ 1154 h 4749"/>
                <a:gd name="T8" fmla="*/ 4469 w 4909"/>
                <a:gd name="T9" fmla="*/ 1139 h 4749"/>
                <a:gd name="T10" fmla="*/ 4388 w 4909"/>
                <a:gd name="T11" fmla="*/ 1139 h 4749"/>
                <a:gd name="T12" fmla="*/ 4308 w 4909"/>
                <a:gd name="T13" fmla="*/ 1154 h 4749"/>
                <a:gd name="T14" fmla="*/ 4234 w 4909"/>
                <a:gd name="T15" fmla="*/ 1181 h 4749"/>
                <a:gd name="T16" fmla="*/ 4168 w 4909"/>
                <a:gd name="T17" fmla="*/ 1221 h 4749"/>
                <a:gd name="T18" fmla="*/ 4139 w 4909"/>
                <a:gd name="T19" fmla="*/ 1247 h 4749"/>
                <a:gd name="T20" fmla="*/ 4138 w 4909"/>
                <a:gd name="T21" fmla="*/ 1265 h 4749"/>
                <a:gd name="T22" fmla="*/ 4087 w 4909"/>
                <a:gd name="T23" fmla="*/ 1403 h 4749"/>
                <a:gd name="T24" fmla="*/ 4012 w 4909"/>
                <a:gd name="T25" fmla="*/ 1556 h 4749"/>
                <a:gd name="T26" fmla="*/ 3890 w 4909"/>
                <a:gd name="T27" fmla="*/ 1763 h 4749"/>
                <a:gd name="T28" fmla="*/ 3706 w 4909"/>
                <a:gd name="T29" fmla="*/ 2025 h 4749"/>
                <a:gd name="T30" fmla="*/ 3450 w 4909"/>
                <a:gd name="T31" fmla="*/ 2345 h 4749"/>
                <a:gd name="T32" fmla="*/ 3201 w 4909"/>
                <a:gd name="T33" fmla="*/ 2622 h 4749"/>
                <a:gd name="T34" fmla="*/ 3008 w 4909"/>
                <a:gd name="T35" fmla="*/ 2826 h 4749"/>
                <a:gd name="T36" fmla="*/ 2901 w 4909"/>
                <a:gd name="T37" fmla="*/ 2934 h 4749"/>
                <a:gd name="T38" fmla="*/ 2687 w 4909"/>
                <a:gd name="T39" fmla="*/ 3145 h 4749"/>
                <a:gd name="T40" fmla="*/ 2288 w 4909"/>
                <a:gd name="T41" fmla="*/ 3522 h 4749"/>
                <a:gd name="T42" fmla="*/ 1932 w 4909"/>
                <a:gd name="T43" fmla="*/ 3839 h 4749"/>
                <a:gd name="T44" fmla="*/ 1623 w 4909"/>
                <a:gd name="T45" fmla="*/ 4101 h 4749"/>
                <a:gd name="T46" fmla="*/ 1251 w 4909"/>
                <a:gd name="T47" fmla="*/ 4396 h 4749"/>
                <a:gd name="T48" fmla="*/ 975 w 4909"/>
                <a:gd name="T49" fmla="*/ 4597 h 4749"/>
                <a:gd name="T50" fmla="*/ 949 w 4909"/>
                <a:gd name="T51" fmla="*/ 4612 h 4749"/>
                <a:gd name="T52" fmla="*/ 815 w 4909"/>
                <a:gd name="T53" fmla="*/ 4749 h 4749"/>
                <a:gd name="T54" fmla="*/ 0 w 4909"/>
                <a:gd name="T55" fmla="*/ 3936 h 4749"/>
                <a:gd name="T56" fmla="*/ 135 w 4909"/>
                <a:gd name="T57" fmla="*/ 3799 h 4749"/>
                <a:gd name="T58" fmla="*/ 3703 w 4909"/>
                <a:gd name="T59" fmla="*/ 232 h 4749"/>
                <a:gd name="T60" fmla="*/ 3738 w 4909"/>
                <a:gd name="T61" fmla="*/ 199 h 4749"/>
                <a:gd name="T62" fmla="*/ 3807 w 4909"/>
                <a:gd name="T63" fmla="*/ 142 h 4749"/>
                <a:gd name="T64" fmla="*/ 3876 w 4909"/>
                <a:gd name="T65" fmla="*/ 94 h 4749"/>
                <a:gd name="T66" fmla="*/ 3945 w 4909"/>
                <a:gd name="T67" fmla="*/ 58 h 4749"/>
                <a:gd name="T68" fmla="*/ 4014 w 4909"/>
                <a:gd name="T69" fmla="*/ 31 h 4749"/>
                <a:gd name="T70" fmla="*/ 4083 w 4909"/>
                <a:gd name="T71" fmla="*/ 12 h 4749"/>
                <a:gd name="T72" fmla="*/ 4151 w 4909"/>
                <a:gd name="T73" fmla="*/ 2 h 4749"/>
                <a:gd name="T74" fmla="*/ 4217 w 4909"/>
                <a:gd name="T75" fmla="*/ 0 h 4749"/>
                <a:gd name="T76" fmla="*/ 4283 w 4909"/>
                <a:gd name="T77" fmla="*/ 6 h 4749"/>
                <a:gd name="T78" fmla="*/ 4347 w 4909"/>
                <a:gd name="T79" fmla="*/ 19 h 4749"/>
                <a:gd name="T80" fmla="*/ 4439 w 4909"/>
                <a:gd name="T81" fmla="*/ 51 h 4749"/>
                <a:gd name="T82" fmla="*/ 4552 w 4909"/>
                <a:gd name="T83" fmla="*/ 116 h 4749"/>
                <a:gd name="T84" fmla="*/ 4655 w 4909"/>
                <a:gd name="T85" fmla="*/ 201 h 4749"/>
                <a:gd name="T86" fmla="*/ 4744 w 4909"/>
                <a:gd name="T87" fmla="*/ 303 h 4749"/>
                <a:gd name="T88" fmla="*/ 4816 w 4909"/>
                <a:gd name="T89" fmla="*/ 418 h 4749"/>
                <a:gd name="T90" fmla="*/ 4869 w 4909"/>
                <a:gd name="T91" fmla="*/ 543 h 4749"/>
                <a:gd name="T92" fmla="*/ 4901 w 4909"/>
                <a:gd name="T93" fmla="*/ 676 h 4749"/>
                <a:gd name="T94" fmla="*/ 4909 w 4909"/>
                <a:gd name="T95" fmla="*/ 810 h 4749"/>
                <a:gd name="T96" fmla="*/ 4898 w 4909"/>
                <a:gd name="T97" fmla="*/ 910 h 4749"/>
                <a:gd name="T98" fmla="*/ 4882 w 4909"/>
                <a:gd name="T99" fmla="*/ 975 h 4749"/>
                <a:gd name="T100" fmla="*/ 4859 w 4909"/>
                <a:gd name="T101" fmla="*/ 1040 h 4749"/>
                <a:gd name="T102" fmla="*/ 4829 w 4909"/>
                <a:gd name="T103" fmla="*/ 1102 h 4749"/>
                <a:gd name="T104" fmla="*/ 4791 w 4909"/>
                <a:gd name="T105" fmla="*/ 1162 h 4749"/>
                <a:gd name="T106" fmla="*/ 4745 w 4909"/>
                <a:gd name="T107" fmla="*/ 1220 h 4749"/>
                <a:gd name="T108" fmla="*/ 4719 w 4909"/>
                <a:gd name="T109" fmla="*/ 1247 h 4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909" h="4749">
                  <a:moveTo>
                    <a:pt x="4719" y="1247"/>
                  </a:moveTo>
                  <a:lnTo>
                    <a:pt x="4691" y="1221"/>
                  </a:lnTo>
                  <a:lnTo>
                    <a:pt x="4624" y="1181"/>
                  </a:lnTo>
                  <a:lnTo>
                    <a:pt x="4549" y="1154"/>
                  </a:lnTo>
                  <a:lnTo>
                    <a:pt x="4469" y="1139"/>
                  </a:lnTo>
                  <a:lnTo>
                    <a:pt x="4388" y="1139"/>
                  </a:lnTo>
                  <a:lnTo>
                    <a:pt x="4308" y="1154"/>
                  </a:lnTo>
                  <a:lnTo>
                    <a:pt x="4234" y="1181"/>
                  </a:lnTo>
                  <a:lnTo>
                    <a:pt x="4168" y="1221"/>
                  </a:lnTo>
                  <a:lnTo>
                    <a:pt x="4139" y="1247"/>
                  </a:lnTo>
                  <a:lnTo>
                    <a:pt x="4138" y="1265"/>
                  </a:lnTo>
                  <a:lnTo>
                    <a:pt x="4087" y="1403"/>
                  </a:lnTo>
                  <a:lnTo>
                    <a:pt x="4012" y="1556"/>
                  </a:lnTo>
                  <a:lnTo>
                    <a:pt x="3890" y="1763"/>
                  </a:lnTo>
                  <a:lnTo>
                    <a:pt x="3706" y="2025"/>
                  </a:lnTo>
                  <a:lnTo>
                    <a:pt x="3450" y="2345"/>
                  </a:lnTo>
                  <a:lnTo>
                    <a:pt x="3201" y="2622"/>
                  </a:lnTo>
                  <a:lnTo>
                    <a:pt x="3008" y="2826"/>
                  </a:lnTo>
                  <a:lnTo>
                    <a:pt x="2901" y="2934"/>
                  </a:lnTo>
                  <a:lnTo>
                    <a:pt x="2687" y="3145"/>
                  </a:lnTo>
                  <a:lnTo>
                    <a:pt x="2288" y="3522"/>
                  </a:lnTo>
                  <a:lnTo>
                    <a:pt x="1932" y="3839"/>
                  </a:lnTo>
                  <a:lnTo>
                    <a:pt x="1623" y="4101"/>
                  </a:lnTo>
                  <a:lnTo>
                    <a:pt x="1251" y="4396"/>
                  </a:lnTo>
                  <a:lnTo>
                    <a:pt x="975" y="4597"/>
                  </a:lnTo>
                  <a:lnTo>
                    <a:pt x="949" y="4612"/>
                  </a:lnTo>
                  <a:lnTo>
                    <a:pt x="815" y="4749"/>
                  </a:lnTo>
                  <a:lnTo>
                    <a:pt x="0" y="3936"/>
                  </a:lnTo>
                  <a:lnTo>
                    <a:pt x="135" y="3799"/>
                  </a:lnTo>
                  <a:lnTo>
                    <a:pt x="3703" y="232"/>
                  </a:lnTo>
                  <a:lnTo>
                    <a:pt x="3738" y="199"/>
                  </a:lnTo>
                  <a:lnTo>
                    <a:pt x="3807" y="142"/>
                  </a:lnTo>
                  <a:lnTo>
                    <a:pt x="3876" y="94"/>
                  </a:lnTo>
                  <a:lnTo>
                    <a:pt x="3945" y="58"/>
                  </a:lnTo>
                  <a:lnTo>
                    <a:pt x="4014" y="31"/>
                  </a:lnTo>
                  <a:lnTo>
                    <a:pt x="4083" y="12"/>
                  </a:lnTo>
                  <a:lnTo>
                    <a:pt x="4151" y="2"/>
                  </a:lnTo>
                  <a:lnTo>
                    <a:pt x="4217" y="0"/>
                  </a:lnTo>
                  <a:lnTo>
                    <a:pt x="4283" y="6"/>
                  </a:lnTo>
                  <a:lnTo>
                    <a:pt x="4347" y="19"/>
                  </a:lnTo>
                  <a:lnTo>
                    <a:pt x="4439" y="51"/>
                  </a:lnTo>
                  <a:lnTo>
                    <a:pt x="4552" y="116"/>
                  </a:lnTo>
                  <a:lnTo>
                    <a:pt x="4655" y="201"/>
                  </a:lnTo>
                  <a:lnTo>
                    <a:pt x="4744" y="303"/>
                  </a:lnTo>
                  <a:lnTo>
                    <a:pt x="4816" y="418"/>
                  </a:lnTo>
                  <a:lnTo>
                    <a:pt x="4869" y="543"/>
                  </a:lnTo>
                  <a:lnTo>
                    <a:pt x="4901" y="676"/>
                  </a:lnTo>
                  <a:lnTo>
                    <a:pt x="4909" y="810"/>
                  </a:lnTo>
                  <a:lnTo>
                    <a:pt x="4898" y="910"/>
                  </a:lnTo>
                  <a:lnTo>
                    <a:pt x="4882" y="975"/>
                  </a:lnTo>
                  <a:lnTo>
                    <a:pt x="4859" y="1040"/>
                  </a:lnTo>
                  <a:lnTo>
                    <a:pt x="4829" y="1102"/>
                  </a:lnTo>
                  <a:lnTo>
                    <a:pt x="4791" y="1162"/>
                  </a:lnTo>
                  <a:lnTo>
                    <a:pt x="4745" y="1220"/>
                  </a:lnTo>
                  <a:lnTo>
                    <a:pt x="4719" y="12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AA515D25-8A22-4513-AD53-AC32AB613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8" cy="127"/>
            </a:xfrm>
            <a:custGeom>
              <a:avLst/>
              <a:gdLst>
                <a:gd name="T0" fmla="*/ 329 w 385"/>
                <a:gd name="T1" fmla="*/ 326 h 381"/>
                <a:gd name="T2" fmla="*/ 342 w 385"/>
                <a:gd name="T3" fmla="*/ 312 h 381"/>
                <a:gd name="T4" fmla="*/ 363 w 385"/>
                <a:gd name="T5" fmla="*/ 280 h 381"/>
                <a:gd name="T6" fmla="*/ 378 w 385"/>
                <a:gd name="T7" fmla="*/ 246 h 381"/>
                <a:gd name="T8" fmla="*/ 385 w 385"/>
                <a:gd name="T9" fmla="*/ 210 h 381"/>
                <a:gd name="T10" fmla="*/ 385 w 385"/>
                <a:gd name="T11" fmla="*/ 172 h 381"/>
                <a:gd name="T12" fmla="*/ 378 w 385"/>
                <a:gd name="T13" fmla="*/ 136 h 381"/>
                <a:gd name="T14" fmla="*/ 363 w 385"/>
                <a:gd name="T15" fmla="*/ 102 h 381"/>
                <a:gd name="T16" fmla="*/ 342 w 385"/>
                <a:gd name="T17" fmla="*/ 70 h 381"/>
                <a:gd name="T18" fmla="*/ 329 w 385"/>
                <a:gd name="T19" fmla="*/ 56 h 381"/>
                <a:gd name="T20" fmla="*/ 314 w 385"/>
                <a:gd name="T21" fmla="*/ 41 h 381"/>
                <a:gd name="T22" fmla="*/ 281 w 385"/>
                <a:gd name="T23" fmla="*/ 21 h 381"/>
                <a:gd name="T24" fmla="*/ 247 w 385"/>
                <a:gd name="T25" fmla="*/ 7 h 381"/>
                <a:gd name="T26" fmla="*/ 211 w 385"/>
                <a:gd name="T27" fmla="*/ 0 h 381"/>
                <a:gd name="T28" fmla="*/ 173 w 385"/>
                <a:gd name="T29" fmla="*/ 0 h 381"/>
                <a:gd name="T30" fmla="*/ 137 w 385"/>
                <a:gd name="T31" fmla="*/ 7 h 381"/>
                <a:gd name="T32" fmla="*/ 103 w 385"/>
                <a:gd name="T33" fmla="*/ 21 h 381"/>
                <a:gd name="T34" fmla="*/ 71 w 385"/>
                <a:gd name="T35" fmla="*/ 41 h 381"/>
                <a:gd name="T36" fmla="*/ 57 w 385"/>
                <a:gd name="T37" fmla="*/ 56 h 381"/>
                <a:gd name="T38" fmla="*/ 42 w 385"/>
                <a:gd name="T39" fmla="*/ 70 h 381"/>
                <a:gd name="T40" fmla="*/ 22 w 385"/>
                <a:gd name="T41" fmla="*/ 102 h 381"/>
                <a:gd name="T42" fmla="*/ 8 w 385"/>
                <a:gd name="T43" fmla="*/ 136 h 381"/>
                <a:gd name="T44" fmla="*/ 0 w 385"/>
                <a:gd name="T45" fmla="*/ 172 h 381"/>
                <a:gd name="T46" fmla="*/ 0 w 385"/>
                <a:gd name="T47" fmla="*/ 208 h 381"/>
                <a:gd name="T48" fmla="*/ 8 w 385"/>
                <a:gd name="T49" fmla="*/ 246 h 381"/>
                <a:gd name="T50" fmla="*/ 22 w 385"/>
                <a:gd name="T51" fmla="*/ 280 h 381"/>
                <a:gd name="T52" fmla="*/ 42 w 385"/>
                <a:gd name="T53" fmla="*/ 312 h 381"/>
                <a:gd name="T54" fmla="*/ 57 w 385"/>
                <a:gd name="T55" fmla="*/ 326 h 381"/>
                <a:gd name="T56" fmla="*/ 71 w 385"/>
                <a:gd name="T57" fmla="*/ 339 h 381"/>
                <a:gd name="T58" fmla="*/ 103 w 385"/>
                <a:gd name="T59" fmla="*/ 361 h 381"/>
                <a:gd name="T60" fmla="*/ 137 w 385"/>
                <a:gd name="T61" fmla="*/ 374 h 381"/>
                <a:gd name="T62" fmla="*/ 173 w 385"/>
                <a:gd name="T63" fmla="*/ 381 h 381"/>
                <a:gd name="T64" fmla="*/ 211 w 385"/>
                <a:gd name="T65" fmla="*/ 381 h 381"/>
                <a:gd name="T66" fmla="*/ 247 w 385"/>
                <a:gd name="T67" fmla="*/ 375 h 381"/>
                <a:gd name="T68" fmla="*/ 281 w 385"/>
                <a:gd name="T69" fmla="*/ 361 h 381"/>
                <a:gd name="T70" fmla="*/ 314 w 385"/>
                <a:gd name="T71" fmla="*/ 339 h 381"/>
                <a:gd name="T72" fmla="*/ 329 w 385"/>
                <a:gd name="T73" fmla="*/ 32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5" h="381">
                  <a:moveTo>
                    <a:pt x="329" y="326"/>
                  </a:moveTo>
                  <a:lnTo>
                    <a:pt x="342" y="312"/>
                  </a:lnTo>
                  <a:lnTo>
                    <a:pt x="363" y="280"/>
                  </a:lnTo>
                  <a:lnTo>
                    <a:pt x="378" y="246"/>
                  </a:lnTo>
                  <a:lnTo>
                    <a:pt x="385" y="210"/>
                  </a:lnTo>
                  <a:lnTo>
                    <a:pt x="385" y="172"/>
                  </a:lnTo>
                  <a:lnTo>
                    <a:pt x="378" y="136"/>
                  </a:lnTo>
                  <a:lnTo>
                    <a:pt x="363" y="102"/>
                  </a:lnTo>
                  <a:lnTo>
                    <a:pt x="342" y="70"/>
                  </a:lnTo>
                  <a:lnTo>
                    <a:pt x="329" y="56"/>
                  </a:lnTo>
                  <a:lnTo>
                    <a:pt x="314" y="41"/>
                  </a:lnTo>
                  <a:lnTo>
                    <a:pt x="281" y="21"/>
                  </a:lnTo>
                  <a:lnTo>
                    <a:pt x="247" y="7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3" y="21"/>
                  </a:lnTo>
                  <a:lnTo>
                    <a:pt x="71" y="41"/>
                  </a:lnTo>
                  <a:lnTo>
                    <a:pt x="57" y="56"/>
                  </a:lnTo>
                  <a:lnTo>
                    <a:pt x="42" y="70"/>
                  </a:lnTo>
                  <a:lnTo>
                    <a:pt x="22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08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7" y="326"/>
                  </a:lnTo>
                  <a:lnTo>
                    <a:pt x="71" y="339"/>
                  </a:lnTo>
                  <a:lnTo>
                    <a:pt x="103" y="361"/>
                  </a:lnTo>
                  <a:lnTo>
                    <a:pt x="137" y="374"/>
                  </a:lnTo>
                  <a:lnTo>
                    <a:pt x="173" y="381"/>
                  </a:lnTo>
                  <a:lnTo>
                    <a:pt x="211" y="381"/>
                  </a:lnTo>
                  <a:lnTo>
                    <a:pt x="247" y="375"/>
                  </a:lnTo>
                  <a:lnTo>
                    <a:pt x="281" y="361"/>
                  </a:lnTo>
                  <a:lnTo>
                    <a:pt x="314" y="339"/>
                  </a:lnTo>
                  <a:lnTo>
                    <a:pt x="329" y="326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27C187AA-6D84-4ABF-AC1C-471F9EB1A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7" cy="128"/>
            </a:xfrm>
            <a:custGeom>
              <a:avLst/>
              <a:gdLst>
                <a:gd name="T0" fmla="*/ 326 w 382"/>
                <a:gd name="T1" fmla="*/ 328 h 383"/>
                <a:gd name="T2" fmla="*/ 340 w 382"/>
                <a:gd name="T3" fmla="*/ 312 h 383"/>
                <a:gd name="T4" fmla="*/ 360 w 382"/>
                <a:gd name="T5" fmla="*/ 281 h 383"/>
                <a:gd name="T6" fmla="*/ 375 w 382"/>
                <a:gd name="T7" fmla="*/ 246 h 383"/>
                <a:gd name="T8" fmla="*/ 382 w 382"/>
                <a:gd name="T9" fmla="*/ 209 h 383"/>
                <a:gd name="T10" fmla="*/ 382 w 382"/>
                <a:gd name="T11" fmla="*/ 173 h 383"/>
                <a:gd name="T12" fmla="*/ 375 w 382"/>
                <a:gd name="T13" fmla="*/ 135 h 383"/>
                <a:gd name="T14" fmla="*/ 360 w 382"/>
                <a:gd name="T15" fmla="*/ 101 h 383"/>
                <a:gd name="T16" fmla="*/ 339 w 382"/>
                <a:gd name="T17" fmla="*/ 69 h 383"/>
                <a:gd name="T18" fmla="*/ 326 w 382"/>
                <a:gd name="T19" fmla="*/ 55 h 383"/>
                <a:gd name="T20" fmla="*/ 311 w 382"/>
                <a:gd name="T21" fmla="*/ 42 h 383"/>
                <a:gd name="T22" fmla="*/ 280 w 382"/>
                <a:gd name="T23" fmla="*/ 20 h 383"/>
                <a:gd name="T24" fmla="*/ 245 w 382"/>
                <a:gd name="T25" fmla="*/ 7 h 383"/>
                <a:gd name="T26" fmla="*/ 209 w 382"/>
                <a:gd name="T27" fmla="*/ 0 h 383"/>
                <a:gd name="T28" fmla="*/ 172 w 382"/>
                <a:gd name="T29" fmla="*/ 0 h 383"/>
                <a:gd name="T30" fmla="*/ 136 w 382"/>
                <a:gd name="T31" fmla="*/ 6 h 383"/>
                <a:gd name="T32" fmla="*/ 101 w 382"/>
                <a:gd name="T33" fmla="*/ 20 h 383"/>
                <a:gd name="T34" fmla="*/ 69 w 382"/>
                <a:gd name="T35" fmla="*/ 42 h 383"/>
                <a:gd name="T36" fmla="*/ 55 w 382"/>
                <a:gd name="T37" fmla="*/ 55 h 383"/>
                <a:gd name="T38" fmla="*/ 42 w 382"/>
                <a:gd name="T39" fmla="*/ 69 h 383"/>
                <a:gd name="T40" fmla="*/ 21 w 382"/>
                <a:gd name="T41" fmla="*/ 101 h 383"/>
                <a:gd name="T42" fmla="*/ 6 w 382"/>
                <a:gd name="T43" fmla="*/ 137 h 383"/>
                <a:gd name="T44" fmla="*/ 0 w 382"/>
                <a:gd name="T45" fmla="*/ 173 h 383"/>
                <a:gd name="T46" fmla="*/ 0 w 382"/>
                <a:gd name="T47" fmla="*/ 210 h 383"/>
                <a:gd name="T48" fmla="*/ 6 w 382"/>
                <a:gd name="T49" fmla="*/ 246 h 383"/>
                <a:gd name="T50" fmla="*/ 21 w 382"/>
                <a:gd name="T51" fmla="*/ 281 h 383"/>
                <a:gd name="T52" fmla="*/ 42 w 382"/>
                <a:gd name="T53" fmla="*/ 314 h 383"/>
                <a:gd name="T54" fmla="*/ 55 w 382"/>
                <a:gd name="T55" fmla="*/ 328 h 383"/>
                <a:gd name="T56" fmla="*/ 69 w 382"/>
                <a:gd name="T57" fmla="*/ 341 h 383"/>
                <a:gd name="T58" fmla="*/ 101 w 382"/>
                <a:gd name="T59" fmla="*/ 361 h 383"/>
                <a:gd name="T60" fmla="*/ 136 w 382"/>
                <a:gd name="T61" fmla="*/ 376 h 383"/>
                <a:gd name="T62" fmla="*/ 172 w 382"/>
                <a:gd name="T63" fmla="*/ 383 h 383"/>
                <a:gd name="T64" fmla="*/ 209 w 382"/>
                <a:gd name="T65" fmla="*/ 383 h 383"/>
                <a:gd name="T66" fmla="*/ 245 w 382"/>
                <a:gd name="T67" fmla="*/ 376 h 383"/>
                <a:gd name="T68" fmla="*/ 280 w 382"/>
                <a:gd name="T69" fmla="*/ 361 h 383"/>
                <a:gd name="T70" fmla="*/ 311 w 382"/>
                <a:gd name="T71" fmla="*/ 341 h 383"/>
                <a:gd name="T72" fmla="*/ 326 w 382"/>
                <a:gd name="T73" fmla="*/ 32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2" h="383">
                  <a:moveTo>
                    <a:pt x="326" y="328"/>
                  </a:moveTo>
                  <a:lnTo>
                    <a:pt x="340" y="312"/>
                  </a:lnTo>
                  <a:lnTo>
                    <a:pt x="360" y="281"/>
                  </a:lnTo>
                  <a:lnTo>
                    <a:pt x="375" y="246"/>
                  </a:lnTo>
                  <a:lnTo>
                    <a:pt x="382" y="209"/>
                  </a:lnTo>
                  <a:lnTo>
                    <a:pt x="382" y="173"/>
                  </a:lnTo>
                  <a:lnTo>
                    <a:pt x="375" y="135"/>
                  </a:lnTo>
                  <a:lnTo>
                    <a:pt x="360" y="101"/>
                  </a:lnTo>
                  <a:lnTo>
                    <a:pt x="339" y="69"/>
                  </a:lnTo>
                  <a:lnTo>
                    <a:pt x="326" y="55"/>
                  </a:lnTo>
                  <a:lnTo>
                    <a:pt x="311" y="42"/>
                  </a:lnTo>
                  <a:lnTo>
                    <a:pt x="280" y="20"/>
                  </a:lnTo>
                  <a:lnTo>
                    <a:pt x="245" y="7"/>
                  </a:lnTo>
                  <a:lnTo>
                    <a:pt x="209" y="0"/>
                  </a:lnTo>
                  <a:lnTo>
                    <a:pt x="172" y="0"/>
                  </a:lnTo>
                  <a:lnTo>
                    <a:pt x="136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1" y="101"/>
                  </a:lnTo>
                  <a:lnTo>
                    <a:pt x="6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6" y="246"/>
                  </a:lnTo>
                  <a:lnTo>
                    <a:pt x="21" y="281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69" y="341"/>
                  </a:lnTo>
                  <a:lnTo>
                    <a:pt x="101" y="361"/>
                  </a:lnTo>
                  <a:lnTo>
                    <a:pt x="136" y="376"/>
                  </a:lnTo>
                  <a:lnTo>
                    <a:pt x="172" y="383"/>
                  </a:lnTo>
                  <a:lnTo>
                    <a:pt x="209" y="383"/>
                  </a:lnTo>
                  <a:lnTo>
                    <a:pt x="245" y="376"/>
                  </a:lnTo>
                  <a:lnTo>
                    <a:pt x="280" y="361"/>
                  </a:lnTo>
                  <a:lnTo>
                    <a:pt x="311" y="341"/>
                  </a:lnTo>
                  <a:lnTo>
                    <a:pt x="326" y="328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AB5E131F-4B75-44D4-88B9-79187D049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335"/>
              <a:ext cx="1235" cy="1235"/>
            </a:xfrm>
            <a:custGeom>
              <a:avLst/>
              <a:gdLst>
                <a:gd name="T0" fmla="*/ 0 w 3703"/>
                <a:gd name="T1" fmla="*/ 3704 h 3704"/>
                <a:gd name="T2" fmla="*/ 0 w 3703"/>
                <a:gd name="T3" fmla="*/ 3704 h 3704"/>
                <a:gd name="T4" fmla="*/ 135 w 3703"/>
                <a:gd name="T5" fmla="*/ 3567 h 3704"/>
                <a:gd name="T6" fmla="*/ 3703 w 3703"/>
                <a:gd name="T7" fmla="*/ 0 h 3704"/>
                <a:gd name="T8" fmla="*/ 135 w 3703"/>
                <a:gd name="T9" fmla="*/ 3567 h 3704"/>
                <a:gd name="T10" fmla="*/ 0 w 3703"/>
                <a:gd name="T11" fmla="*/ 3704 h 3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03" h="3704">
                  <a:moveTo>
                    <a:pt x="0" y="3704"/>
                  </a:moveTo>
                  <a:lnTo>
                    <a:pt x="0" y="3704"/>
                  </a:lnTo>
                  <a:lnTo>
                    <a:pt x="135" y="3567"/>
                  </a:lnTo>
                  <a:lnTo>
                    <a:pt x="3703" y="0"/>
                  </a:lnTo>
                  <a:lnTo>
                    <a:pt x="135" y="3567"/>
                  </a:lnTo>
                  <a:lnTo>
                    <a:pt x="0" y="370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4B0A6F18-BA4F-4D46-B50E-FB905B279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3 w 13"/>
                <a:gd name="T7" fmla="*/ 0 h 16"/>
                <a:gd name="T8" fmla="*/ 5 w 13"/>
                <a:gd name="T9" fmla="*/ 7 h 16"/>
                <a:gd name="T10" fmla="*/ 0 w 13"/>
                <a:gd name="T11" fmla="*/ 16 h 16"/>
                <a:gd name="T12" fmla="*/ 0 w 1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7"/>
                  </a:lnTo>
                  <a:lnTo>
                    <a:pt x="0" y="16"/>
                  </a:lnTo>
                  <a:lnTo>
                    <a:pt x="0" y="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F0737216-86CE-4602-9FF0-5F2DC222C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3 w 13"/>
                <a:gd name="T7" fmla="*/ 0 h 16"/>
                <a:gd name="T8" fmla="*/ 5 w 13"/>
                <a:gd name="T9" fmla="*/ 7 h 16"/>
                <a:gd name="T10" fmla="*/ 0 w 13"/>
                <a:gd name="T11" fmla="*/ 16 h 16"/>
                <a:gd name="T12" fmla="*/ 0 w 1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7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CBD0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5B718926-A2FC-4467-8C81-3E15930456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0 w 13"/>
                <a:gd name="T7" fmla="*/ 6 h 16"/>
                <a:gd name="T8" fmla="*/ 0 w 13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0" y="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7555D3E4-85C2-4014-9A3D-7EAB4E9FC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" y="1383"/>
              <a:ext cx="6" cy="5"/>
            </a:xfrm>
            <a:custGeom>
              <a:avLst/>
              <a:gdLst>
                <a:gd name="T0" fmla="*/ 0 w 17"/>
                <a:gd name="T1" fmla="*/ 16 h 16"/>
                <a:gd name="T2" fmla="*/ 8 w 17"/>
                <a:gd name="T3" fmla="*/ 7 h 16"/>
                <a:gd name="T4" fmla="*/ 17 w 17"/>
                <a:gd name="T5" fmla="*/ 0 h 16"/>
                <a:gd name="T6" fmla="*/ 17 w 17"/>
                <a:gd name="T7" fmla="*/ 0 h 16"/>
                <a:gd name="T8" fmla="*/ 8 w 17"/>
                <a:gd name="T9" fmla="*/ 7 h 16"/>
                <a:gd name="T10" fmla="*/ 0 w 17"/>
                <a:gd name="T11" fmla="*/ 16 h 16"/>
                <a:gd name="T12" fmla="*/ 0 w 17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6">
                  <a:moveTo>
                    <a:pt x="0" y="16"/>
                  </a:moveTo>
                  <a:lnTo>
                    <a:pt x="8" y="7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8" y="7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7DDD2917-B95C-4B81-AEA5-75C1FE207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" y="1383"/>
              <a:ext cx="6" cy="5"/>
            </a:xfrm>
            <a:custGeom>
              <a:avLst/>
              <a:gdLst>
                <a:gd name="T0" fmla="*/ 0 w 17"/>
                <a:gd name="T1" fmla="*/ 16 h 16"/>
                <a:gd name="T2" fmla="*/ 8 w 17"/>
                <a:gd name="T3" fmla="*/ 7 h 16"/>
                <a:gd name="T4" fmla="*/ 17 w 17"/>
                <a:gd name="T5" fmla="*/ 0 h 16"/>
                <a:gd name="T6" fmla="*/ 5 w 17"/>
                <a:gd name="T7" fmla="*/ 12 h 16"/>
                <a:gd name="T8" fmla="*/ 0 w 17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0" y="16"/>
                  </a:moveTo>
                  <a:lnTo>
                    <a:pt x="8" y="7"/>
                  </a:lnTo>
                  <a:lnTo>
                    <a:pt x="17" y="0"/>
                  </a:lnTo>
                  <a:lnTo>
                    <a:pt x="5" y="12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8A0EC96A-86F2-4B20-8C25-9387977A53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4" y="290"/>
              <a:ext cx="56" cy="45"/>
            </a:xfrm>
            <a:custGeom>
              <a:avLst/>
              <a:gdLst>
                <a:gd name="T0" fmla="*/ 0 w 170"/>
                <a:gd name="T1" fmla="*/ 135 h 135"/>
                <a:gd name="T2" fmla="*/ 43 w 170"/>
                <a:gd name="T3" fmla="*/ 95 h 135"/>
                <a:gd name="T4" fmla="*/ 127 w 170"/>
                <a:gd name="T5" fmla="*/ 27 h 135"/>
                <a:gd name="T6" fmla="*/ 170 w 170"/>
                <a:gd name="T7" fmla="*/ 0 h 135"/>
                <a:gd name="T8" fmla="*/ 127 w 170"/>
                <a:gd name="T9" fmla="*/ 27 h 135"/>
                <a:gd name="T10" fmla="*/ 43 w 170"/>
                <a:gd name="T11" fmla="*/ 95 h 135"/>
                <a:gd name="T12" fmla="*/ 0 w 170"/>
                <a:gd name="T13" fmla="*/ 135 h 135"/>
                <a:gd name="T14" fmla="*/ 0 w 170"/>
                <a:gd name="T15" fmla="*/ 135 h 135"/>
                <a:gd name="T16" fmla="*/ 170 w 170"/>
                <a:gd name="T17" fmla="*/ 0 h 135"/>
                <a:gd name="T18" fmla="*/ 170 w 170"/>
                <a:gd name="T19" fmla="*/ 0 h 135"/>
                <a:gd name="T20" fmla="*/ 0 w 170"/>
                <a:gd name="T21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0" h="135">
                  <a:moveTo>
                    <a:pt x="0" y="135"/>
                  </a:moveTo>
                  <a:lnTo>
                    <a:pt x="43" y="95"/>
                  </a:lnTo>
                  <a:lnTo>
                    <a:pt x="127" y="27"/>
                  </a:lnTo>
                  <a:lnTo>
                    <a:pt x="170" y="0"/>
                  </a:lnTo>
                  <a:lnTo>
                    <a:pt x="127" y="27"/>
                  </a:lnTo>
                  <a:lnTo>
                    <a:pt x="43" y="95"/>
                  </a:lnTo>
                  <a:lnTo>
                    <a:pt x="0" y="135"/>
                  </a:lnTo>
                  <a:close/>
                  <a:moveTo>
                    <a:pt x="0" y="135"/>
                  </a:moveTo>
                  <a:lnTo>
                    <a:pt x="170" y="0"/>
                  </a:lnTo>
                  <a:lnTo>
                    <a:pt x="170" y="0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D8F41FE5-6875-46E0-B13C-C1DB40374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0" y="1023"/>
              <a:ext cx="7" cy="7"/>
            </a:xfrm>
            <a:custGeom>
              <a:avLst/>
              <a:gdLst>
                <a:gd name="T0" fmla="*/ 0 w 21"/>
                <a:gd name="T1" fmla="*/ 20 h 20"/>
                <a:gd name="T2" fmla="*/ 5 w 21"/>
                <a:gd name="T3" fmla="*/ 14 h 20"/>
                <a:gd name="T4" fmla="*/ 11 w 21"/>
                <a:gd name="T5" fmla="*/ 10 h 20"/>
                <a:gd name="T6" fmla="*/ 15 w 21"/>
                <a:gd name="T7" fmla="*/ 4 h 20"/>
                <a:gd name="T8" fmla="*/ 21 w 21"/>
                <a:gd name="T9" fmla="*/ 0 h 20"/>
                <a:gd name="T10" fmla="*/ 12 w 21"/>
                <a:gd name="T11" fmla="*/ 8 h 20"/>
                <a:gd name="T12" fmla="*/ 11 w 21"/>
                <a:gd name="T13" fmla="*/ 10 h 20"/>
                <a:gd name="T14" fmla="*/ 9 w 21"/>
                <a:gd name="T15" fmla="*/ 11 h 20"/>
                <a:gd name="T16" fmla="*/ 0 w 21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0">
                  <a:moveTo>
                    <a:pt x="0" y="20"/>
                  </a:moveTo>
                  <a:lnTo>
                    <a:pt x="5" y="14"/>
                  </a:lnTo>
                  <a:lnTo>
                    <a:pt x="11" y="10"/>
                  </a:lnTo>
                  <a:lnTo>
                    <a:pt x="15" y="4"/>
                  </a:lnTo>
                  <a:lnTo>
                    <a:pt x="21" y="0"/>
                  </a:lnTo>
                  <a:lnTo>
                    <a:pt x="12" y="8"/>
                  </a:lnTo>
                  <a:lnTo>
                    <a:pt x="11" y="10"/>
                  </a:lnTo>
                  <a:lnTo>
                    <a:pt x="9" y="11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4A299E49-2FF6-4F2E-99B4-CA06B9DE2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1" y="664"/>
              <a:ext cx="4" cy="5"/>
            </a:xfrm>
            <a:custGeom>
              <a:avLst/>
              <a:gdLst>
                <a:gd name="T0" fmla="*/ 0 w 13"/>
                <a:gd name="T1" fmla="*/ 14 h 14"/>
                <a:gd name="T2" fmla="*/ 7 w 13"/>
                <a:gd name="T3" fmla="*/ 7 h 14"/>
                <a:gd name="T4" fmla="*/ 13 w 13"/>
                <a:gd name="T5" fmla="*/ 0 h 14"/>
                <a:gd name="T6" fmla="*/ 10 w 13"/>
                <a:gd name="T7" fmla="*/ 4 h 14"/>
                <a:gd name="T8" fmla="*/ 0 w 1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0" y="14"/>
                  </a:moveTo>
                  <a:lnTo>
                    <a:pt x="7" y="7"/>
                  </a:lnTo>
                  <a:lnTo>
                    <a:pt x="13" y="0"/>
                  </a:lnTo>
                  <a:lnTo>
                    <a:pt x="10" y="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3D99B944-6BAF-4F70-8BA4-1BF9DCBE6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" y="660"/>
              <a:ext cx="5" cy="4"/>
            </a:xfrm>
            <a:custGeom>
              <a:avLst/>
              <a:gdLst>
                <a:gd name="T0" fmla="*/ 0 w 14"/>
                <a:gd name="T1" fmla="*/ 13 h 13"/>
                <a:gd name="T2" fmla="*/ 7 w 14"/>
                <a:gd name="T3" fmla="*/ 7 h 13"/>
                <a:gd name="T4" fmla="*/ 14 w 14"/>
                <a:gd name="T5" fmla="*/ 0 h 13"/>
                <a:gd name="T6" fmla="*/ 4 w 14"/>
                <a:gd name="T7" fmla="*/ 10 h 13"/>
                <a:gd name="T8" fmla="*/ 0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0" y="13"/>
                  </a:moveTo>
                  <a:lnTo>
                    <a:pt x="7" y="7"/>
                  </a:lnTo>
                  <a:lnTo>
                    <a:pt x="14" y="0"/>
                  </a:lnTo>
                  <a:lnTo>
                    <a:pt x="4" y="10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6DCAE40A-EAB7-4377-9E42-FE86D44A1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258"/>
              <a:ext cx="1595" cy="1402"/>
            </a:xfrm>
            <a:custGeom>
              <a:avLst/>
              <a:gdLst>
                <a:gd name="T0" fmla="*/ 271 w 4783"/>
                <a:gd name="T1" fmla="*/ 4206 h 4206"/>
                <a:gd name="T2" fmla="*/ 0 w 4783"/>
                <a:gd name="T3" fmla="*/ 3936 h 4206"/>
                <a:gd name="T4" fmla="*/ 135 w 4783"/>
                <a:gd name="T5" fmla="*/ 3799 h 4206"/>
                <a:gd name="T6" fmla="*/ 3703 w 4783"/>
                <a:gd name="T7" fmla="*/ 232 h 4206"/>
                <a:gd name="T8" fmla="*/ 3703 w 4783"/>
                <a:gd name="T9" fmla="*/ 232 h 4206"/>
                <a:gd name="T10" fmla="*/ 3746 w 4783"/>
                <a:gd name="T11" fmla="*/ 192 h 4206"/>
                <a:gd name="T12" fmla="*/ 3830 w 4783"/>
                <a:gd name="T13" fmla="*/ 124 h 4206"/>
                <a:gd name="T14" fmla="*/ 3873 w 4783"/>
                <a:gd name="T15" fmla="*/ 97 h 4206"/>
                <a:gd name="T16" fmla="*/ 3873 w 4783"/>
                <a:gd name="T17" fmla="*/ 97 h 4206"/>
                <a:gd name="T18" fmla="*/ 3873 w 4783"/>
                <a:gd name="T19" fmla="*/ 97 h 4206"/>
                <a:gd name="T20" fmla="*/ 3873 w 4783"/>
                <a:gd name="T21" fmla="*/ 97 h 4206"/>
                <a:gd name="T22" fmla="*/ 3915 w 4783"/>
                <a:gd name="T23" fmla="*/ 72 h 4206"/>
                <a:gd name="T24" fmla="*/ 3997 w 4783"/>
                <a:gd name="T25" fmla="*/ 36 h 4206"/>
                <a:gd name="T26" fmla="*/ 4079 w 4783"/>
                <a:gd name="T27" fmla="*/ 12 h 4206"/>
                <a:gd name="T28" fmla="*/ 4159 w 4783"/>
                <a:gd name="T29" fmla="*/ 2 h 4206"/>
                <a:gd name="T30" fmla="*/ 4198 w 4783"/>
                <a:gd name="T31" fmla="*/ 0 h 4206"/>
                <a:gd name="T32" fmla="*/ 4243 w 4783"/>
                <a:gd name="T33" fmla="*/ 2 h 4206"/>
                <a:gd name="T34" fmla="*/ 4331 w 4783"/>
                <a:gd name="T35" fmla="*/ 15 h 4206"/>
                <a:gd name="T36" fmla="*/ 4414 w 4783"/>
                <a:gd name="T37" fmla="*/ 42 h 4206"/>
                <a:gd name="T38" fmla="*/ 4495 w 4783"/>
                <a:gd name="T39" fmla="*/ 80 h 4206"/>
                <a:gd name="T40" fmla="*/ 4570 w 4783"/>
                <a:gd name="T41" fmla="*/ 129 h 4206"/>
                <a:gd name="T42" fmla="*/ 4639 w 4783"/>
                <a:gd name="T43" fmla="*/ 186 h 4206"/>
                <a:gd name="T44" fmla="*/ 4702 w 4783"/>
                <a:gd name="T45" fmla="*/ 251 h 4206"/>
                <a:gd name="T46" fmla="*/ 4758 w 4783"/>
                <a:gd name="T47" fmla="*/ 324 h 4206"/>
                <a:gd name="T48" fmla="*/ 4783 w 4783"/>
                <a:gd name="T49" fmla="*/ 363 h 4206"/>
                <a:gd name="T50" fmla="*/ 4747 w 4783"/>
                <a:gd name="T51" fmla="*/ 342 h 4206"/>
                <a:gd name="T52" fmla="*/ 4672 w 4783"/>
                <a:gd name="T53" fmla="*/ 309 h 4206"/>
                <a:gd name="T54" fmla="*/ 4593 w 4783"/>
                <a:gd name="T55" fmla="*/ 286 h 4206"/>
                <a:gd name="T56" fmla="*/ 4511 w 4783"/>
                <a:gd name="T57" fmla="*/ 274 h 4206"/>
                <a:gd name="T58" fmla="*/ 4469 w 4783"/>
                <a:gd name="T59" fmla="*/ 273 h 4206"/>
                <a:gd name="T60" fmla="*/ 4408 w 4783"/>
                <a:gd name="T61" fmla="*/ 274 h 4206"/>
                <a:gd name="T62" fmla="*/ 4316 w 4783"/>
                <a:gd name="T63" fmla="*/ 293 h 4206"/>
                <a:gd name="T64" fmla="*/ 4254 w 4783"/>
                <a:gd name="T65" fmla="*/ 313 h 4206"/>
                <a:gd name="T66" fmla="*/ 4192 w 4783"/>
                <a:gd name="T67" fmla="*/ 342 h 4206"/>
                <a:gd name="T68" fmla="*/ 4129 w 4783"/>
                <a:gd name="T69" fmla="*/ 378 h 4206"/>
                <a:gd name="T70" fmla="*/ 4067 w 4783"/>
                <a:gd name="T71" fmla="*/ 421 h 4206"/>
                <a:gd name="T72" fmla="*/ 4005 w 4783"/>
                <a:gd name="T73" fmla="*/ 474 h 4206"/>
                <a:gd name="T74" fmla="*/ 3975 w 4783"/>
                <a:gd name="T75" fmla="*/ 504 h 4206"/>
                <a:gd name="T76" fmla="*/ 3272 w 4783"/>
                <a:gd name="T77" fmla="*/ 1206 h 4206"/>
                <a:gd name="T78" fmla="*/ 3265 w 4783"/>
                <a:gd name="T79" fmla="*/ 1213 h 4206"/>
                <a:gd name="T80" fmla="*/ 3258 w 4783"/>
                <a:gd name="T81" fmla="*/ 1219 h 4206"/>
                <a:gd name="T82" fmla="*/ 3258 w 4783"/>
                <a:gd name="T83" fmla="*/ 1219 h 4206"/>
                <a:gd name="T84" fmla="*/ 3258 w 4783"/>
                <a:gd name="T85" fmla="*/ 1219 h 4206"/>
                <a:gd name="T86" fmla="*/ 3252 w 4783"/>
                <a:gd name="T87" fmla="*/ 1226 h 4206"/>
                <a:gd name="T88" fmla="*/ 3245 w 4783"/>
                <a:gd name="T89" fmla="*/ 1233 h 4206"/>
                <a:gd name="T90" fmla="*/ 2183 w 4783"/>
                <a:gd name="T91" fmla="*/ 2296 h 4206"/>
                <a:gd name="T92" fmla="*/ 2177 w 4783"/>
                <a:gd name="T93" fmla="*/ 2300 h 4206"/>
                <a:gd name="T94" fmla="*/ 2173 w 4783"/>
                <a:gd name="T95" fmla="*/ 2306 h 4206"/>
                <a:gd name="T96" fmla="*/ 2167 w 4783"/>
                <a:gd name="T97" fmla="*/ 2310 h 4206"/>
                <a:gd name="T98" fmla="*/ 2162 w 4783"/>
                <a:gd name="T99" fmla="*/ 2316 h 4206"/>
                <a:gd name="T100" fmla="*/ 1103 w 4783"/>
                <a:gd name="T101" fmla="*/ 3374 h 4206"/>
                <a:gd name="T102" fmla="*/ 1094 w 4783"/>
                <a:gd name="T103" fmla="*/ 3381 h 4206"/>
                <a:gd name="T104" fmla="*/ 1086 w 4783"/>
                <a:gd name="T105" fmla="*/ 3390 h 4206"/>
                <a:gd name="T106" fmla="*/ 1086 w 4783"/>
                <a:gd name="T107" fmla="*/ 3390 h 4206"/>
                <a:gd name="T108" fmla="*/ 1086 w 4783"/>
                <a:gd name="T109" fmla="*/ 3390 h 4206"/>
                <a:gd name="T110" fmla="*/ 1078 w 4783"/>
                <a:gd name="T111" fmla="*/ 3397 h 4206"/>
                <a:gd name="T112" fmla="*/ 1073 w 4783"/>
                <a:gd name="T113" fmla="*/ 3406 h 4206"/>
                <a:gd name="T114" fmla="*/ 408 w 4783"/>
                <a:gd name="T115" fmla="*/ 4070 h 4206"/>
                <a:gd name="T116" fmla="*/ 271 w 4783"/>
                <a:gd name="T117" fmla="*/ 4206 h 4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783" h="4206">
                  <a:moveTo>
                    <a:pt x="271" y="4206"/>
                  </a:moveTo>
                  <a:lnTo>
                    <a:pt x="0" y="3936"/>
                  </a:lnTo>
                  <a:lnTo>
                    <a:pt x="135" y="3799"/>
                  </a:lnTo>
                  <a:lnTo>
                    <a:pt x="3703" y="232"/>
                  </a:lnTo>
                  <a:lnTo>
                    <a:pt x="3703" y="232"/>
                  </a:lnTo>
                  <a:lnTo>
                    <a:pt x="3746" y="192"/>
                  </a:lnTo>
                  <a:lnTo>
                    <a:pt x="3830" y="124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915" y="72"/>
                  </a:lnTo>
                  <a:lnTo>
                    <a:pt x="3997" y="36"/>
                  </a:lnTo>
                  <a:lnTo>
                    <a:pt x="4079" y="12"/>
                  </a:lnTo>
                  <a:lnTo>
                    <a:pt x="4159" y="2"/>
                  </a:lnTo>
                  <a:lnTo>
                    <a:pt x="4198" y="0"/>
                  </a:lnTo>
                  <a:lnTo>
                    <a:pt x="4243" y="2"/>
                  </a:lnTo>
                  <a:lnTo>
                    <a:pt x="4331" y="15"/>
                  </a:lnTo>
                  <a:lnTo>
                    <a:pt x="4414" y="42"/>
                  </a:lnTo>
                  <a:lnTo>
                    <a:pt x="4495" y="80"/>
                  </a:lnTo>
                  <a:lnTo>
                    <a:pt x="4570" y="129"/>
                  </a:lnTo>
                  <a:lnTo>
                    <a:pt x="4639" y="186"/>
                  </a:lnTo>
                  <a:lnTo>
                    <a:pt x="4702" y="251"/>
                  </a:lnTo>
                  <a:lnTo>
                    <a:pt x="4758" y="324"/>
                  </a:lnTo>
                  <a:lnTo>
                    <a:pt x="4783" y="363"/>
                  </a:lnTo>
                  <a:lnTo>
                    <a:pt x="4747" y="342"/>
                  </a:lnTo>
                  <a:lnTo>
                    <a:pt x="4672" y="309"/>
                  </a:lnTo>
                  <a:lnTo>
                    <a:pt x="4593" y="286"/>
                  </a:lnTo>
                  <a:lnTo>
                    <a:pt x="4511" y="274"/>
                  </a:lnTo>
                  <a:lnTo>
                    <a:pt x="4469" y="273"/>
                  </a:lnTo>
                  <a:lnTo>
                    <a:pt x="4408" y="274"/>
                  </a:lnTo>
                  <a:lnTo>
                    <a:pt x="4316" y="293"/>
                  </a:lnTo>
                  <a:lnTo>
                    <a:pt x="4254" y="313"/>
                  </a:lnTo>
                  <a:lnTo>
                    <a:pt x="4192" y="342"/>
                  </a:lnTo>
                  <a:lnTo>
                    <a:pt x="4129" y="378"/>
                  </a:lnTo>
                  <a:lnTo>
                    <a:pt x="4067" y="421"/>
                  </a:lnTo>
                  <a:lnTo>
                    <a:pt x="4005" y="474"/>
                  </a:lnTo>
                  <a:lnTo>
                    <a:pt x="3975" y="504"/>
                  </a:lnTo>
                  <a:lnTo>
                    <a:pt x="3272" y="1206"/>
                  </a:lnTo>
                  <a:lnTo>
                    <a:pt x="3265" y="1213"/>
                  </a:lnTo>
                  <a:lnTo>
                    <a:pt x="3258" y="1219"/>
                  </a:lnTo>
                  <a:lnTo>
                    <a:pt x="3258" y="1219"/>
                  </a:lnTo>
                  <a:lnTo>
                    <a:pt x="3258" y="1219"/>
                  </a:lnTo>
                  <a:lnTo>
                    <a:pt x="3252" y="1226"/>
                  </a:lnTo>
                  <a:lnTo>
                    <a:pt x="3245" y="1233"/>
                  </a:lnTo>
                  <a:lnTo>
                    <a:pt x="2183" y="2296"/>
                  </a:lnTo>
                  <a:lnTo>
                    <a:pt x="2177" y="2300"/>
                  </a:lnTo>
                  <a:lnTo>
                    <a:pt x="2173" y="2306"/>
                  </a:lnTo>
                  <a:lnTo>
                    <a:pt x="2167" y="2310"/>
                  </a:lnTo>
                  <a:lnTo>
                    <a:pt x="2162" y="2316"/>
                  </a:lnTo>
                  <a:lnTo>
                    <a:pt x="1103" y="3374"/>
                  </a:lnTo>
                  <a:lnTo>
                    <a:pt x="1094" y="3381"/>
                  </a:lnTo>
                  <a:lnTo>
                    <a:pt x="1086" y="3390"/>
                  </a:lnTo>
                  <a:lnTo>
                    <a:pt x="1086" y="3390"/>
                  </a:lnTo>
                  <a:lnTo>
                    <a:pt x="1086" y="3390"/>
                  </a:lnTo>
                  <a:lnTo>
                    <a:pt x="1078" y="3397"/>
                  </a:lnTo>
                  <a:lnTo>
                    <a:pt x="1073" y="3406"/>
                  </a:lnTo>
                  <a:lnTo>
                    <a:pt x="408" y="4070"/>
                  </a:lnTo>
                  <a:lnTo>
                    <a:pt x="271" y="4206"/>
                  </a:lnTo>
                  <a:close/>
                </a:path>
              </a:pathLst>
            </a:custGeom>
            <a:solidFill>
              <a:srgbClr val="B15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28D80043-3085-4FA6-980A-2121AC1D53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3" y="1674"/>
              <a:ext cx="2910" cy="2420"/>
            </a:xfrm>
            <a:custGeom>
              <a:avLst/>
              <a:gdLst>
                <a:gd name="T0" fmla="*/ 1620 w 8730"/>
                <a:gd name="T1" fmla="*/ 5483 h 7261"/>
                <a:gd name="T2" fmla="*/ 1310 w 8730"/>
                <a:gd name="T3" fmla="*/ 5807 h 7261"/>
                <a:gd name="T4" fmla="*/ 658 w 8730"/>
                <a:gd name="T5" fmla="*/ 6579 h 7261"/>
                <a:gd name="T6" fmla="*/ 284 w 8730"/>
                <a:gd name="T7" fmla="*/ 7067 h 7261"/>
                <a:gd name="T8" fmla="*/ 530 w 8730"/>
                <a:gd name="T9" fmla="*/ 7045 h 7261"/>
                <a:gd name="T10" fmla="*/ 1032 w 8730"/>
                <a:gd name="T11" fmla="*/ 6949 h 7261"/>
                <a:gd name="T12" fmla="*/ 1728 w 8730"/>
                <a:gd name="T13" fmla="*/ 6733 h 7261"/>
                <a:gd name="T14" fmla="*/ 2614 w 8730"/>
                <a:gd name="T15" fmla="*/ 6354 h 7261"/>
                <a:gd name="T16" fmla="*/ 3267 w 8730"/>
                <a:gd name="T17" fmla="*/ 6012 h 7261"/>
                <a:gd name="T18" fmla="*/ 3841 w 8730"/>
                <a:gd name="T19" fmla="*/ 5673 h 7261"/>
                <a:gd name="T20" fmla="*/ 4463 w 8730"/>
                <a:gd name="T21" fmla="*/ 5270 h 7261"/>
                <a:gd name="T22" fmla="*/ 5132 w 8730"/>
                <a:gd name="T23" fmla="*/ 4795 h 7261"/>
                <a:gd name="T24" fmla="*/ 5849 w 8730"/>
                <a:gd name="T25" fmla="*/ 4245 h 7261"/>
                <a:gd name="T26" fmla="*/ 6612 w 8730"/>
                <a:gd name="T27" fmla="*/ 3611 h 7261"/>
                <a:gd name="T28" fmla="*/ 7422 w 8730"/>
                <a:gd name="T29" fmla="*/ 2891 h 7261"/>
                <a:gd name="T30" fmla="*/ 8278 w 8730"/>
                <a:gd name="T31" fmla="*/ 2078 h 7261"/>
                <a:gd name="T32" fmla="*/ 6872 w 8730"/>
                <a:gd name="T33" fmla="*/ 229 h 7261"/>
                <a:gd name="T34" fmla="*/ 199 w 8730"/>
                <a:gd name="T35" fmla="*/ 7261 h 7261"/>
                <a:gd name="T36" fmla="*/ 85 w 8730"/>
                <a:gd name="T37" fmla="*/ 7257 h 7261"/>
                <a:gd name="T38" fmla="*/ 20 w 8730"/>
                <a:gd name="T39" fmla="*/ 7221 h 7261"/>
                <a:gd name="T40" fmla="*/ 0 w 8730"/>
                <a:gd name="T41" fmla="*/ 7176 h 7261"/>
                <a:gd name="T42" fmla="*/ 17 w 8730"/>
                <a:gd name="T43" fmla="*/ 7106 h 7261"/>
                <a:gd name="T44" fmla="*/ 285 w 8730"/>
                <a:gd name="T45" fmla="*/ 6745 h 7261"/>
                <a:gd name="T46" fmla="*/ 821 w 8730"/>
                <a:gd name="T47" fmla="*/ 6076 h 7261"/>
                <a:gd name="T48" fmla="*/ 1343 w 8730"/>
                <a:gd name="T49" fmla="*/ 5489 h 7261"/>
                <a:gd name="T50" fmla="*/ 6804 w 8730"/>
                <a:gd name="T51" fmla="*/ 26 h 7261"/>
                <a:gd name="T52" fmla="*/ 6853 w 8730"/>
                <a:gd name="T53" fmla="*/ 0 h 7261"/>
                <a:gd name="T54" fmla="*/ 6925 w 8730"/>
                <a:gd name="T55" fmla="*/ 13 h 7261"/>
                <a:gd name="T56" fmla="*/ 8704 w 8730"/>
                <a:gd name="T57" fmla="*/ 1790 h 7261"/>
                <a:gd name="T58" fmla="*/ 8730 w 8730"/>
                <a:gd name="T59" fmla="*/ 1840 h 7261"/>
                <a:gd name="T60" fmla="*/ 8717 w 8730"/>
                <a:gd name="T61" fmla="*/ 1911 h 7261"/>
                <a:gd name="T62" fmla="*/ 8467 w 8730"/>
                <a:gd name="T63" fmla="*/ 2161 h 7261"/>
                <a:gd name="T64" fmla="*/ 7554 w 8730"/>
                <a:gd name="T65" fmla="*/ 3031 h 7261"/>
                <a:gd name="T66" fmla="*/ 6692 w 8730"/>
                <a:gd name="T67" fmla="*/ 3796 h 7261"/>
                <a:gd name="T68" fmla="*/ 5881 w 8730"/>
                <a:gd name="T69" fmla="*/ 4462 h 7261"/>
                <a:gd name="T70" fmla="*/ 5122 w 8730"/>
                <a:gd name="T71" fmla="*/ 5038 h 7261"/>
                <a:gd name="T72" fmla="*/ 4416 w 8730"/>
                <a:gd name="T73" fmla="*/ 5529 h 7261"/>
                <a:gd name="T74" fmla="*/ 3762 w 8730"/>
                <a:gd name="T75" fmla="*/ 5943 h 7261"/>
                <a:gd name="T76" fmla="*/ 3162 w 8730"/>
                <a:gd name="T77" fmla="*/ 6285 h 7261"/>
                <a:gd name="T78" fmla="*/ 2613 w 8730"/>
                <a:gd name="T79" fmla="*/ 6562 h 7261"/>
                <a:gd name="T80" fmla="*/ 2003 w 8730"/>
                <a:gd name="T81" fmla="*/ 6829 h 7261"/>
                <a:gd name="T82" fmla="*/ 1202 w 8730"/>
                <a:gd name="T83" fmla="*/ 7100 h 7261"/>
                <a:gd name="T84" fmla="*/ 618 w 8730"/>
                <a:gd name="T85" fmla="*/ 7225 h 7261"/>
                <a:gd name="T86" fmla="*/ 253 w 8730"/>
                <a:gd name="T87" fmla="*/ 7260 h 7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730" h="7261">
                  <a:moveTo>
                    <a:pt x="6872" y="229"/>
                  </a:moveTo>
                  <a:lnTo>
                    <a:pt x="1620" y="5483"/>
                  </a:lnTo>
                  <a:lnTo>
                    <a:pt x="1516" y="5587"/>
                  </a:lnTo>
                  <a:lnTo>
                    <a:pt x="1310" y="5807"/>
                  </a:lnTo>
                  <a:lnTo>
                    <a:pt x="1014" y="6146"/>
                  </a:lnTo>
                  <a:lnTo>
                    <a:pt x="658" y="6579"/>
                  </a:lnTo>
                  <a:lnTo>
                    <a:pt x="380" y="6939"/>
                  </a:lnTo>
                  <a:lnTo>
                    <a:pt x="284" y="7067"/>
                  </a:lnTo>
                  <a:lnTo>
                    <a:pt x="353" y="7064"/>
                  </a:lnTo>
                  <a:lnTo>
                    <a:pt x="530" y="7045"/>
                  </a:lnTo>
                  <a:lnTo>
                    <a:pt x="757" y="7009"/>
                  </a:lnTo>
                  <a:lnTo>
                    <a:pt x="1032" y="6949"/>
                  </a:lnTo>
                  <a:lnTo>
                    <a:pt x="1356" y="6858"/>
                  </a:lnTo>
                  <a:lnTo>
                    <a:pt x="1728" y="6733"/>
                  </a:lnTo>
                  <a:lnTo>
                    <a:pt x="2147" y="6567"/>
                  </a:lnTo>
                  <a:lnTo>
                    <a:pt x="2614" y="6354"/>
                  </a:lnTo>
                  <a:lnTo>
                    <a:pt x="2997" y="6158"/>
                  </a:lnTo>
                  <a:lnTo>
                    <a:pt x="3267" y="6012"/>
                  </a:lnTo>
                  <a:lnTo>
                    <a:pt x="3549" y="5850"/>
                  </a:lnTo>
                  <a:lnTo>
                    <a:pt x="3841" y="5673"/>
                  </a:lnTo>
                  <a:lnTo>
                    <a:pt x="4146" y="5480"/>
                  </a:lnTo>
                  <a:lnTo>
                    <a:pt x="4463" y="5270"/>
                  </a:lnTo>
                  <a:lnTo>
                    <a:pt x="4793" y="5041"/>
                  </a:lnTo>
                  <a:lnTo>
                    <a:pt x="5132" y="4795"/>
                  </a:lnTo>
                  <a:lnTo>
                    <a:pt x="5485" y="4530"/>
                  </a:lnTo>
                  <a:lnTo>
                    <a:pt x="5849" y="4245"/>
                  </a:lnTo>
                  <a:lnTo>
                    <a:pt x="6225" y="3940"/>
                  </a:lnTo>
                  <a:lnTo>
                    <a:pt x="6612" y="3611"/>
                  </a:lnTo>
                  <a:lnTo>
                    <a:pt x="7011" y="3263"/>
                  </a:lnTo>
                  <a:lnTo>
                    <a:pt x="7422" y="2891"/>
                  </a:lnTo>
                  <a:lnTo>
                    <a:pt x="7845" y="2497"/>
                  </a:lnTo>
                  <a:lnTo>
                    <a:pt x="8278" y="2078"/>
                  </a:lnTo>
                  <a:lnTo>
                    <a:pt x="8500" y="1858"/>
                  </a:lnTo>
                  <a:lnTo>
                    <a:pt x="6872" y="229"/>
                  </a:lnTo>
                  <a:close/>
                  <a:moveTo>
                    <a:pt x="199" y="7261"/>
                  </a:moveTo>
                  <a:lnTo>
                    <a:pt x="199" y="7261"/>
                  </a:lnTo>
                  <a:lnTo>
                    <a:pt x="104" y="7259"/>
                  </a:lnTo>
                  <a:lnTo>
                    <a:pt x="85" y="7257"/>
                  </a:lnTo>
                  <a:lnTo>
                    <a:pt x="60" y="7251"/>
                  </a:lnTo>
                  <a:lnTo>
                    <a:pt x="20" y="7221"/>
                  </a:lnTo>
                  <a:lnTo>
                    <a:pt x="9" y="7200"/>
                  </a:lnTo>
                  <a:lnTo>
                    <a:pt x="0" y="7176"/>
                  </a:lnTo>
                  <a:lnTo>
                    <a:pt x="4" y="7128"/>
                  </a:lnTo>
                  <a:lnTo>
                    <a:pt x="17" y="7106"/>
                  </a:lnTo>
                  <a:lnTo>
                    <a:pt x="43" y="7070"/>
                  </a:lnTo>
                  <a:lnTo>
                    <a:pt x="285" y="6745"/>
                  </a:lnTo>
                  <a:lnTo>
                    <a:pt x="586" y="6363"/>
                  </a:lnTo>
                  <a:lnTo>
                    <a:pt x="821" y="6076"/>
                  </a:lnTo>
                  <a:lnTo>
                    <a:pt x="1075" y="5781"/>
                  </a:lnTo>
                  <a:lnTo>
                    <a:pt x="1343" y="5489"/>
                  </a:lnTo>
                  <a:lnTo>
                    <a:pt x="1479" y="5351"/>
                  </a:lnTo>
                  <a:lnTo>
                    <a:pt x="6804" y="26"/>
                  </a:lnTo>
                  <a:lnTo>
                    <a:pt x="6818" y="13"/>
                  </a:lnTo>
                  <a:lnTo>
                    <a:pt x="6853" y="0"/>
                  </a:lnTo>
                  <a:lnTo>
                    <a:pt x="6890" y="0"/>
                  </a:lnTo>
                  <a:lnTo>
                    <a:pt x="6925" y="13"/>
                  </a:lnTo>
                  <a:lnTo>
                    <a:pt x="6939" y="26"/>
                  </a:lnTo>
                  <a:lnTo>
                    <a:pt x="8704" y="1790"/>
                  </a:lnTo>
                  <a:lnTo>
                    <a:pt x="8717" y="1806"/>
                  </a:lnTo>
                  <a:lnTo>
                    <a:pt x="8730" y="1840"/>
                  </a:lnTo>
                  <a:lnTo>
                    <a:pt x="8730" y="1876"/>
                  </a:lnTo>
                  <a:lnTo>
                    <a:pt x="8717" y="1911"/>
                  </a:lnTo>
                  <a:lnTo>
                    <a:pt x="8704" y="1927"/>
                  </a:lnTo>
                  <a:lnTo>
                    <a:pt x="8467" y="2161"/>
                  </a:lnTo>
                  <a:lnTo>
                    <a:pt x="8003" y="2609"/>
                  </a:lnTo>
                  <a:lnTo>
                    <a:pt x="7554" y="3031"/>
                  </a:lnTo>
                  <a:lnTo>
                    <a:pt x="7116" y="3426"/>
                  </a:lnTo>
                  <a:lnTo>
                    <a:pt x="6692" y="3796"/>
                  </a:lnTo>
                  <a:lnTo>
                    <a:pt x="6280" y="4141"/>
                  </a:lnTo>
                  <a:lnTo>
                    <a:pt x="5881" y="4462"/>
                  </a:lnTo>
                  <a:lnTo>
                    <a:pt x="5495" y="4762"/>
                  </a:lnTo>
                  <a:lnTo>
                    <a:pt x="5122" y="5038"/>
                  </a:lnTo>
                  <a:lnTo>
                    <a:pt x="4762" y="5295"/>
                  </a:lnTo>
                  <a:lnTo>
                    <a:pt x="4416" y="5529"/>
                  </a:lnTo>
                  <a:lnTo>
                    <a:pt x="4083" y="5745"/>
                  </a:lnTo>
                  <a:lnTo>
                    <a:pt x="3762" y="5943"/>
                  </a:lnTo>
                  <a:lnTo>
                    <a:pt x="3455" y="6122"/>
                  </a:lnTo>
                  <a:lnTo>
                    <a:pt x="3162" y="6285"/>
                  </a:lnTo>
                  <a:lnTo>
                    <a:pt x="2881" y="6431"/>
                  </a:lnTo>
                  <a:lnTo>
                    <a:pt x="2613" y="6562"/>
                  </a:lnTo>
                  <a:lnTo>
                    <a:pt x="2360" y="6678"/>
                  </a:lnTo>
                  <a:lnTo>
                    <a:pt x="2003" y="6829"/>
                  </a:lnTo>
                  <a:lnTo>
                    <a:pt x="1575" y="6986"/>
                  </a:lnTo>
                  <a:lnTo>
                    <a:pt x="1202" y="7100"/>
                  </a:lnTo>
                  <a:lnTo>
                    <a:pt x="883" y="7178"/>
                  </a:lnTo>
                  <a:lnTo>
                    <a:pt x="618" y="7225"/>
                  </a:lnTo>
                  <a:lnTo>
                    <a:pt x="407" y="7251"/>
                  </a:lnTo>
                  <a:lnTo>
                    <a:pt x="253" y="7260"/>
                  </a:lnTo>
                  <a:lnTo>
                    <a:pt x="199" y="7261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2E1D4092-91E6-4A46-A576-EF7BE6217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8" y="2262"/>
              <a:ext cx="2434" cy="1674"/>
            </a:xfrm>
            <a:custGeom>
              <a:avLst/>
              <a:gdLst>
                <a:gd name="T0" fmla="*/ 97 w 7303"/>
                <a:gd name="T1" fmla="*/ 5022 h 5022"/>
                <a:gd name="T2" fmla="*/ 81 w 7303"/>
                <a:gd name="T3" fmla="*/ 5020 h 5022"/>
                <a:gd name="T4" fmla="*/ 52 w 7303"/>
                <a:gd name="T5" fmla="*/ 5012 h 5022"/>
                <a:gd name="T6" fmla="*/ 28 w 7303"/>
                <a:gd name="T7" fmla="*/ 4993 h 5022"/>
                <a:gd name="T8" fmla="*/ 10 w 7303"/>
                <a:gd name="T9" fmla="*/ 4969 h 5022"/>
                <a:gd name="T10" fmla="*/ 5 w 7303"/>
                <a:gd name="T11" fmla="*/ 4953 h 5022"/>
                <a:gd name="T12" fmla="*/ 0 w 7303"/>
                <a:gd name="T13" fmla="*/ 4934 h 5022"/>
                <a:gd name="T14" fmla="*/ 5 w 7303"/>
                <a:gd name="T15" fmla="*/ 4897 h 5022"/>
                <a:gd name="T16" fmla="*/ 22 w 7303"/>
                <a:gd name="T17" fmla="*/ 4865 h 5022"/>
                <a:gd name="T18" fmla="*/ 51 w 7303"/>
                <a:gd name="T19" fmla="*/ 4840 h 5022"/>
                <a:gd name="T20" fmla="*/ 70 w 7303"/>
                <a:gd name="T21" fmla="*/ 4833 h 5022"/>
                <a:gd name="T22" fmla="*/ 264 w 7303"/>
                <a:gd name="T23" fmla="*/ 4774 h 5022"/>
                <a:gd name="T24" fmla="*/ 660 w 7303"/>
                <a:gd name="T25" fmla="*/ 4635 h 5022"/>
                <a:gd name="T26" fmla="*/ 1061 w 7303"/>
                <a:gd name="T27" fmla="*/ 4472 h 5022"/>
                <a:gd name="T28" fmla="*/ 1470 w 7303"/>
                <a:gd name="T29" fmla="*/ 4286 h 5022"/>
                <a:gd name="T30" fmla="*/ 1888 w 7303"/>
                <a:gd name="T31" fmla="*/ 4077 h 5022"/>
                <a:gd name="T32" fmla="*/ 2311 w 7303"/>
                <a:gd name="T33" fmla="*/ 3845 h 5022"/>
                <a:gd name="T34" fmla="*/ 2740 w 7303"/>
                <a:gd name="T35" fmla="*/ 3591 h 5022"/>
                <a:gd name="T36" fmla="*/ 3176 w 7303"/>
                <a:gd name="T37" fmla="*/ 3311 h 5022"/>
                <a:gd name="T38" fmla="*/ 3620 w 7303"/>
                <a:gd name="T39" fmla="*/ 3010 h 5022"/>
                <a:gd name="T40" fmla="*/ 4069 w 7303"/>
                <a:gd name="T41" fmla="*/ 2686 h 5022"/>
                <a:gd name="T42" fmla="*/ 4525 w 7303"/>
                <a:gd name="T43" fmla="*/ 2339 h 5022"/>
                <a:gd name="T44" fmla="*/ 4987 w 7303"/>
                <a:gd name="T45" fmla="*/ 1969 h 5022"/>
                <a:gd name="T46" fmla="*/ 5455 w 7303"/>
                <a:gd name="T47" fmla="*/ 1578 h 5022"/>
                <a:gd name="T48" fmla="*/ 5929 w 7303"/>
                <a:gd name="T49" fmla="*/ 1163 h 5022"/>
                <a:gd name="T50" fmla="*/ 6408 w 7303"/>
                <a:gd name="T51" fmla="*/ 725 h 5022"/>
                <a:gd name="T52" fmla="*/ 6895 w 7303"/>
                <a:gd name="T53" fmla="*/ 264 h 5022"/>
                <a:gd name="T54" fmla="*/ 7140 w 7303"/>
                <a:gd name="T55" fmla="*/ 25 h 5022"/>
                <a:gd name="T56" fmla="*/ 7154 w 7303"/>
                <a:gd name="T57" fmla="*/ 12 h 5022"/>
                <a:gd name="T58" fmla="*/ 7190 w 7303"/>
                <a:gd name="T59" fmla="*/ 0 h 5022"/>
                <a:gd name="T60" fmla="*/ 7226 w 7303"/>
                <a:gd name="T61" fmla="*/ 0 h 5022"/>
                <a:gd name="T62" fmla="*/ 7261 w 7303"/>
                <a:gd name="T63" fmla="*/ 14 h 5022"/>
                <a:gd name="T64" fmla="*/ 7275 w 7303"/>
                <a:gd name="T65" fmla="*/ 27 h 5022"/>
                <a:gd name="T66" fmla="*/ 7288 w 7303"/>
                <a:gd name="T67" fmla="*/ 41 h 5022"/>
                <a:gd name="T68" fmla="*/ 7303 w 7303"/>
                <a:gd name="T69" fmla="*/ 76 h 5022"/>
                <a:gd name="T70" fmla="*/ 7301 w 7303"/>
                <a:gd name="T71" fmla="*/ 113 h 5022"/>
                <a:gd name="T72" fmla="*/ 7287 w 7303"/>
                <a:gd name="T73" fmla="*/ 148 h 5022"/>
                <a:gd name="T74" fmla="*/ 7274 w 7303"/>
                <a:gd name="T75" fmla="*/ 162 h 5022"/>
                <a:gd name="T76" fmla="*/ 7028 w 7303"/>
                <a:gd name="T77" fmla="*/ 404 h 5022"/>
                <a:gd name="T78" fmla="*/ 6537 w 7303"/>
                <a:gd name="T79" fmla="*/ 868 h 5022"/>
                <a:gd name="T80" fmla="*/ 6053 w 7303"/>
                <a:gd name="T81" fmla="*/ 1310 h 5022"/>
                <a:gd name="T82" fmla="*/ 5573 w 7303"/>
                <a:gd name="T83" fmla="*/ 1727 h 5022"/>
                <a:gd name="T84" fmla="*/ 5101 w 7303"/>
                <a:gd name="T85" fmla="*/ 2123 h 5022"/>
                <a:gd name="T86" fmla="*/ 4635 w 7303"/>
                <a:gd name="T87" fmla="*/ 2498 h 5022"/>
                <a:gd name="T88" fmla="*/ 4174 w 7303"/>
                <a:gd name="T89" fmla="*/ 2848 h 5022"/>
                <a:gd name="T90" fmla="*/ 3721 w 7303"/>
                <a:gd name="T91" fmla="*/ 3174 h 5022"/>
                <a:gd name="T92" fmla="*/ 3271 w 7303"/>
                <a:gd name="T93" fmla="*/ 3478 h 5022"/>
                <a:gd name="T94" fmla="*/ 2831 w 7303"/>
                <a:gd name="T95" fmla="*/ 3759 h 5022"/>
                <a:gd name="T96" fmla="*/ 2396 w 7303"/>
                <a:gd name="T97" fmla="*/ 4017 h 5022"/>
                <a:gd name="T98" fmla="*/ 1967 w 7303"/>
                <a:gd name="T99" fmla="*/ 4252 h 5022"/>
                <a:gd name="T100" fmla="*/ 1545 w 7303"/>
                <a:gd name="T101" fmla="*/ 4463 h 5022"/>
                <a:gd name="T102" fmla="*/ 1131 w 7303"/>
                <a:gd name="T103" fmla="*/ 4652 h 5022"/>
                <a:gd name="T104" fmla="*/ 722 w 7303"/>
                <a:gd name="T105" fmla="*/ 4816 h 5022"/>
                <a:gd name="T106" fmla="*/ 321 w 7303"/>
                <a:gd name="T107" fmla="*/ 4957 h 5022"/>
                <a:gd name="T108" fmla="*/ 124 w 7303"/>
                <a:gd name="T109" fmla="*/ 5018 h 5022"/>
                <a:gd name="T110" fmla="*/ 110 w 7303"/>
                <a:gd name="T111" fmla="*/ 5020 h 5022"/>
                <a:gd name="T112" fmla="*/ 97 w 7303"/>
                <a:gd name="T113" fmla="*/ 5022 h 5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303" h="5022">
                  <a:moveTo>
                    <a:pt x="97" y="5022"/>
                  </a:moveTo>
                  <a:lnTo>
                    <a:pt x="81" y="5020"/>
                  </a:lnTo>
                  <a:lnTo>
                    <a:pt x="52" y="5012"/>
                  </a:lnTo>
                  <a:lnTo>
                    <a:pt x="28" y="4993"/>
                  </a:lnTo>
                  <a:lnTo>
                    <a:pt x="10" y="4969"/>
                  </a:lnTo>
                  <a:lnTo>
                    <a:pt x="5" y="4953"/>
                  </a:lnTo>
                  <a:lnTo>
                    <a:pt x="0" y="4934"/>
                  </a:lnTo>
                  <a:lnTo>
                    <a:pt x="5" y="4897"/>
                  </a:lnTo>
                  <a:lnTo>
                    <a:pt x="22" y="4865"/>
                  </a:lnTo>
                  <a:lnTo>
                    <a:pt x="51" y="4840"/>
                  </a:lnTo>
                  <a:lnTo>
                    <a:pt x="70" y="4833"/>
                  </a:lnTo>
                  <a:lnTo>
                    <a:pt x="264" y="4774"/>
                  </a:lnTo>
                  <a:lnTo>
                    <a:pt x="660" y="4635"/>
                  </a:lnTo>
                  <a:lnTo>
                    <a:pt x="1061" y="4472"/>
                  </a:lnTo>
                  <a:lnTo>
                    <a:pt x="1470" y="4286"/>
                  </a:lnTo>
                  <a:lnTo>
                    <a:pt x="1888" y="4077"/>
                  </a:lnTo>
                  <a:lnTo>
                    <a:pt x="2311" y="3845"/>
                  </a:lnTo>
                  <a:lnTo>
                    <a:pt x="2740" y="3591"/>
                  </a:lnTo>
                  <a:lnTo>
                    <a:pt x="3176" y="3311"/>
                  </a:lnTo>
                  <a:lnTo>
                    <a:pt x="3620" y="3010"/>
                  </a:lnTo>
                  <a:lnTo>
                    <a:pt x="4069" y="2686"/>
                  </a:lnTo>
                  <a:lnTo>
                    <a:pt x="4525" y="2339"/>
                  </a:lnTo>
                  <a:lnTo>
                    <a:pt x="4987" y="1969"/>
                  </a:lnTo>
                  <a:lnTo>
                    <a:pt x="5455" y="1578"/>
                  </a:lnTo>
                  <a:lnTo>
                    <a:pt x="5929" y="1163"/>
                  </a:lnTo>
                  <a:lnTo>
                    <a:pt x="6408" y="725"/>
                  </a:lnTo>
                  <a:lnTo>
                    <a:pt x="6895" y="264"/>
                  </a:lnTo>
                  <a:lnTo>
                    <a:pt x="7140" y="25"/>
                  </a:lnTo>
                  <a:lnTo>
                    <a:pt x="7154" y="12"/>
                  </a:lnTo>
                  <a:lnTo>
                    <a:pt x="7190" y="0"/>
                  </a:lnTo>
                  <a:lnTo>
                    <a:pt x="7226" y="0"/>
                  </a:lnTo>
                  <a:lnTo>
                    <a:pt x="7261" y="14"/>
                  </a:lnTo>
                  <a:lnTo>
                    <a:pt x="7275" y="27"/>
                  </a:lnTo>
                  <a:lnTo>
                    <a:pt x="7288" y="41"/>
                  </a:lnTo>
                  <a:lnTo>
                    <a:pt x="7303" y="76"/>
                  </a:lnTo>
                  <a:lnTo>
                    <a:pt x="7301" y="113"/>
                  </a:lnTo>
                  <a:lnTo>
                    <a:pt x="7287" y="148"/>
                  </a:lnTo>
                  <a:lnTo>
                    <a:pt x="7274" y="162"/>
                  </a:lnTo>
                  <a:lnTo>
                    <a:pt x="7028" y="404"/>
                  </a:lnTo>
                  <a:lnTo>
                    <a:pt x="6537" y="868"/>
                  </a:lnTo>
                  <a:lnTo>
                    <a:pt x="6053" y="1310"/>
                  </a:lnTo>
                  <a:lnTo>
                    <a:pt x="5573" y="1727"/>
                  </a:lnTo>
                  <a:lnTo>
                    <a:pt x="5101" y="2123"/>
                  </a:lnTo>
                  <a:lnTo>
                    <a:pt x="4635" y="2498"/>
                  </a:lnTo>
                  <a:lnTo>
                    <a:pt x="4174" y="2848"/>
                  </a:lnTo>
                  <a:lnTo>
                    <a:pt x="3721" y="3174"/>
                  </a:lnTo>
                  <a:lnTo>
                    <a:pt x="3271" y="3478"/>
                  </a:lnTo>
                  <a:lnTo>
                    <a:pt x="2831" y="3759"/>
                  </a:lnTo>
                  <a:lnTo>
                    <a:pt x="2396" y="4017"/>
                  </a:lnTo>
                  <a:lnTo>
                    <a:pt x="1967" y="4252"/>
                  </a:lnTo>
                  <a:lnTo>
                    <a:pt x="1545" y="4463"/>
                  </a:lnTo>
                  <a:lnTo>
                    <a:pt x="1131" y="4652"/>
                  </a:lnTo>
                  <a:lnTo>
                    <a:pt x="722" y="4816"/>
                  </a:lnTo>
                  <a:lnTo>
                    <a:pt x="321" y="4957"/>
                  </a:lnTo>
                  <a:lnTo>
                    <a:pt x="124" y="5018"/>
                  </a:lnTo>
                  <a:lnTo>
                    <a:pt x="110" y="5020"/>
                  </a:lnTo>
                  <a:lnTo>
                    <a:pt x="97" y="502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575EA37D-0074-421B-99AB-A79E870BC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" y="2171"/>
              <a:ext cx="109" cy="109"/>
            </a:xfrm>
            <a:custGeom>
              <a:avLst/>
              <a:gdLst>
                <a:gd name="T0" fmla="*/ 95 w 325"/>
                <a:gd name="T1" fmla="*/ 327 h 327"/>
                <a:gd name="T2" fmla="*/ 76 w 325"/>
                <a:gd name="T3" fmla="*/ 325 h 327"/>
                <a:gd name="T4" fmla="*/ 42 w 325"/>
                <a:gd name="T5" fmla="*/ 311 h 327"/>
                <a:gd name="T6" fmla="*/ 27 w 325"/>
                <a:gd name="T7" fmla="*/ 298 h 327"/>
                <a:gd name="T8" fmla="*/ 14 w 325"/>
                <a:gd name="T9" fmla="*/ 283 h 327"/>
                <a:gd name="T10" fmla="*/ 0 w 325"/>
                <a:gd name="T11" fmla="*/ 249 h 327"/>
                <a:gd name="T12" fmla="*/ 0 w 325"/>
                <a:gd name="T13" fmla="*/ 211 h 327"/>
                <a:gd name="T14" fmla="*/ 14 w 325"/>
                <a:gd name="T15" fmla="*/ 177 h 327"/>
                <a:gd name="T16" fmla="*/ 27 w 325"/>
                <a:gd name="T17" fmla="*/ 163 h 327"/>
                <a:gd name="T18" fmla="*/ 163 w 325"/>
                <a:gd name="T19" fmla="*/ 27 h 327"/>
                <a:gd name="T20" fmla="*/ 177 w 325"/>
                <a:gd name="T21" fmla="*/ 14 h 327"/>
                <a:gd name="T22" fmla="*/ 212 w 325"/>
                <a:gd name="T23" fmla="*/ 0 h 327"/>
                <a:gd name="T24" fmla="*/ 249 w 325"/>
                <a:gd name="T25" fmla="*/ 0 h 327"/>
                <a:gd name="T26" fmla="*/ 284 w 325"/>
                <a:gd name="T27" fmla="*/ 14 h 327"/>
                <a:gd name="T28" fmla="*/ 298 w 325"/>
                <a:gd name="T29" fmla="*/ 27 h 327"/>
                <a:gd name="T30" fmla="*/ 311 w 325"/>
                <a:gd name="T31" fmla="*/ 42 h 327"/>
                <a:gd name="T32" fmla="*/ 325 w 325"/>
                <a:gd name="T33" fmla="*/ 76 h 327"/>
                <a:gd name="T34" fmla="*/ 325 w 325"/>
                <a:gd name="T35" fmla="*/ 114 h 327"/>
                <a:gd name="T36" fmla="*/ 311 w 325"/>
                <a:gd name="T37" fmla="*/ 148 h 327"/>
                <a:gd name="T38" fmla="*/ 298 w 325"/>
                <a:gd name="T39" fmla="*/ 163 h 327"/>
                <a:gd name="T40" fmla="*/ 163 w 325"/>
                <a:gd name="T41" fmla="*/ 298 h 327"/>
                <a:gd name="T42" fmla="*/ 148 w 325"/>
                <a:gd name="T43" fmla="*/ 311 h 327"/>
                <a:gd name="T44" fmla="*/ 114 w 325"/>
                <a:gd name="T45" fmla="*/ 325 h 327"/>
                <a:gd name="T46" fmla="*/ 95 w 325"/>
                <a:gd name="T47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5" h="327">
                  <a:moveTo>
                    <a:pt x="95" y="327"/>
                  </a:moveTo>
                  <a:lnTo>
                    <a:pt x="76" y="325"/>
                  </a:lnTo>
                  <a:lnTo>
                    <a:pt x="42" y="311"/>
                  </a:lnTo>
                  <a:lnTo>
                    <a:pt x="27" y="298"/>
                  </a:lnTo>
                  <a:lnTo>
                    <a:pt x="14" y="283"/>
                  </a:lnTo>
                  <a:lnTo>
                    <a:pt x="0" y="249"/>
                  </a:lnTo>
                  <a:lnTo>
                    <a:pt x="0" y="211"/>
                  </a:lnTo>
                  <a:lnTo>
                    <a:pt x="14" y="177"/>
                  </a:lnTo>
                  <a:lnTo>
                    <a:pt x="27" y="163"/>
                  </a:lnTo>
                  <a:lnTo>
                    <a:pt x="163" y="27"/>
                  </a:lnTo>
                  <a:lnTo>
                    <a:pt x="177" y="14"/>
                  </a:lnTo>
                  <a:lnTo>
                    <a:pt x="212" y="0"/>
                  </a:lnTo>
                  <a:lnTo>
                    <a:pt x="249" y="0"/>
                  </a:lnTo>
                  <a:lnTo>
                    <a:pt x="284" y="14"/>
                  </a:lnTo>
                  <a:lnTo>
                    <a:pt x="298" y="27"/>
                  </a:lnTo>
                  <a:lnTo>
                    <a:pt x="311" y="42"/>
                  </a:lnTo>
                  <a:lnTo>
                    <a:pt x="325" y="76"/>
                  </a:lnTo>
                  <a:lnTo>
                    <a:pt x="325" y="114"/>
                  </a:lnTo>
                  <a:lnTo>
                    <a:pt x="311" y="148"/>
                  </a:lnTo>
                  <a:lnTo>
                    <a:pt x="298" y="163"/>
                  </a:lnTo>
                  <a:lnTo>
                    <a:pt x="163" y="298"/>
                  </a:lnTo>
                  <a:lnTo>
                    <a:pt x="148" y="311"/>
                  </a:lnTo>
                  <a:lnTo>
                    <a:pt x="114" y="325"/>
                  </a:lnTo>
                  <a:lnTo>
                    <a:pt x="95" y="327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CF236765-0124-4331-A065-18195F85E2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9" y="1900"/>
              <a:ext cx="335" cy="335"/>
            </a:xfrm>
            <a:custGeom>
              <a:avLst/>
              <a:gdLst>
                <a:gd name="T0" fmla="*/ 908 w 1003"/>
                <a:gd name="T1" fmla="*/ 1005 h 1005"/>
                <a:gd name="T2" fmla="*/ 890 w 1003"/>
                <a:gd name="T3" fmla="*/ 1005 h 1005"/>
                <a:gd name="T4" fmla="*/ 855 w 1003"/>
                <a:gd name="T5" fmla="*/ 991 h 1005"/>
                <a:gd name="T6" fmla="*/ 841 w 1003"/>
                <a:gd name="T7" fmla="*/ 978 h 1005"/>
                <a:gd name="T8" fmla="*/ 26 w 1003"/>
                <a:gd name="T9" fmla="*/ 163 h 1005"/>
                <a:gd name="T10" fmla="*/ 14 w 1003"/>
                <a:gd name="T11" fmla="*/ 148 h 1005"/>
                <a:gd name="T12" fmla="*/ 0 w 1003"/>
                <a:gd name="T13" fmla="*/ 114 h 1005"/>
                <a:gd name="T14" fmla="*/ 0 w 1003"/>
                <a:gd name="T15" fmla="*/ 76 h 1005"/>
                <a:gd name="T16" fmla="*/ 14 w 1003"/>
                <a:gd name="T17" fmla="*/ 42 h 1005"/>
                <a:gd name="T18" fmla="*/ 26 w 1003"/>
                <a:gd name="T19" fmla="*/ 27 h 1005"/>
                <a:gd name="T20" fmla="*/ 42 w 1003"/>
                <a:gd name="T21" fmla="*/ 14 h 1005"/>
                <a:gd name="T22" fmla="*/ 76 w 1003"/>
                <a:gd name="T23" fmla="*/ 0 h 1005"/>
                <a:gd name="T24" fmla="*/ 112 w 1003"/>
                <a:gd name="T25" fmla="*/ 0 h 1005"/>
                <a:gd name="T26" fmla="*/ 147 w 1003"/>
                <a:gd name="T27" fmla="*/ 14 h 1005"/>
                <a:gd name="T28" fmla="*/ 163 w 1003"/>
                <a:gd name="T29" fmla="*/ 27 h 1005"/>
                <a:gd name="T30" fmla="*/ 976 w 1003"/>
                <a:gd name="T31" fmla="*/ 842 h 1005"/>
                <a:gd name="T32" fmla="*/ 989 w 1003"/>
                <a:gd name="T33" fmla="*/ 857 h 1005"/>
                <a:gd name="T34" fmla="*/ 1003 w 1003"/>
                <a:gd name="T35" fmla="*/ 891 h 1005"/>
                <a:gd name="T36" fmla="*/ 1003 w 1003"/>
                <a:gd name="T37" fmla="*/ 929 h 1005"/>
                <a:gd name="T38" fmla="*/ 989 w 1003"/>
                <a:gd name="T39" fmla="*/ 963 h 1005"/>
                <a:gd name="T40" fmla="*/ 976 w 1003"/>
                <a:gd name="T41" fmla="*/ 978 h 1005"/>
                <a:gd name="T42" fmla="*/ 962 w 1003"/>
                <a:gd name="T43" fmla="*/ 991 h 1005"/>
                <a:gd name="T44" fmla="*/ 927 w 1003"/>
                <a:gd name="T45" fmla="*/ 1005 h 1005"/>
                <a:gd name="T46" fmla="*/ 908 w 1003"/>
                <a:gd name="T47" fmla="*/ 1005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3" h="1005">
                  <a:moveTo>
                    <a:pt x="908" y="1005"/>
                  </a:moveTo>
                  <a:lnTo>
                    <a:pt x="890" y="1005"/>
                  </a:lnTo>
                  <a:lnTo>
                    <a:pt x="855" y="991"/>
                  </a:lnTo>
                  <a:lnTo>
                    <a:pt x="841" y="978"/>
                  </a:lnTo>
                  <a:lnTo>
                    <a:pt x="26" y="163"/>
                  </a:lnTo>
                  <a:lnTo>
                    <a:pt x="14" y="148"/>
                  </a:lnTo>
                  <a:lnTo>
                    <a:pt x="0" y="114"/>
                  </a:lnTo>
                  <a:lnTo>
                    <a:pt x="0" y="76"/>
                  </a:lnTo>
                  <a:lnTo>
                    <a:pt x="14" y="42"/>
                  </a:lnTo>
                  <a:lnTo>
                    <a:pt x="26" y="27"/>
                  </a:lnTo>
                  <a:lnTo>
                    <a:pt x="42" y="14"/>
                  </a:lnTo>
                  <a:lnTo>
                    <a:pt x="76" y="0"/>
                  </a:lnTo>
                  <a:lnTo>
                    <a:pt x="112" y="0"/>
                  </a:lnTo>
                  <a:lnTo>
                    <a:pt x="147" y="14"/>
                  </a:lnTo>
                  <a:lnTo>
                    <a:pt x="163" y="27"/>
                  </a:lnTo>
                  <a:lnTo>
                    <a:pt x="976" y="842"/>
                  </a:lnTo>
                  <a:lnTo>
                    <a:pt x="989" y="857"/>
                  </a:lnTo>
                  <a:lnTo>
                    <a:pt x="1003" y="891"/>
                  </a:lnTo>
                  <a:lnTo>
                    <a:pt x="1003" y="929"/>
                  </a:lnTo>
                  <a:lnTo>
                    <a:pt x="989" y="963"/>
                  </a:lnTo>
                  <a:lnTo>
                    <a:pt x="976" y="978"/>
                  </a:lnTo>
                  <a:lnTo>
                    <a:pt x="962" y="991"/>
                  </a:lnTo>
                  <a:lnTo>
                    <a:pt x="927" y="1005"/>
                  </a:lnTo>
                  <a:lnTo>
                    <a:pt x="908" y="100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0A9F803E-1C5C-4E28-B1FB-E82F5B752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" y="304"/>
              <a:ext cx="1252" cy="1252"/>
            </a:xfrm>
            <a:custGeom>
              <a:avLst/>
              <a:gdLst>
                <a:gd name="T0" fmla="*/ 95 w 3758"/>
                <a:gd name="T1" fmla="*/ 3758 h 3758"/>
                <a:gd name="T2" fmla="*/ 77 w 3758"/>
                <a:gd name="T3" fmla="*/ 3757 h 3758"/>
                <a:gd name="T4" fmla="*/ 42 w 3758"/>
                <a:gd name="T5" fmla="*/ 3743 h 3758"/>
                <a:gd name="T6" fmla="*/ 28 w 3758"/>
                <a:gd name="T7" fmla="*/ 3730 h 3758"/>
                <a:gd name="T8" fmla="*/ 15 w 3758"/>
                <a:gd name="T9" fmla="*/ 3715 h 3758"/>
                <a:gd name="T10" fmla="*/ 0 w 3758"/>
                <a:gd name="T11" fmla="*/ 3681 h 3758"/>
                <a:gd name="T12" fmla="*/ 0 w 3758"/>
                <a:gd name="T13" fmla="*/ 3643 h 3758"/>
                <a:gd name="T14" fmla="*/ 15 w 3758"/>
                <a:gd name="T15" fmla="*/ 3609 h 3758"/>
                <a:gd name="T16" fmla="*/ 28 w 3758"/>
                <a:gd name="T17" fmla="*/ 3594 h 3758"/>
                <a:gd name="T18" fmla="*/ 3595 w 3758"/>
                <a:gd name="T19" fmla="*/ 26 h 3758"/>
                <a:gd name="T20" fmla="*/ 3610 w 3758"/>
                <a:gd name="T21" fmla="*/ 13 h 3758"/>
                <a:gd name="T22" fmla="*/ 3644 w 3758"/>
                <a:gd name="T23" fmla="*/ 0 h 3758"/>
                <a:gd name="T24" fmla="*/ 3682 w 3758"/>
                <a:gd name="T25" fmla="*/ 0 h 3758"/>
                <a:gd name="T26" fmla="*/ 3716 w 3758"/>
                <a:gd name="T27" fmla="*/ 13 h 3758"/>
                <a:gd name="T28" fmla="*/ 3731 w 3758"/>
                <a:gd name="T29" fmla="*/ 26 h 3758"/>
                <a:gd name="T30" fmla="*/ 3744 w 3758"/>
                <a:gd name="T31" fmla="*/ 42 h 3758"/>
                <a:gd name="T32" fmla="*/ 3758 w 3758"/>
                <a:gd name="T33" fmla="*/ 77 h 3758"/>
                <a:gd name="T34" fmla="*/ 3758 w 3758"/>
                <a:gd name="T35" fmla="*/ 113 h 3758"/>
                <a:gd name="T36" fmla="*/ 3744 w 3758"/>
                <a:gd name="T37" fmla="*/ 147 h 3758"/>
                <a:gd name="T38" fmla="*/ 3731 w 3758"/>
                <a:gd name="T39" fmla="*/ 163 h 3758"/>
                <a:gd name="T40" fmla="*/ 163 w 3758"/>
                <a:gd name="T41" fmla="*/ 3730 h 3758"/>
                <a:gd name="T42" fmla="*/ 149 w 3758"/>
                <a:gd name="T43" fmla="*/ 3743 h 3758"/>
                <a:gd name="T44" fmla="*/ 114 w 3758"/>
                <a:gd name="T45" fmla="*/ 3757 h 3758"/>
                <a:gd name="T46" fmla="*/ 95 w 3758"/>
                <a:gd name="T47" fmla="*/ 3758 h 3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58" h="3758">
                  <a:moveTo>
                    <a:pt x="95" y="3758"/>
                  </a:moveTo>
                  <a:lnTo>
                    <a:pt x="77" y="3757"/>
                  </a:lnTo>
                  <a:lnTo>
                    <a:pt x="42" y="3743"/>
                  </a:lnTo>
                  <a:lnTo>
                    <a:pt x="28" y="3730"/>
                  </a:lnTo>
                  <a:lnTo>
                    <a:pt x="15" y="3715"/>
                  </a:lnTo>
                  <a:lnTo>
                    <a:pt x="0" y="3681"/>
                  </a:lnTo>
                  <a:lnTo>
                    <a:pt x="0" y="3643"/>
                  </a:lnTo>
                  <a:lnTo>
                    <a:pt x="15" y="3609"/>
                  </a:lnTo>
                  <a:lnTo>
                    <a:pt x="28" y="3594"/>
                  </a:lnTo>
                  <a:lnTo>
                    <a:pt x="3595" y="26"/>
                  </a:lnTo>
                  <a:lnTo>
                    <a:pt x="3610" y="13"/>
                  </a:lnTo>
                  <a:lnTo>
                    <a:pt x="3644" y="0"/>
                  </a:lnTo>
                  <a:lnTo>
                    <a:pt x="3682" y="0"/>
                  </a:lnTo>
                  <a:lnTo>
                    <a:pt x="3716" y="13"/>
                  </a:lnTo>
                  <a:lnTo>
                    <a:pt x="3731" y="26"/>
                  </a:lnTo>
                  <a:lnTo>
                    <a:pt x="3744" y="42"/>
                  </a:lnTo>
                  <a:lnTo>
                    <a:pt x="3758" y="77"/>
                  </a:lnTo>
                  <a:lnTo>
                    <a:pt x="3758" y="113"/>
                  </a:lnTo>
                  <a:lnTo>
                    <a:pt x="3744" y="147"/>
                  </a:lnTo>
                  <a:lnTo>
                    <a:pt x="3731" y="163"/>
                  </a:lnTo>
                  <a:lnTo>
                    <a:pt x="163" y="3730"/>
                  </a:lnTo>
                  <a:lnTo>
                    <a:pt x="149" y="3743"/>
                  </a:lnTo>
                  <a:lnTo>
                    <a:pt x="114" y="3757"/>
                  </a:lnTo>
                  <a:lnTo>
                    <a:pt x="95" y="3758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82DBFA6E-BA3E-4146-9707-8DC624260F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4" y="642"/>
              <a:ext cx="1127" cy="1186"/>
            </a:xfrm>
            <a:custGeom>
              <a:avLst/>
              <a:gdLst>
                <a:gd name="T0" fmla="*/ 96 w 3380"/>
                <a:gd name="T1" fmla="*/ 3557 h 3557"/>
                <a:gd name="T2" fmla="*/ 73 w 3380"/>
                <a:gd name="T3" fmla="*/ 3555 h 3557"/>
                <a:gd name="T4" fmla="*/ 31 w 3380"/>
                <a:gd name="T5" fmla="*/ 3534 h 3557"/>
                <a:gd name="T6" fmla="*/ 16 w 3380"/>
                <a:gd name="T7" fmla="*/ 3514 h 3557"/>
                <a:gd name="T8" fmla="*/ 6 w 3380"/>
                <a:gd name="T9" fmla="*/ 3496 h 3557"/>
                <a:gd name="T10" fmla="*/ 0 w 3380"/>
                <a:gd name="T11" fmla="*/ 3460 h 3557"/>
                <a:gd name="T12" fmla="*/ 7 w 3380"/>
                <a:gd name="T13" fmla="*/ 3424 h 3557"/>
                <a:gd name="T14" fmla="*/ 27 w 3380"/>
                <a:gd name="T15" fmla="*/ 3393 h 3557"/>
                <a:gd name="T16" fmla="*/ 43 w 3380"/>
                <a:gd name="T17" fmla="*/ 3381 h 3557"/>
                <a:gd name="T18" fmla="*/ 70 w 3380"/>
                <a:gd name="T19" fmla="*/ 3362 h 3557"/>
                <a:gd name="T20" fmla="*/ 350 w 3380"/>
                <a:gd name="T21" fmla="*/ 3159 h 3557"/>
                <a:gd name="T22" fmla="*/ 720 w 3380"/>
                <a:gd name="T23" fmla="*/ 2866 h 3557"/>
                <a:gd name="T24" fmla="*/ 1025 w 3380"/>
                <a:gd name="T25" fmla="*/ 2607 h 3557"/>
                <a:gd name="T26" fmla="*/ 1376 w 3380"/>
                <a:gd name="T27" fmla="*/ 2293 h 3557"/>
                <a:gd name="T28" fmla="*/ 1768 w 3380"/>
                <a:gd name="T29" fmla="*/ 1923 h 3557"/>
                <a:gd name="T30" fmla="*/ 1979 w 3380"/>
                <a:gd name="T31" fmla="*/ 1714 h 3557"/>
                <a:gd name="T32" fmla="*/ 2180 w 3380"/>
                <a:gd name="T33" fmla="*/ 1509 h 3557"/>
                <a:gd name="T34" fmla="*/ 2506 w 3380"/>
                <a:gd name="T35" fmla="*/ 1148 h 3557"/>
                <a:gd name="T36" fmla="*/ 2754 w 3380"/>
                <a:gd name="T37" fmla="*/ 841 h 3557"/>
                <a:gd name="T38" fmla="*/ 2935 w 3380"/>
                <a:gd name="T39" fmla="*/ 588 h 3557"/>
                <a:gd name="T40" fmla="*/ 3058 w 3380"/>
                <a:gd name="T41" fmla="*/ 386 h 3557"/>
                <a:gd name="T42" fmla="*/ 3134 w 3380"/>
                <a:gd name="T43" fmla="*/ 237 h 3557"/>
                <a:gd name="T44" fmla="*/ 3186 w 3380"/>
                <a:gd name="T45" fmla="*/ 98 h 3557"/>
                <a:gd name="T46" fmla="*/ 3190 w 3380"/>
                <a:gd name="T47" fmla="*/ 81 h 3557"/>
                <a:gd name="T48" fmla="*/ 3194 w 3380"/>
                <a:gd name="T49" fmla="*/ 62 h 3557"/>
                <a:gd name="T50" fmla="*/ 3215 w 3380"/>
                <a:gd name="T51" fmla="*/ 31 h 3557"/>
                <a:gd name="T52" fmla="*/ 3243 w 3380"/>
                <a:gd name="T53" fmla="*/ 9 h 3557"/>
                <a:gd name="T54" fmla="*/ 3279 w 3380"/>
                <a:gd name="T55" fmla="*/ 0 h 3557"/>
                <a:gd name="T56" fmla="*/ 3300 w 3380"/>
                <a:gd name="T57" fmla="*/ 2 h 3557"/>
                <a:gd name="T58" fmla="*/ 3318 w 3380"/>
                <a:gd name="T59" fmla="*/ 6 h 3557"/>
                <a:gd name="T60" fmla="*/ 3350 w 3380"/>
                <a:gd name="T61" fmla="*/ 25 h 3557"/>
                <a:gd name="T62" fmla="*/ 3372 w 3380"/>
                <a:gd name="T63" fmla="*/ 54 h 3557"/>
                <a:gd name="T64" fmla="*/ 3380 w 3380"/>
                <a:gd name="T65" fmla="*/ 90 h 3557"/>
                <a:gd name="T66" fmla="*/ 3379 w 3380"/>
                <a:gd name="T67" fmla="*/ 110 h 3557"/>
                <a:gd name="T68" fmla="*/ 3376 w 3380"/>
                <a:gd name="T69" fmla="*/ 134 h 3557"/>
                <a:gd name="T70" fmla="*/ 3321 w 3380"/>
                <a:gd name="T71" fmla="*/ 285 h 3557"/>
                <a:gd name="T72" fmla="*/ 3243 w 3380"/>
                <a:gd name="T73" fmla="*/ 447 h 3557"/>
                <a:gd name="T74" fmla="*/ 3117 w 3380"/>
                <a:gd name="T75" fmla="*/ 661 h 3557"/>
                <a:gd name="T76" fmla="*/ 2930 w 3380"/>
                <a:gd name="T77" fmla="*/ 929 h 3557"/>
                <a:gd name="T78" fmla="*/ 2669 w 3380"/>
                <a:gd name="T79" fmla="*/ 1253 h 3557"/>
                <a:gd name="T80" fmla="*/ 2417 w 3380"/>
                <a:gd name="T81" fmla="*/ 1535 h 3557"/>
                <a:gd name="T82" fmla="*/ 2223 w 3380"/>
                <a:gd name="T83" fmla="*/ 1741 h 3557"/>
                <a:gd name="T84" fmla="*/ 2115 w 3380"/>
                <a:gd name="T85" fmla="*/ 1849 h 3557"/>
                <a:gd name="T86" fmla="*/ 1902 w 3380"/>
                <a:gd name="T87" fmla="*/ 2061 h 3557"/>
                <a:gd name="T88" fmla="*/ 1506 w 3380"/>
                <a:gd name="T89" fmla="*/ 2435 h 3557"/>
                <a:gd name="T90" fmla="*/ 1152 w 3380"/>
                <a:gd name="T91" fmla="*/ 2752 h 3557"/>
                <a:gd name="T92" fmla="*/ 843 w 3380"/>
                <a:gd name="T93" fmla="*/ 3013 h 3557"/>
                <a:gd name="T94" fmla="*/ 471 w 3380"/>
                <a:gd name="T95" fmla="*/ 3309 h 3557"/>
                <a:gd name="T96" fmla="*/ 184 w 3380"/>
                <a:gd name="T97" fmla="*/ 3518 h 3557"/>
                <a:gd name="T98" fmla="*/ 148 w 3380"/>
                <a:gd name="T99" fmla="*/ 3541 h 3557"/>
                <a:gd name="T100" fmla="*/ 137 w 3380"/>
                <a:gd name="T101" fmla="*/ 3548 h 3557"/>
                <a:gd name="T102" fmla="*/ 109 w 3380"/>
                <a:gd name="T103" fmla="*/ 3557 h 3557"/>
                <a:gd name="T104" fmla="*/ 96 w 3380"/>
                <a:gd name="T105" fmla="*/ 3557 h 3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80" h="3557">
                  <a:moveTo>
                    <a:pt x="96" y="3557"/>
                  </a:moveTo>
                  <a:lnTo>
                    <a:pt x="73" y="3555"/>
                  </a:lnTo>
                  <a:lnTo>
                    <a:pt x="31" y="3534"/>
                  </a:lnTo>
                  <a:lnTo>
                    <a:pt x="16" y="3514"/>
                  </a:lnTo>
                  <a:lnTo>
                    <a:pt x="6" y="3496"/>
                  </a:lnTo>
                  <a:lnTo>
                    <a:pt x="0" y="3460"/>
                  </a:lnTo>
                  <a:lnTo>
                    <a:pt x="7" y="3424"/>
                  </a:lnTo>
                  <a:lnTo>
                    <a:pt x="27" y="3393"/>
                  </a:lnTo>
                  <a:lnTo>
                    <a:pt x="43" y="3381"/>
                  </a:lnTo>
                  <a:lnTo>
                    <a:pt x="70" y="3362"/>
                  </a:lnTo>
                  <a:lnTo>
                    <a:pt x="350" y="3159"/>
                  </a:lnTo>
                  <a:lnTo>
                    <a:pt x="720" y="2866"/>
                  </a:lnTo>
                  <a:lnTo>
                    <a:pt x="1025" y="2607"/>
                  </a:lnTo>
                  <a:lnTo>
                    <a:pt x="1376" y="2293"/>
                  </a:lnTo>
                  <a:lnTo>
                    <a:pt x="1768" y="1923"/>
                  </a:lnTo>
                  <a:lnTo>
                    <a:pt x="1979" y="1714"/>
                  </a:lnTo>
                  <a:lnTo>
                    <a:pt x="2180" y="1509"/>
                  </a:lnTo>
                  <a:lnTo>
                    <a:pt x="2506" y="1148"/>
                  </a:lnTo>
                  <a:lnTo>
                    <a:pt x="2754" y="841"/>
                  </a:lnTo>
                  <a:lnTo>
                    <a:pt x="2935" y="588"/>
                  </a:lnTo>
                  <a:lnTo>
                    <a:pt x="3058" y="386"/>
                  </a:lnTo>
                  <a:lnTo>
                    <a:pt x="3134" y="237"/>
                  </a:lnTo>
                  <a:lnTo>
                    <a:pt x="3186" y="98"/>
                  </a:lnTo>
                  <a:lnTo>
                    <a:pt x="3190" y="81"/>
                  </a:lnTo>
                  <a:lnTo>
                    <a:pt x="3194" y="62"/>
                  </a:lnTo>
                  <a:lnTo>
                    <a:pt x="3215" y="31"/>
                  </a:lnTo>
                  <a:lnTo>
                    <a:pt x="3243" y="9"/>
                  </a:lnTo>
                  <a:lnTo>
                    <a:pt x="3279" y="0"/>
                  </a:lnTo>
                  <a:lnTo>
                    <a:pt x="3300" y="2"/>
                  </a:lnTo>
                  <a:lnTo>
                    <a:pt x="3318" y="6"/>
                  </a:lnTo>
                  <a:lnTo>
                    <a:pt x="3350" y="25"/>
                  </a:lnTo>
                  <a:lnTo>
                    <a:pt x="3372" y="54"/>
                  </a:lnTo>
                  <a:lnTo>
                    <a:pt x="3380" y="90"/>
                  </a:lnTo>
                  <a:lnTo>
                    <a:pt x="3379" y="110"/>
                  </a:lnTo>
                  <a:lnTo>
                    <a:pt x="3376" y="134"/>
                  </a:lnTo>
                  <a:lnTo>
                    <a:pt x="3321" y="285"/>
                  </a:lnTo>
                  <a:lnTo>
                    <a:pt x="3243" y="447"/>
                  </a:lnTo>
                  <a:lnTo>
                    <a:pt x="3117" y="661"/>
                  </a:lnTo>
                  <a:lnTo>
                    <a:pt x="2930" y="929"/>
                  </a:lnTo>
                  <a:lnTo>
                    <a:pt x="2669" y="1253"/>
                  </a:lnTo>
                  <a:lnTo>
                    <a:pt x="2417" y="1535"/>
                  </a:lnTo>
                  <a:lnTo>
                    <a:pt x="2223" y="1741"/>
                  </a:lnTo>
                  <a:lnTo>
                    <a:pt x="2115" y="1849"/>
                  </a:lnTo>
                  <a:lnTo>
                    <a:pt x="1902" y="2061"/>
                  </a:lnTo>
                  <a:lnTo>
                    <a:pt x="1506" y="2435"/>
                  </a:lnTo>
                  <a:lnTo>
                    <a:pt x="1152" y="2752"/>
                  </a:lnTo>
                  <a:lnTo>
                    <a:pt x="843" y="3013"/>
                  </a:lnTo>
                  <a:lnTo>
                    <a:pt x="471" y="3309"/>
                  </a:lnTo>
                  <a:lnTo>
                    <a:pt x="184" y="3518"/>
                  </a:lnTo>
                  <a:lnTo>
                    <a:pt x="148" y="3541"/>
                  </a:lnTo>
                  <a:lnTo>
                    <a:pt x="137" y="3548"/>
                  </a:lnTo>
                  <a:lnTo>
                    <a:pt x="109" y="3557"/>
                  </a:lnTo>
                  <a:lnTo>
                    <a:pt x="96" y="3557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0BE84F37-6559-4E51-AF43-4B9043DB2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" y="226"/>
              <a:ext cx="465" cy="480"/>
            </a:xfrm>
            <a:custGeom>
              <a:avLst/>
              <a:gdLst>
                <a:gd name="T0" fmla="*/ 1093 w 1396"/>
                <a:gd name="T1" fmla="*/ 1438 h 1440"/>
                <a:gd name="T2" fmla="*/ 1042 w 1396"/>
                <a:gd name="T3" fmla="*/ 1411 h 1440"/>
                <a:gd name="T4" fmla="*/ 1016 w 1396"/>
                <a:gd name="T5" fmla="*/ 1362 h 1440"/>
                <a:gd name="T6" fmla="*/ 1029 w 1396"/>
                <a:gd name="T7" fmla="*/ 1290 h 1440"/>
                <a:gd name="T8" fmla="*/ 1078 w 1396"/>
                <a:gd name="T9" fmla="*/ 1238 h 1440"/>
                <a:gd name="T10" fmla="*/ 1170 w 1396"/>
                <a:gd name="T11" fmla="*/ 1081 h 1440"/>
                <a:gd name="T12" fmla="*/ 1204 w 1396"/>
                <a:gd name="T13" fmla="*/ 929 h 1440"/>
                <a:gd name="T14" fmla="*/ 1193 w 1396"/>
                <a:gd name="T15" fmla="*/ 762 h 1440"/>
                <a:gd name="T16" fmla="*/ 1168 w 1396"/>
                <a:gd name="T17" fmla="*/ 665 h 1440"/>
                <a:gd name="T18" fmla="*/ 1087 w 1396"/>
                <a:gd name="T19" fmla="*/ 498 h 1440"/>
                <a:gd name="T20" fmla="*/ 972 w 1396"/>
                <a:gd name="T21" fmla="*/ 359 h 1440"/>
                <a:gd name="T22" fmla="*/ 832 w 1396"/>
                <a:gd name="T23" fmla="*/ 255 h 1440"/>
                <a:gd name="T24" fmla="*/ 714 w 1396"/>
                <a:gd name="T25" fmla="*/ 209 h 1440"/>
                <a:gd name="T26" fmla="*/ 609 w 1396"/>
                <a:gd name="T27" fmla="*/ 192 h 1440"/>
                <a:gd name="T28" fmla="*/ 468 w 1396"/>
                <a:gd name="T29" fmla="*/ 207 h 1440"/>
                <a:gd name="T30" fmla="*/ 330 w 1396"/>
                <a:gd name="T31" fmla="*/ 265 h 1440"/>
                <a:gd name="T32" fmla="*/ 196 w 1396"/>
                <a:gd name="T33" fmla="*/ 364 h 1440"/>
                <a:gd name="T34" fmla="*/ 148 w 1396"/>
                <a:gd name="T35" fmla="*/ 409 h 1440"/>
                <a:gd name="T36" fmla="*/ 76 w 1396"/>
                <a:gd name="T37" fmla="*/ 422 h 1440"/>
                <a:gd name="T38" fmla="*/ 27 w 1396"/>
                <a:gd name="T39" fmla="*/ 396 h 1440"/>
                <a:gd name="T40" fmla="*/ 0 w 1396"/>
                <a:gd name="T41" fmla="*/ 346 h 1440"/>
                <a:gd name="T42" fmla="*/ 14 w 1396"/>
                <a:gd name="T43" fmla="*/ 275 h 1440"/>
                <a:gd name="T44" fmla="*/ 69 w 1396"/>
                <a:gd name="T45" fmla="*/ 219 h 1440"/>
                <a:gd name="T46" fmla="*/ 245 w 1396"/>
                <a:gd name="T47" fmla="*/ 92 h 1440"/>
                <a:gd name="T48" fmla="*/ 430 w 1396"/>
                <a:gd name="T49" fmla="*/ 19 h 1440"/>
                <a:gd name="T50" fmla="*/ 620 w 1396"/>
                <a:gd name="T51" fmla="*/ 0 h 1440"/>
                <a:gd name="T52" fmla="*/ 764 w 1396"/>
                <a:gd name="T53" fmla="*/ 23 h 1440"/>
                <a:gd name="T54" fmla="*/ 916 w 1396"/>
                <a:gd name="T55" fmla="*/ 84 h 1440"/>
                <a:gd name="T56" fmla="*/ 1098 w 1396"/>
                <a:gd name="T57" fmla="*/ 215 h 1440"/>
                <a:gd name="T58" fmla="*/ 1247 w 1396"/>
                <a:gd name="T59" fmla="*/ 392 h 1440"/>
                <a:gd name="T60" fmla="*/ 1350 w 1396"/>
                <a:gd name="T61" fmla="*/ 605 h 1440"/>
                <a:gd name="T62" fmla="*/ 1379 w 1396"/>
                <a:gd name="T63" fmla="*/ 714 h 1440"/>
                <a:gd name="T64" fmla="*/ 1396 w 1396"/>
                <a:gd name="T65" fmla="*/ 922 h 1440"/>
                <a:gd name="T66" fmla="*/ 1360 w 1396"/>
                <a:gd name="T67" fmla="*/ 1117 h 1440"/>
                <a:gd name="T68" fmla="*/ 1276 w 1396"/>
                <a:gd name="T69" fmla="*/ 1294 h 1440"/>
                <a:gd name="T70" fmla="*/ 1179 w 1396"/>
                <a:gd name="T71" fmla="*/ 1411 h 1440"/>
                <a:gd name="T72" fmla="*/ 1129 w 1396"/>
                <a:gd name="T73" fmla="*/ 1438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96" h="1440">
                  <a:moveTo>
                    <a:pt x="1110" y="1440"/>
                  </a:moveTo>
                  <a:lnTo>
                    <a:pt x="1093" y="1438"/>
                  </a:lnTo>
                  <a:lnTo>
                    <a:pt x="1058" y="1424"/>
                  </a:lnTo>
                  <a:lnTo>
                    <a:pt x="1042" y="1411"/>
                  </a:lnTo>
                  <a:lnTo>
                    <a:pt x="1029" y="1397"/>
                  </a:lnTo>
                  <a:lnTo>
                    <a:pt x="1016" y="1362"/>
                  </a:lnTo>
                  <a:lnTo>
                    <a:pt x="1016" y="1325"/>
                  </a:lnTo>
                  <a:lnTo>
                    <a:pt x="1029" y="1290"/>
                  </a:lnTo>
                  <a:lnTo>
                    <a:pt x="1042" y="1276"/>
                  </a:lnTo>
                  <a:lnTo>
                    <a:pt x="1078" y="1238"/>
                  </a:lnTo>
                  <a:lnTo>
                    <a:pt x="1133" y="1161"/>
                  </a:lnTo>
                  <a:lnTo>
                    <a:pt x="1170" y="1081"/>
                  </a:lnTo>
                  <a:lnTo>
                    <a:pt x="1193" y="1004"/>
                  </a:lnTo>
                  <a:lnTo>
                    <a:pt x="1204" y="929"/>
                  </a:lnTo>
                  <a:lnTo>
                    <a:pt x="1204" y="858"/>
                  </a:lnTo>
                  <a:lnTo>
                    <a:pt x="1193" y="762"/>
                  </a:lnTo>
                  <a:lnTo>
                    <a:pt x="1180" y="711"/>
                  </a:lnTo>
                  <a:lnTo>
                    <a:pt x="1168" y="665"/>
                  </a:lnTo>
                  <a:lnTo>
                    <a:pt x="1133" y="579"/>
                  </a:lnTo>
                  <a:lnTo>
                    <a:pt x="1087" y="498"/>
                  </a:lnTo>
                  <a:lnTo>
                    <a:pt x="1034" y="423"/>
                  </a:lnTo>
                  <a:lnTo>
                    <a:pt x="972" y="359"/>
                  </a:lnTo>
                  <a:lnTo>
                    <a:pt x="904" y="301"/>
                  </a:lnTo>
                  <a:lnTo>
                    <a:pt x="832" y="255"/>
                  </a:lnTo>
                  <a:lnTo>
                    <a:pt x="754" y="220"/>
                  </a:lnTo>
                  <a:lnTo>
                    <a:pt x="714" y="209"/>
                  </a:lnTo>
                  <a:lnTo>
                    <a:pt x="679" y="200"/>
                  </a:lnTo>
                  <a:lnTo>
                    <a:pt x="609" y="192"/>
                  </a:lnTo>
                  <a:lnTo>
                    <a:pt x="538" y="194"/>
                  </a:lnTo>
                  <a:lnTo>
                    <a:pt x="468" y="207"/>
                  </a:lnTo>
                  <a:lnTo>
                    <a:pt x="397" y="232"/>
                  </a:lnTo>
                  <a:lnTo>
                    <a:pt x="330" y="265"/>
                  </a:lnTo>
                  <a:lnTo>
                    <a:pt x="262" y="310"/>
                  </a:lnTo>
                  <a:lnTo>
                    <a:pt x="196" y="364"/>
                  </a:lnTo>
                  <a:lnTo>
                    <a:pt x="163" y="396"/>
                  </a:lnTo>
                  <a:lnTo>
                    <a:pt x="148" y="409"/>
                  </a:lnTo>
                  <a:lnTo>
                    <a:pt x="114" y="422"/>
                  </a:lnTo>
                  <a:lnTo>
                    <a:pt x="76" y="422"/>
                  </a:lnTo>
                  <a:lnTo>
                    <a:pt x="42" y="409"/>
                  </a:lnTo>
                  <a:lnTo>
                    <a:pt x="27" y="396"/>
                  </a:lnTo>
                  <a:lnTo>
                    <a:pt x="14" y="380"/>
                  </a:lnTo>
                  <a:lnTo>
                    <a:pt x="0" y="346"/>
                  </a:lnTo>
                  <a:lnTo>
                    <a:pt x="0" y="310"/>
                  </a:lnTo>
                  <a:lnTo>
                    <a:pt x="14" y="275"/>
                  </a:lnTo>
                  <a:lnTo>
                    <a:pt x="27" y="259"/>
                  </a:lnTo>
                  <a:lnTo>
                    <a:pt x="69" y="219"/>
                  </a:lnTo>
                  <a:lnTo>
                    <a:pt x="155" y="150"/>
                  </a:lnTo>
                  <a:lnTo>
                    <a:pt x="245" y="92"/>
                  </a:lnTo>
                  <a:lnTo>
                    <a:pt x="335" y="49"/>
                  </a:lnTo>
                  <a:lnTo>
                    <a:pt x="430" y="19"/>
                  </a:lnTo>
                  <a:lnTo>
                    <a:pt x="525" y="3"/>
                  </a:lnTo>
                  <a:lnTo>
                    <a:pt x="620" y="0"/>
                  </a:lnTo>
                  <a:lnTo>
                    <a:pt x="717" y="12"/>
                  </a:lnTo>
                  <a:lnTo>
                    <a:pt x="764" y="23"/>
                  </a:lnTo>
                  <a:lnTo>
                    <a:pt x="816" y="39"/>
                  </a:lnTo>
                  <a:lnTo>
                    <a:pt x="916" y="84"/>
                  </a:lnTo>
                  <a:lnTo>
                    <a:pt x="1011" y="143"/>
                  </a:lnTo>
                  <a:lnTo>
                    <a:pt x="1098" y="215"/>
                  </a:lnTo>
                  <a:lnTo>
                    <a:pt x="1178" y="298"/>
                  </a:lnTo>
                  <a:lnTo>
                    <a:pt x="1247" y="392"/>
                  </a:lnTo>
                  <a:lnTo>
                    <a:pt x="1304" y="494"/>
                  </a:lnTo>
                  <a:lnTo>
                    <a:pt x="1350" y="605"/>
                  </a:lnTo>
                  <a:lnTo>
                    <a:pt x="1366" y="661"/>
                  </a:lnTo>
                  <a:lnTo>
                    <a:pt x="1379" y="714"/>
                  </a:lnTo>
                  <a:lnTo>
                    <a:pt x="1395" y="819"/>
                  </a:lnTo>
                  <a:lnTo>
                    <a:pt x="1396" y="922"/>
                  </a:lnTo>
                  <a:lnTo>
                    <a:pt x="1385" y="1021"/>
                  </a:lnTo>
                  <a:lnTo>
                    <a:pt x="1360" y="1117"/>
                  </a:lnTo>
                  <a:lnTo>
                    <a:pt x="1324" y="1208"/>
                  </a:lnTo>
                  <a:lnTo>
                    <a:pt x="1276" y="1294"/>
                  </a:lnTo>
                  <a:lnTo>
                    <a:pt x="1214" y="1374"/>
                  </a:lnTo>
                  <a:lnTo>
                    <a:pt x="1179" y="1411"/>
                  </a:lnTo>
                  <a:lnTo>
                    <a:pt x="1163" y="1424"/>
                  </a:lnTo>
                  <a:lnTo>
                    <a:pt x="1129" y="1438"/>
                  </a:lnTo>
                  <a:lnTo>
                    <a:pt x="1110" y="144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7E502BC5-99C8-4774-9B73-AF1B34572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7" y="606"/>
              <a:ext cx="257" cy="100"/>
            </a:xfrm>
            <a:custGeom>
              <a:avLst/>
              <a:gdLst>
                <a:gd name="T0" fmla="*/ 674 w 769"/>
                <a:gd name="T1" fmla="*/ 301 h 301"/>
                <a:gd name="T2" fmla="*/ 657 w 769"/>
                <a:gd name="T3" fmla="*/ 299 h 301"/>
                <a:gd name="T4" fmla="*/ 622 w 769"/>
                <a:gd name="T5" fmla="*/ 285 h 301"/>
                <a:gd name="T6" fmla="*/ 606 w 769"/>
                <a:gd name="T7" fmla="*/ 272 h 301"/>
                <a:gd name="T8" fmla="*/ 586 w 769"/>
                <a:gd name="T9" fmla="*/ 255 h 301"/>
                <a:gd name="T10" fmla="*/ 539 w 769"/>
                <a:gd name="T11" fmla="*/ 225 h 301"/>
                <a:gd name="T12" fmla="*/ 481 w 769"/>
                <a:gd name="T13" fmla="*/ 203 h 301"/>
                <a:gd name="T14" fmla="*/ 418 w 769"/>
                <a:gd name="T15" fmla="*/ 193 h 301"/>
                <a:gd name="T16" fmla="*/ 385 w 769"/>
                <a:gd name="T17" fmla="*/ 191 h 301"/>
                <a:gd name="T18" fmla="*/ 385 w 769"/>
                <a:gd name="T19" fmla="*/ 191 h 301"/>
                <a:gd name="T20" fmla="*/ 351 w 769"/>
                <a:gd name="T21" fmla="*/ 193 h 301"/>
                <a:gd name="T22" fmla="*/ 288 w 769"/>
                <a:gd name="T23" fmla="*/ 203 h 301"/>
                <a:gd name="T24" fmla="*/ 231 w 769"/>
                <a:gd name="T25" fmla="*/ 225 h 301"/>
                <a:gd name="T26" fmla="*/ 182 w 769"/>
                <a:gd name="T27" fmla="*/ 253 h 301"/>
                <a:gd name="T28" fmla="*/ 163 w 769"/>
                <a:gd name="T29" fmla="*/ 272 h 301"/>
                <a:gd name="T30" fmla="*/ 147 w 769"/>
                <a:gd name="T31" fmla="*/ 285 h 301"/>
                <a:gd name="T32" fmla="*/ 112 w 769"/>
                <a:gd name="T33" fmla="*/ 299 h 301"/>
                <a:gd name="T34" fmla="*/ 76 w 769"/>
                <a:gd name="T35" fmla="*/ 299 h 301"/>
                <a:gd name="T36" fmla="*/ 42 w 769"/>
                <a:gd name="T37" fmla="*/ 285 h 301"/>
                <a:gd name="T38" fmla="*/ 26 w 769"/>
                <a:gd name="T39" fmla="*/ 272 h 301"/>
                <a:gd name="T40" fmla="*/ 13 w 769"/>
                <a:gd name="T41" fmla="*/ 258 h 301"/>
                <a:gd name="T42" fmla="*/ 0 w 769"/>
                <a:gd name="T43" fmla="*/ 223 h 301"/>
                <a:gd name="T44" fmla="*/ 0 w 769"/>
                <a:gd name="T45" fmla="*/ 186 h 301"/>
                <a:gd name="T46" fmla="*/ 13 w 769"/>
                <a:gd name="T47" fmla="*/ 151 h 301"/>
                <a:gd name="T48" fmla="*/ 26 w 769"/>
                <a:gd name="T49" fmla="*/ 137 h 301"/>
                <a:gd name="T50" fmla="*/ 61 w 769"/>
                <a:gd name="T51" fmla="*/ 105 h 301"/>
                <a:gd name="T52" fmla="*/ 140 w 769"/>
                <a:gd name="T53" fmla="*/ 55 h 301"/>
                <a:gd name="T54" fmla="*/ 232 w 769"/>
                <a:gd name="T55" fmla="*/ 20 h 301"/>
                <a:gd name="T56" fmla="*/ 331 w 769"/>
                <a:gd name="T57" fmla="*/ 1 h 301"/>
                <a:gd name="T58" fmla="*/ 385 w 769"/>
                <a:gd name="T59" fmla="*/ 0 h 301"/>
                <a:gd name="T60" fmla="*/ 385 w 769"/>
                <a:gd name="T61" fmla="*/ 0 h 301"/>
                <a:gd name="T62" fmla="*/ 436 w 769"/>
                <a:gd name="T63" fmla="*/ 1 h 301"/>
                <a:gd name="T64" fmla="*/ 537 w 769"/>
                <a:gd name="T65" fmla="*/ 20 h 301"/>
                <a:gd name="T66" fmla="*/ 628 w 769"/>
                <a:gd name="T67" fmla="*/ 55 h 301"/>
                <a:gd name="T68" fmla="*/ 708 w 769"/>
                <a:gd name="T69" fmla="*/ 105 h 301"/>
                <a:gd name="T70" fmla="*/ 743 w 769"/>
                <a:gd name="T71" fmla="*/ 137 h 301"/>
                <a:gd name="T72" fmla="*/ 756 w 769"/>
                <a:gd name="T73" fmla="*/ 151 h 301"/>
                <a:gd name="T74" fmla="*/ 769 w 769"/>
                <a:gd name="T75" fmla="*/ 186 h 301"/>
                <a:gd name="T76" fmla="*/ 769 w 769"/>
                <a:gd name="T77" fmla="*/ 223 h 301"/>
                <a:gd name="T78" fmla="*/ 756 w 769"/>
                <a:gd name="T79" fmla="*/ 258 h 301"/>
                <a:gd name="T80" fmla="*/ 743 w 769"/>
                <a:gd name="T81" fmla="*/ 272 h 301"/>
                <a:gd name="T82" fmla="*/ 727 w 769"/>
                <a:gd name="T83" fmla="*/ 285 h 301"/>
                <a:gd name="T84" fmla="*/ 693 w 769"/>
                <a:gd name="T85" fmla="*/ 299 h 301"/>
                <a:gd name="T86" fmla="*/ 674 w 769"/>
                <a:gd name="T87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69" h="301">
                  <a:moveTo>
                    <a:pt x="674" y="301"/>
                  </a:moveTo>
                  <a:lnTo>
                    <a:pt x="657" y="299"/>
                  </a:lnTo>
                  <a:lnTo>
                    <a:pt x="622" y="285"/>
                  </a:lnTo>
                  <a:lnTo>
                    <a:pt x="606" y="272"/>
                  </a:lnTo>
                  <a:lnTo>
                    <a:pt x="586" y="255"/>
                  </a:lnTo>
                  <a:lnTo>
                    <a:pt x="539" y="225"/>
                  </a:lnTo>
                  <a:lnTo>
                    <a:pt x="481" y="203"/>
                  </a:lnTo>
                  <a:lnTo>
                    <a:pt x="418" y="193"/>
                  </a:lnTo>
                  <a:lnTo>
                    <a:pt x="385" y="191"/>
                  </a:lnTo>
                  <a:lnTo>
                    <a:pt x="385" y="191"/>
                  </a:lnTo>
                  <a:lnTo>
                    <a:pt x="351" y="193"/>
                  </a:lnTo>
                  <a:lnTo>
                    <a:pt x="288" y="203"/>
                  </a:lnTo>
                  <a:lnTo>
                    <a:pt x="231" y="225"/>
                  </a:lnTo>
                  <a:lnTo>
                    <a:pt x="182" y="253"/>
                  </a:lnTo>
                  <a:lnTo>
                    <a:pt x="163" y="272"/>
                  </a:lnTo>
                  <a:lnTo>
                    <a:pt x="147" y="285"/>
                  </a:lnTo>
                  <a:lnTo>
                    <a:pt x="112" y="299"/>
                  </a:lnTo>
                  <a:lnTo>
                    <a:pt x="76" y="299"/>
                  </a:lnTo>
                  <a:lnTo>
                    <a:pt x="42" y="285"/>
                  </a:lnTo>
                  <a:lnTo>
                    <a:pt x="26" y="272"/>
                  </a:lnTo>
                  <a:lnTo>
                    <a:pt x="13" y="258"/>
                  </a:lnTo>
                  <a:lnTo>
                    <a:pt x="0" y="223"/>
                  </a:lnTo>
                  <a:lnTo>
                    <a:pt x="0" y="186"/>
                  </a:lnTo>
                  <a:lnTo>
                    <a:pt x="13" y="151"/>
                  </a:lnTo>
                  <a:lnTo>
                    <a:pt x="26" y="137"/>
                  </a:lnTo>
                  <a:lnTo>
                    <a:pt x="61" y="105"/>
                  </a:lnTo>
                  <a:lnTo>
                    <a:pt x="140" y="55"/>
                  </a:lnTo>
                  <a:lnTo>
                    <a:pt x="232" y="20"/>
                  </a:lnTo>
                  <a:lnTo>
                    <a:pt x="331" y="1"/>
                  </a:lnTo>
                  <a:lnTo>
                    <a:pt x="385" y="0"/>
                  </a:lnTo>
                  <a:lnTo>
                    <a:pt x="385" y="0"/>
                  </a:lnTo>
                  <a:lnTo>
                    <a:pt x="436" y="1"/>
                  </a:lnTo>
                  <a:lnTo>
                    <a:pt x="537" y="20"/>
                  </a:lnTo>
                  <a:lnTo>
                    <a:pt x="628" y="55"/>
                  </a:lnTo>
                  <a:lnTo>
                    <a:pt x="708" y="105"/>
                  </a:lnTo>
                  <a:lnTo>
                    <a:pt x="743" y="137"/>
                  </a:lnTo>
                  <a:lnTo>
                    <a:pt x="756" y="151"/>
                  </a:lnTo>
                  <a:lnTo>
                    <a:pt x="769" y="186"/>
                  </a:lnTo>
                  <a:lnTo>
                    <a:pt x="769" y="223"/>
                  </a:lnTo>
                  <a:lnTo>
                    <a:pt x="756" y="258"/>
                  </a:lnTo>
                  <a:lnTo>
                    <a:pt x="743" y="272"/>
                  </a:lnTo>
                  <a:lnTo>
                    <a:pt x="727" y="285"/>
                  </a:lnTo>
                  <a:lnTo>
                    <a:pt x="693" y="299"/>
                  </a:lnTo>
                  <a:lnTo>
                    <a:pt x="674" y="301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1800E99A-3E14-4379-8E5E-986F6158B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8" y="1538"/>
              <a:ext cx="334" cy="335"/>
            </a:xfrm>
            <a:custGeom>
              <a:avLst/>
              <a:gdLst>
                <a:gd name="T0" fmla="*/ 910 w 1004"/>
                <a:gd name="T1" fmla="*/ 1005 h 1005"/>
                <a:gd name="T2" fmla="*/ 891 w 1004"/>
                <a:gd name="T3" fmla="*/ 1005 h 1005"/>
                <a:gd name="T4" fmla="*/ 857 w 1004"/>
                <a:gd name="T5" fmla="*/ 991 h 1005"/>
                <a:gd name="T6" fmla="*/ 842 w 1004"/>
                <a:gd name="T7" fmla="*/ 978 h 1005"/>
                <a:gd name="T8" fmla="*/ 27 w 1004"/>
                <a:gd name="T9" fmla="*/ 163 h 1005"/>
                <a:gd name="T10" fmla="*/ 14 w 1004"/>
                <a:gd name="T11" fmla="*/ 149 h 1005"/>
                <a:gd name="T12" fmla="*/ 0 w 1004"/>
                <a:gd name="T13" fmla="*/ 114 h 1005"/>
                <a:gd name="T14" fmla="*/ 0 w 1004"/>
                <a:gd name="T15" fmla="*/ 77 h 1005"/>
                <a:gd name="T16" fmla="*/ 14 w 1004"/>
                <a:gd name="T17" fmla="*/ 42 h 1005"/>
                <a:gd name="T18" fmla="*/ 27 w 1004"/>
                <a:gd name="T19" fmla="*/ 28 h 1005"/>
                <a:gd name="T20" fmla="*/ 42 w 1004"/>
                <a:gd name="T21" fmla="*/ 15 h 1005"/>
                <a:gd name="T22" fmla="*/ 76 w 1004"/>
                <a:gd name="T23" fmla="*/ 0 h 1005"/>
                <a:gd name="T24" fmla="*/ 114 w 1004"/>
                <a:gd name="T25" fmla="*/ 0 h 1005"/>
                <a:gd name="T26" fmla="*/ 148 w 1004"/>
                <a:gd name="T27" fmla="*/ 15 h 1005"/>
                <a:gd name="T28" fmla="*/ 163 w 1004"/>
                <a:gd name="T29" fmla="*/ 28 h 1005"/>
                <a:gd name="T30" fmla="*/ 978 w 1004"/>
                <a:gd name="T31" fmla="*/ 843 h 1005"/>
                <a:gd name="T32" fmla="*/ 991 w 1004"/>
                <a:gd name="T33" fmla="*/ 857 h 1005"/>
                <a:gd name="T34" fmla="*/ 1004 w 1004"/>
                <a:gd name="T35" fmla="*/ 891 h 1005"/>
                <a:gd name="T36" fmla="*/ 1004 w 1004"/>
                <a:gd name="T37" fmla="*/ 929 h 1005"/>
                <a:gd name="T38" fmla="*/ 991 w 1004"/>
                <a:gd name="T39" fmla="*/ 963 h 1005"/>
                <a:gd name="T40" fmla="*/ 978 w 1004"/>
                <a:gd name="T41" fmla="*/ 978 h 1005"/>
                <a:gd name="T42" fmla="*/ 962 w 1004"/>
                <a:gd name="T43" fmla="*/ 991 h 1005"/>
                <a:gd name="T44" fmla="*/ 927 w 1004"/>
                <a:gd name="T45" fmla="*/ 1005 h 1005"/>
                <a:gd name="T46" fmla="*/ 910 w 1004"/>
                <a:gd name="T47" fmla="*/ 1005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4" h="1005">
                  <a:moveTo>
                    <a:pt x="910" y="1005"/>
                  </a:moveTo>
                  <a:lnTo>
                    <a:pt x="891" y="1005"/>
                  </a:lnTo>
                  <a:lnTo>
                    <a:pt x="857" y="991"/>
                  </a:lnTo>
                  <a:lnTo>
                    <a:pt x="842" y="978"/>
                  </a:lnTo>
                  <a:lnTo>
                    <a:pt x="27" y="163"/>
                  </a:lnTo>
                  <a:lnTo>
                    <a:pt x="14" y="149"/>
                  </a:lnTo>
                  <a:lnTo>
                    <a:pt x="0" y="114"/>
                  </a:lnTo>
                  <a:lnTo>
                    <a:pt x="0" y="77"/>
                  </a:lnTo>
                  <a:lnTo>
                    <a:pt x="14" y="42"/>
                  </a:lnTo>
                  <a:lnTo>
                    <a:pt x="27" y="28"/>
                  </a:lnTo>
                  <a:lnTo>
                    <a:pt x="42" y="15"/>
                  </a:lnTo>
                  <a:lnTo>
                    <a:pt x="76" y="0"/>
                  </a:lnTo>
                  <a:lnTo>
                    <a:pt x="114" y="0"/>
                  </a:lnTo>
                  <a:lnTo>
                    <a:pt x="148" y="15"/>
                  </a:lnTo>
                  <a:lnTo>
                    <a:pt x="163" y="28"/>
                  </a:lnTo>
                  <a:lnTo>
                    <a:pt x="978" y="843"/>
                  </a:lnTo>
                  <a:lnTo>
                    <a:pt x="991" y="857"/>
                  </a:lnTo>
                  <a:lnTo>
                    <a:pt x="1004" y="891"/>
                  </a:lnTo>
                  <a:lnTo>
                    <a:pt x="1004" y="929"/>
                  </a:lnTo>
                  <a:lnTo>
                    <a:pt x="991" y="963"/>
                  </a:lnTo>
                  <a:lnTo>
                    <a:pt x="978" y="978"/>
                  </a:lnTo>
                  <a:lnTo>
                    <a:pt x="962" y="991"/>
                  </a:lnTo>
                  <a:lnTo>
                    <a:pt x="927" y="1005"/>
                  </a:lnTo>
                  <a:lnTo>
                    <a:pt x="910" y="100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00CD0320-4BDD-4B77-9B67-EF660D731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1538"/>
              <a:ext cx="154" cy="154"/>
            </a:xfrm>
            <a:custGeom>
              <a:avLst/>
              <a:gdLst>
                <a:gd name="T0" fmla="*/ 95 w 461"/>
                <a:gd name="T1" fmla="*/ 462 h 462"/>
                <a:gd name="T2" fmla="*/ 77 w 461"/>
                <a:gd name="T3" fmla="*/ 462 h 462"/>
                <a:gd name="T4" fmla="*/ 42 w 461"/>
                <a:gd name="T5" fmla="*/ 448 h 462"/>
                <a:gd name="T6" fmla="*/ 26 w 461"/>
                <a:gd name="T7" fmla="*/ 435 h 462"/>
                <a:gd name="T8" fmla="*/ 15 w 461"/>
                <a:gd name="T9" fmla="*/ 421 h 462"/>
                <a:gd name="T10" fmla="*/ 0 w 461"/>
                <a:gd name="T11" fmla="*/ 386 h 462"/>
                <a:gd name="T12" fmla="*/ 0 w 461"/>
                <a:gd name="T13" fmla="*/ 349 h 462"/>
                <a:gd name="T14" fmla="*/ 15 w 461"/>
                <a:gd name="T15" fmla="*/ 314 h 462"/>
                <a:gd name="T16" fmla="*/ 26 w 461"/>
                <a:gd name="T17" fmla="*/ 300 h 462"/>
                <a:gd name="T18" fmla="*/ 298 w 461"/>
                <a:gd name="T19" fmla="*/ 28 h 462"/>
                <a:gd name="T20" fmla="*/ 313 w 461"/>
                <a:gd name="T21" fmla="*/ 15 h 462"/>
                <a:gd name="T22" fmla="*/ 347 w 461"/>
                <a:gd name="T23" fmla="*/ 0 h 462"/>
                <a:gd name="T24" fmla="*/ 385 w 461"/>
                <a:gd name="T25" fmla="*/ 0 h 462"/>
                <a:gd name="T26" fmla="*/ 419 w 461"/>
                <a:gd name="T27" fmla="*/ 15 h 462"/>
                <a:gd name="T28" fmla="*/ 434 w 461"/>
                <a:gd name="T29" fmla="*/ 28 h 462"/>
                <a:gd name="T30" fmla="*/ 447 w 461"/>
                <a:gd name="T31" fmla="*/ 42 h 462"/>
                <a:gd name="T32" fmla="*/ 461 w 461"/>
                <a:gd name="T33" fmla="*/ 77 h 462"/>
                <a:gd name="T34" fmla="*/ 461 w 461"/>
                <a:gd name="T35" fmla="*/ 114 h 462"/>
                <a:gd name="T36" fmla="*/ 447 w 461"/>
                <a:gd name="T37" fmla="*/ 149 h 462"/>
                <a:gd name="T38" fmla="*/ 434 w 461"/>
                <a:gd name="T39" fmla="*/ 163 h 462"/>
                <a:gd name="T40" fmla="*/ 163 w 461"/>
                <a:gd name="T41" fmla="*/ 435 h 462"/>
                <a:gd name="T42" fmla="*/ 147 w 461"/>
                <a:gd name="T43" fmla="*/ 448 h 462"/>
                <a:gd name="T44" fmla="*/ 113 w 461"/>
                <a:gd name="T45" fmla="*/ 462 h 462"/>
                <a:gd name="T46" fmla="*/ 95 w 461"/>
                <a:gd name="T47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462">
                  <a:moveTo>
                    <a:pt x="95" y="462"/>
                  </a:moveTo>
                  <a:lnTo>
                    <a:pt x="77" y="462"/>
                  </a:lnTo>
                  <a:lnTo>
                    <a:pt x="42" y="448"/>
                  </a:lnTo>
                  <a:lnTo>
                    <a:pt x="26" y="435"/>
                  </a:lnTo>
                  <a:lnTo>
                    <a:pt x="15" y="421"/>
                  </a:lnTo>
                  <a:lnTo>
                    <a:pt x="0" y="386"/>
                  </a:lnTo>
                  <a:lnTo>
                    <a:pt x="0" y="349"/>
                  </a:lnTo>
                  <a:lnTo>
                    <a:pt x="15" y="314"/>
                  </a:lnTo>
                  <a:lnTo>
                    <a:pt x="26" y="300"/>
                  </a:lnTo>
                  <a:lnTo>
                    <a:pt x="298" y="28"/>
                  </a:lnTo>
                  <a:lnTo>
                    <a:pt x="313" y="15"/>
                  </a:lnTo>
                  <a:lnTo>
                    <a:pt x="347" y="0"/>
                  </a:lnTo>
                  <a:lnTo>
                    <a:pt x="385" y="0"/>
                  </a:lnTo>
                  <a:lnTo>
                    <a:pt x="419" y="15"/>
                  </a:lnTo>
                  <a:lnTo>
                    <a:pt x="434" y="28"/>
                  </a:lnTo>
                  <a:lnTo>
                    <a:pt x="447" y="42"/>
                  </a:lnTo>
                  <a:lnTo>
                    <a:pt x="461" y="77"/>
                  </a:lnTo>
                  <a:lnTo>
                    <a:pt x="461" y="114"/>
                  </a:lnTo>
                  <a:lnTo>
                    <a:pt x="447" y="149"/>
                  </a:lnTo>
                  <a:lnTo>
                    <a:pt x="434" y="163"/>
                  </a:lnTo>
                  <a:lnTo>
                    <a:pt x="163" y="435"/>
                  </a:lnTo>
                  <a:lnTo>
                    <a:pt x="147" y="448"/>
                  </a:lnTo>
                  <a:lnTo>
                    <a:pt x="113" y="462"/>
                  </a:lnTo>
                  <a:lnTo>
                    <a:pt x="95" y="46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554AD832-C8C5-4554-A4F3-6752CF122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0" y="1809"/>
              <a:ext cx="83" cy="154"/>
            </a:xfrm>
            <a:custGeom>
              <a:avLst/>
              <a:gdLst>
                <a:gd name="T0" fmla="*/ 153 w 248"/>
                <a:gd name="T1" fmla="*/ 462 h 462"/>
                <a:gd name="T2" fmla="*/ 134 w 248"/>
                <a:gd name="T3" fmla="*/ 461 h 462"/>
                <a:gd name="T4" fmla="*/ 100 w 248"/>
                <a:gd name="T5" fmla="*/ 447 h 462"/>
                <a:gd name="T6" fmla="*/ 85 w 248"/>
                <a:gd name="T7" fmla="*/ 434 h 462"/>
                <a:gd name="T8" fmla="*/ 65 w 248"/>
                <a:gd name="T9" fmla="*/ 413 h 462"/>
                <a:gd name="T10" fmla="*/ 33 w 248"/>
                <a:gd name="T11" fmla="*/ 366 h 462"/>
                <a:gd name="T12" fmla="*/ 12 w 248"/>
                <a:gd name="T13" fmla="*/ 314 h 462"/>
                <a:gd name="T14" fmla="*/ 2 w 248"/>
                <a:gd name="T15" fmla="*/ 259 h 462"/>
                <a:gd name="T16" fmla="*/ 0 w 248"/>
                <a:gd name="T17" fmla="*/ 231 h 462"/>
                <a:gd name="T18" fmla="*/ 2 w 248"/>
                <a:gd name="T19" fmla="*/ 202 h 462"/>
                <a:gd name="T20" fmla="*/ 12 w 248"/>
                <a:gd name="T21" fmla="*/ 147 h 462"/>
                <a:gd name="T22" fmla="*/ 33 w 248"/>
                <a:gd name="T23" fmla="*/ 95 h 462"/>
                <a:gd name="T24" fmla="*/ 65 w 248"/>
                <a:gd name="T25" fmla="*/ 48 h 462"/>
                <a:gd name="T26" fmla="*/ 85 w 248"/>
                <a:gd name="T27" fmla="*/ 28 h 462"/>
                <a:gd name="T28" fmla="*/ 100 w 248"/>
                <a:gd name="T29" fmla="*/ 15 h 462"/>
                <a:gd name="T30" fmla="*/ 134 w 248"/>
                <a:gd name="T31" fmla="*/ 0 h 462"/>
                <a:gd name="T32" fmla="*/ 170 w 248"/>
                <a:gd name="T33" fmla="*/ 0 h 462"/>
                <a:gd name="T34" fmla="*/ 205 w 248"/>
                <a:gd name="T35" fmla="*/ 15 h 462"/>
                <a:gd name="T36" fmla="*/ 221 w 248"/>
                <a:gd name="T37" fmla="*/ 28 h 462"/>
                <a:gd name="T38" fmla="*/ 234 w 248"/>
                <a:gd name="T39" fmla="*/ 42 h 462"/>
                <a:gd name="T40" fmla="*/ 247 w 248"/>
                <a:gd name="T41" fmla="*/ 76 h 462"/>
                <a:gd name="T42" fmla="*/ 247 w 248"/>
                <a:gd name="T43" fmla="*/ 114 h 462"/>
                <a:gd name="T44" fmla="*/ 234 w 248"/>
                <a:gd name="T45" fmla="*/ 148 h 462"/>
                <a:gd name="T46" fmla="*/ 221 w 248"/>
                <a:gd name="T47" fmla="*/ 163 h 462"/>
                <a:gd name="T48" fmla="*/ 208 w 248"/>
                <a:gd name="T49" fmla="*/ 177 h 462"/>
                <a:gd name="T50" fmla="*/ 193 w 248"/>
                <a:gd name="T51" fmla="*/ 212 h 462"/>
                <a:gd name="T52" fmla="*/ 192 w 248"/>
                <a:gd name="T53" fmla="*/ 231 h 462"/>
                <a:gd name="T54" fmla="*/ 193 w 248"/>
                <a:gd name="T55" fmla="*/ 249 h 462"/>
                <a:gd name="T56" fmla="*/ 208 w 248"/>
                <a:gd name="T57" fmla="*/ 284 h 462"/>
                <a:gd name="T58" fmla="*/ 221 w 248"/>
                <a:gd name="T59" fmla="*/ 298 h 462"/>
                <a:gd name="T60" fmla="*/ 234 w 248"/>
                <a:gd name="T61" fmla="*/ 313 h 462"/>
                <a:gd name="T62" fmla="*/ 247 w 248"/>
                <a:gd name="T63" fmla="*/ 347 h 462"/>
                <a:gd name="T64" fmla="*/ 248 w 248"/>
                <a:gd name="T65" fmla="*/ 385 h 462"/>
                <a:gd name="T66" fmla="*/ 234 w 248"/>
                <a:gd name="T67" fmla="*/ 419 h 462"/>
                <a:gd name="T68" fmla="*/ 221 w 248"/>
                <a:gd name="T69" fmla="*/ 434 h 462"/>
                <a:gd name="T70" fmla="*/ 206 w 248"/>
                <a:gd name="T71" fmla="*/ 447 h 462"/>
                <a:gd name="T72" fmla="*/ 170 w 248"/>
                <a:gd name="T73" fmla="*/ 461 h 462"/>
                <a:gd name="T74" fmla="*/ 153 w 248"/>
                <a:gd name="T7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8" h="462">
                  <a:moveTo>
                    <a:pt x="153" y="462"/>
                  </a:moveTo>
                  <a:lnTo>
                    <a:pt x="134" y="461"/>
                  </a:lnTo>
                  <a:lnTo>
                    <a:pt x="100" y="447"/>
                  </a:lnTo>
                  <a:lnTo>
                    <a:pt x="85" y="434"/>
                  </a:lnTo>
                  <a:lnTo>
                    <a:pt x="65" y="413"/>
                  </a:lnTo>
                  <a:lnTo>
                    <a:pt x="33" y="366"/>
                  </a:lnTo>
                  <a:lnTo>
                    <a:pt x="12" y="314"/>
                  </a:lnTo>
                  <a:lnTo>
                    <a:pt x="2" y="259"/>
                  </a:lnTo>
                  <a:lnTo>
                    <a:pt x="0" y="231"/>
                  </a:lnTo>
                  <a:lnTo>
                    <a:pt x="2" y="202"/>
                  </a:lnTo>
                  <a:lnTo>
                    <a:pt x="12" y="147"/>
                  </a:lnTo>
                  <a:lnTo>
                    <a:pt x="33" y="95"/>
                  </a:lnTo>
                  <a:lnTo>
                    <a:pt x="65" y="48"/>
                  </a:lnTo>
                  <a:lnTo>
                    <a:pt x="85" y="28"/>
                  </a:lnTo>
                  <a:lnTo>
                    <a:pt x="100" y="15"/>
                  </a:lnTo>
                  <a:lnTo>
                    <a:pt x="134" y="0"/>
                  </a:lnTo>
                  <a:lnTo>
                    <a:pt x="170" y="0"/>
                  </a:lnTo>
                  <a:lnTo>
                    <a:pt x="205" y="15"/>
                  </a:lnTo>
                  <a:lnTo>
                    <a:pt x="221" y="28"/>
                  </a:lnTo>
                  <a:lnTo>
                    <a:pt x="234" y="42"/>
                  </a:lnTo>
                  <a:lnTo>
                    <a:pt x="247" y="76"/>
                  </a:lnTo>
                  <a:lnTo>
                    <a:pt x="247" y="114"/>
                  </a:lnTo>
                  <a:lnTo>
                    <a:pt x="234" y="148"/>
                  </a:lnTo>
                  <a:lnTo>
                    <a:pt x="221" y="163"/>
                  </a:lnTo>
                  <a:lnTo>
                    <a:pt x="208" y="177"/>
                  </a:lnTo>
                  <a:lnTo>
                    <a:pt x="193" y="212"/>
                  </a:lnTo>
                  <a:lnTo>
                    <a:pt x="192" y="231"/>
                  </a:lnTo>
                  <a:lnTo>
                    <a:pt x="193" y="249"/>
                  </a:lnTo>
                  <a:lnTo>
                    <a:pt x="208" y="284"/>
                  </a:lnTo>
                  <a:lnTo>
                    <a:pt x="221" y="298"/>
                  </a:lnTo>
                  <a:lnTo>
                    <a:pt x="234" y="313"/>
                  </a:lnTo>
                  <a:lnTo>
                    <a:pt x="247" y="347"/>
                  </a:lnTo>
                  <a:lnTo>
                    <a:pt x="248" y="385"/>
                  </a:lnTo>
                  <a:lnTo>
                    <a:pt x="234" y="419"/>
                  </a:lnTo>
                  <a:lnTo>
                    <a:pt x="221" y="434"/>
                  </a:lnTo>
                  <a:lnTo>
                    <a:pt x="206" y="447"/>
                  </a:lnTo>
                  <a:lnTo>
                    <a:pt x="170" y="461"/>
                  </a:lnTo>
                  <a:lnTo>
                    <a:pt x="153" y="46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58C9D760-6F33-4C52-BF9D-4C715C2B2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5" y="1401"/>
              <a:ext cx="63" cy="64"/>
            </a:xfrm>
            <a:custGeom>
              <a:avLst/>
              <a:gdLst>
                <a:gd name="T0" fmla="*/ 96 w 191"/>
                <a:gd name="T1" fmla="*/ 0 h 190"/>
                <a:gd name="T2" fmla="*/ 76 w 191"/>
                <a:gd name="T3" fmla="*/ 2 h 190"/>
                <a:gd name="T4" fmla="*/ 43 w 191"/>
                <a:gd name="T5" fmla="*/ 16 h 190"/>
                <a:gd name="T6" fmla="*/ 29 w 191"/>
                <a:gd name="T7" fmla="*/ 29 h 190"/>
                <a:gd name="T8" fmla="*/ 16 w 191"/>
                <a:gd name="T9" fmla="*/ 43 h 190"/>
                <a:gd name="T10" fmla="*/ 1 w 191"/>
                <a:gd name="T11" fmla="*/ 78 h 190"/>
                <a:gd name="T12" fmla="*/ 0 w 191"/>
                <a:gd name="T13" fmla="*/ 97 h 190"/>
                <a:gd name="T14" fmla="*/ 1 w 191"/>
                <a:gd name="T15" fmla="*/ 115 h 190"/>
                <a:gd name="T16" fmla="*/ 16 w 191"/>
                <a:gd name="T17" fmla="*/ 150 h 190"/>
                <a:gd name="T18" fmla="*/ 29 w 191"/>
                <a:gd name="T19" fmla="*/ 164 h 190"/>
                <a:gd name="T20" fmla="*/ 43 w 191"/>
                <a:gd name="T21" fmla="*/ 177 h 190"/>
                <a:gd name="T22" fmla="*/ 78 w 191"/>
                <a:gd name="T23" fmla="*/ 190 h 190"/>
                <a:gd name="T24" fmla="*/ 115 w 191"/>
                <a:gd name="T25" fmla="*/ 190 h 190"/>
                <a:gd name="T26" fmla="*/ 150 w 191"/>
                <a:gd name="T27" fmla="*/ 177 h 190"/>
                <a:gd name="T28" fmla="*/ 164 w 191"/>
                <a:gd name="T29" fmla="*/ 164 h 190"/>
                <a:gd name="T30" fmla="*/ 177 w 191"/>
                <a:gd name="T31" fmla="*/ 150 h 190"/>
                <a:gd name="T32" fmla="*/ 190 w 191"/>
                <a:gd name="T33" fmla="*/ 115 h 190"/>
                <a:gd name="T34" fmla="*/ 191 w 191"/>
                <a:gd name="T35" fmla="*/ 97 h 190"/>
                <a:gd name="T36" fmla="*/ 190 w 191"/>
                <a:gd name="T37" fmla="*/ 78 h 190"/>
                <a:gd name="T38" fmla="*/ 177 w 191"/>
                <a:gd name="T39" fmla="*/ 43 h 190"/>
                <a:gd name="T40" fmla="*/ 164 w 191"/>
                <a:gd name="T41" fmla="*/ 29 h 190"/>
                <a:gd name="T42" fmla="*/ 150 w 191"/>
                <a:gd name="T43" fmla="*/ 16 h 190"/>
                <a:gd name="T44" fmla="*/ 115 w 191"/>
                <a:gd name="T45" fmla="*/ 2 h 190"/>
                <a:gd name="T46" fmla="*/ 96 w 191"/>
                <a:gd name="T47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1" h="190">
                  <a:moveTo>
                    <a:pt x="96" y="0"/>
                  </a:moveTo>
                  <a:lnTo>
                    <a:pt x="76" y="2"/>
                  </a:lnTo>
                  <a:lnTo>
                    <a:pt x="43" y="16"/>
                  </a:lnTo>
                  <a:lnTo>
                    <a:pt x="29" y="29"/>
                  </a:lnTo>
                  <a:lnTo>
                    <a:pt x="16" y="43"/>
                  </a:lnTo>
                  <a:lnTo>
                    <a:pt x="1" y="78"/>
                  </a:lnTo>
                  <a:lnTo>
                    <a:pt x="0" y="97"/>
                  </a:lnTo>
                  <a:lnTo>
                    <a:pt x="1" y="115"/>
                  </a:lnTo>
                  <a:lnTo>
                    <a:pt x="16" y="150"/>
                  </a:lnTo>
                  <a:lnTo>
                    <a:pt x="29" y="164"/>
                  </a:lnTo>
                  <a:lnTo>
                    <a:pt x="43" y="177"/>
                  </a:lnTo>
                  <a:lnTo>
                    <a:pt x="78" y="190"/>
                  </a:lnTo>
                  <a:lnTo>
                    <a:pt x="115" y="190"/>
                  </a:lnTo>
                  <a:lnTo>
                    <a:pt x="150" y="177"/>
                  </a:lnTo>
                  <a:lnTo>
                    <a:pt x="164" y="164"/>
                  </a:lnTo>
                  <a:lnTo>
                    <a:pt x="177" y="150"/>
                  </a:lnTo>
                  <a:lnTo>
                    <a:pt x="190" y="115"/>
                  </a:lnTo>
                  <a:lnTo>
                    <a:pt x="191" y="97"/>
                  </a:lnTo>
                  <a:lnTo>
                    <a:pt x="190" y="78"/>
                  </a:lnTo>
                  <a:lnTo>
                    <a:pt x="177" y="43"/>
                  </a:lnTo>
                  <a:lnTo>
                    <a:pt x="164" y="29"/>
                  </a:lnTo>
                  <a:lnTo>
                    <a:pt x="150" y="16"/>
                  </a:lnTo>
                  <a:lnTo>
                    <a:pt x="115" y="2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DA3967C3-462A-4A9C-A89F-41C72BFFA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" y="1339"/>
              <a:ext cx="192" cy="191"/>
            </a:xfrm>
            <a:custGeom>
              <a:avLst/>
              <a:gdLst>
                <a:gd name="T0" fmla="*/ 288 w 576"/>
                <a:gd name="T1" fmla="*/ 572 h 572"/>
                <a:gd name="T2" fmla="*/ 260 w 576"/>
                <a:gd name="T3" fmla="*/ 570 h 572"/>
                <a:gd name="T4" fmla="*/ 203 w 576"/>
                <a:gd name="T5" fmla="*/ 560 h 572"/>
                <a:gd name="T6" fmla="*/ 152 w 576"/>
                <a:gd name="T7" fmla="*/ 539 h 572"/>
                <a:gd name="T8" fmla="*/ 106 w 576"/>
                <a:gd name="T9" fmla="*/ 507 h 572"/>
                <a:gd name="T10" fmla="*/ 84 w 576"/>
                <a:gd name="T11" fmla="*/ 487 h 572"/>
                <a:gd name="T12" fmla="*/ 65 w 576"/>
                <a:gd name="T13" fmla="*/ 467 h 572"/>
                <a:gd name="T14" fmla="*/ 34 w 576"/>
                <a:gd name="T15" fmla="*/ 419 h 572"/>
                <a:gd name="T16" fmla="*/ 12 w 576"/>
                <a:gd name="T17" fmla="*/ 367 h 572"/>
                <a:gd name="T18" fmla="*/ 0 w 576"/>
                <a:gd name="T19" fmla="*/ 313 h 572"/>
                <a:gd name="T20" fmla="*/ 0 w 576"/>
                <a:gd name="T21" fmla="*/ 284 h 572"/>
                <a:gd name="T22" fmla="*/ 0 w 576"/>
                <a:gd name="T23" fmla="*/ 255 h 572"/>
                <a:gd name="T24" fmla="*/ 12 w 576"/>
                <a:gd name="T25" fmla="*/ 200 h 572"/>
                <a:gd name="T26" fmla="*/ 34 w 576"/>
                <a:gd name="T27" fmla="*/ 148 h 572"/>
                <a:gd name="T28" fmla="*/ 65 w 576"/>
                <a:gd name="T29" fmla="*/ 101 h 572"/>
                <a:gd name="T30" fmla="*/ 84 w 576"/>
                <a:gd name="T31" fmla="*/ 81 h 572"/>
                <a:gd name="T32" fmla="*/ 106 w 576"/>
                <a:gd name="T33" fmla="*/ 61 h 572"/>
                <a:gd name="T34" fmla="*/ 153 w 576"/>
                <a:gd name="T35" fmla="*/ 30 h 572"/>
                <a:gd name="T36" fmla="*/ 205 w 576"/>
                <a:gd name="T37" fmla="*/ 10 h 572"/>
                <a:gd name="T38" fmla="*/ 260 w 576"/>
                <a:gd name="T39" fmla="*/ 0 h 572"/>
                <a:gd name="T40" fmla="*/ 316 w 576"/>
                <a:gd name="T41" fmla="*/ 0 h 572"/>
                <a:gd name="T42" fmla="*/ 370 w 576"/>
                <a:gd name="T43" fmla="*/ 10 h 572"/>
                <a:gd name="T44" fmla="*/ 424 w 576"/>
                <a:gd name="T45" fmla="*/ 30 h 572"/>
                <a:gd name="T46" fmla="*/ 470 w 576"/>
                <a:gd name="T47" fmla="*/ 61 h 572"/>
                <a:gd name="T48" fmla="*/ 491 w 576"/>
                <a:gd name="T49" fmla="*/ 81 h 572"/>
                <a:gd name="T50" fmla="*/ 512 w 576"/>
                <a:gd name="T51" fmla="*/ 101 h 572"/>
                <a:gd name="T52" fmla="*/ 543 w 576"/>
                <a:gd name="T53" fmla="*/ 148 h 572"/>
                <a:gd name="T54" fmla="*/ 563 w 576"/>
                <a:gd name="T55" fmla="*/ 200 h 572"/>
                <a:gd name="T56" fmla="*/ 575 w 576"/>
                <a:gd name="T57" fmla="*/ 255 h 572"/>
                <a:gd name="T58" fmla="*/ 576 w 576"/>
                <a:gd name="T59" fmla="*/ 284 h 572"/>
                <a:gd name="T60" fmla="*/ 575 w 576"/>
                <a:gd name="T61" fmla="*/ 313 h 572"/>
                <a:gd name="T62" fmla="*/ 563 w 576"/>
                <a:gd name="T63" fmla="*/ 369 h 572"/>
                <a:gd name="T64" fmla="*/ 542 w 576"/>
                <a:gd name="T65" fmla="*/ 419 h 572"/>
                <a:gd name="T66" fmla="*/ 512 w 576"/>
                <a:gd name="T67" fmla="*/ 467 h 572"/>
                <a:gd name="T68" fmla="*/ 491 w 576"/>
                <a:gd name="T69" fmla="*/ 487 h 572"/>
                <a:gd name="T70" fmla="*/ 471 w 576"/>
                <a:gd name="T71" fmla="*/ 507 h 572"/>
                <a:gd name="T72" fmla="*/ 424 w 576"/>
                <a:gd name="T73" fmla="*/ 539 h 572"/>
                <a:gd name="T74" fmla="*/ 372 w 576"/>
                <a:gd name="T75" fmla="*/ 560 h 572"/>
                <a:gd name="T76" fmla="*/ 317 w 576"/>
                <a:gd name="T77" fmla="*/ 570 h 572"/>
                <a:gd name="T78" fmla="*/ 288 w 576"/>
                <a:gd name="T79" fmla="*/ 572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76" h="572">
                  <a:moveTo>
                    <a:pt x="288" y="572"/>
                  </a:moveTo>
                  <a:lnTo>
                    <a:pt x="260" y="570"/>
                  </a:lnTo>
                  <a:lnTo>
                    <a:pt x="203" y="560"/>
                  </a:lnTo>
                  <a:lnTo>
                    <a:pt x="152" y="539"/>
                  </a:lnTo>
                  <a:lnTo>
                    <a:pt x="106" y="507"/>
                  </a:lnTo>
                  <a:lnTo>
                    <a:pt x="84" y="487"/>
                  </a:lnTo>
                  <a:lnTo>
                    <a:pt x="65" y="467"/>
                  </a:lnTo>
                  <a:lnTo>
                    <a:pt x="34" y="419"/>
                  </a:lnTo>
                  <a:lnTo>
                    <a:pt x="12" y="367"/>
                  </a:lnTo>
                  <a:lnTo>
                    <a:pt x="0" y="313"/>
                  </a:lnTo>
                  <a:lnTo>
                    <a:pt x="0" y="284"/>
                  </a:lnTo>
                  <a:lnTo>
                    <a:pt x="0" y="255"/>
                  </a:lnTo>
                  <a:lnTo>
                    <a:pt x="12" y="200"/>
                  </a:lnTo>
                  <a:lnTo>
                    <a:pt x="34" y="148"/>
                  </a:lnTo>
                  <a:lnTo>
                    <a:pt x="65" y="101"/>
                  </a:lnTo>
                  <a:lnTo>
                    <a:pt x="84" y="81"/>
                  </a:lnTo>
                  <a:lnTo>
                    <a:pt x="106" y="61"/>
                  </a:lnTo>
                  <a:lnTo>
                    <a:pt x="153" y="30"/>
                  </a:lnTo>
                  <a:lnTo>
                    <a:pt x="205" y="10"/>
                  </a:lnTo>
                  <a:lnTo>
                    <a:pt x="260" y="0"/>
                  </a:lnTo>
                  <a:lnTo>
                    <a:pt x="316" y="0"/>
                  </a:lnTo>
                  <a:lnTo>
                    <a:pt x="370" y="10"/>
                  </a:lnTo>
                  <a:lnTo>
                    <a:pt x="424" y="30"/>
                  </a:lnTo>
                  <a:lnTo>
                    <a:pt x="470" y="61"/>
                  </a:lnTo>
                  <a:lnTo>
                    <a:pt x="491" y="81"/>
                  </a:lnTo>
                  <a:lnTo>
                    <a:pt x="512" y="101"/>
                  </a:lnTo>
                  <a:lnTo>
                    <a:pt x="543" y="148"/>
                  </a:lnTo>
                  <a:lnTo>
                    <a:pt x="563" y="200"/>
                  </a:lnTo>
                  <a:lnTo>
                    <a:pt x="575" y="255"/>
                  </a:lnTo>
                  <a:lnTo>
                    <a:pt x="576" y="284"/>
                  </a:lnTo>
                  <a:lnTo>
                    <a:pt x="575" y="313"/>
                  </a:lnTo>
                  <a:lnTo>
                    <a:pt x="563" y="369"/>
                  </a:lnTo>
                  <a:lnTo>
                    <a:pt x="542" y="419"/>
                  </a:lnTo>
                  <a:lnTo>
                    <a:pt x="512" y="467"/>
                  </a:lnTo>
                  <a:lnTo>
                    <a:pt x="491" y="487"/>
                  </a:lnTo>
                  <a:lnTo>
                    <a:pt x="471" y="507"/>
                  </a:lnTo>
                  <a:lnTo>
                    <a:pt x="424" y="539"/>
                  </a:lnTo>
                  <a:lnTo>
                    <a:pt x="372" y="560"/>
                  </a:lnTo>
                  <a:lnTo>
                    <a:pt x="317" y="570"/>
                  </a:lnTo>
                  <a:lnTo>
                    <a:pt x="288" y="57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403BF5B1-1F13-48BB-B538-247E22A790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3" y="977"/>
              <a:ext cx="192" cy="191"/>
            </a:xfrm>
            <a:custGeom>
              <a:avLst/>
              <a:gdLst>
                <a:gd name="T0" fmla="*/ 287 w 575"/>
                <a:gd name="T1" fmla="*/ 189 h 573"/>
                <a:gd name="T2" fmla="*/ 268 w 575"/>
                <a:gd name="T3" fmla="*/ 190 h 573"/>
                <a:gd name="T4" fmla="*/ 234 w 575"/>
                <a:gd name="T5" fmla="*/ 204 h 573"/>
                <a:gd name="T6" fmla="*/ 219 w 575"/>
                <a:gd name="T7" fmla="*/ 217 h 573"/>
                <a:gd name="T8" fmla="*/ 206 w 575"/>
                <a:gd name="T9" fmla="*/ 232 h 573"/>
                <a:gd name="T10" fmla="*/ 192 w 575"/>
                <a:gd name="T11" fmla="*/ 266 h 573"/>
                <a:gd name="T12" fmla="*/ 192 w 575"/>
                <a:gd name="T13" fmla="*/ 304 h 573"/>
                <a:gd name="T14" fmla="*/ 206 w 575"/>
                <a:gd name="T15" fmla="*/ 338 h 573"/>
                <a:gd name="T16" fmla="*/ 219 w 575"/>
                <a:gd name="T17" fmla="*/ 353 h 573"/>
                <a:gd name="T18" fmla="*/ 234 w 575"/>
                <a:gd name="T19" fmla="*/ 366 h 573"/>
                <a:gd name="T20" fmla="*/ 268 w 575"/>
                <a:gd name="T21" fmla="*/ 379 h 573"/>
                <a:gd name="T22" fmla="*/ 306 w 575"/>
                <a:gd name="T23" fmla="*/ 379 h 573"/>
                <a:gd name="T24" fmla="*/ 340 w 575"/>
                <a:gd name="T25" fmla="*/ 366 h 573"/>
                <a:gd name="T26" fmla="*/ 355 w 575"/>
                <a:gd name="T27" fmla="*/ 353 h 573"/>
                <a:gd name="T28" fmla="*/ 368 w 575"/>
                <a:gd name="T29" fmla="*/ 338 h 573"/>
                <a:gd name="T30" fmla="*/ 382 w 575"/>
                <a:gd name="T31" fmla="*/ 304 h 573"/>
                <a:gd name="T32" fmla="*/ 382 w 575"/>
                <a:gd name="T33" fmla="*/ 285 h 573"/>
                <a:gd name="T34" fmla="*/ 382 w 575"/>
                <a:gd name="T35" fmla="*/ 266 h 573"/>
                <a:gd name="T36" fmla="*/ 368 w 575"/>
                <a:gd name="T37" fmla="*/ 232 h 573"/>
                <a:gd name="T38" fmla="*/ 355 w 575"/>
                <a:gd name="T39" fmla="*/ 217 h 573"/>
                <a:gd name="T40" fmla="*/ 340 w 575"/>
                <a:gd name="T41" fmla="*/ 204 h 573"/>
                <a:gd name="T42" fmla="*/ 306 w 575"/>
                <a:gd name="T43" fmla="*/ 190 h 573"/>
                <a:gd name="T44" fmla="*/ 287 w 575"/>
                <a:gd name="T45" fmla="*/ 189 h 573"/>
                <a:gd name="T46" fmla="*/ 287 w 575"/>
                <a:gd name="T47" fmla="*/ 573 h 573"/>
                <a:gd name="T48" fmla="*/ 258 w 575"/>
                <a:gd name="T49" fmla="*/ 572 h 573"/>
                <a:gd name="T50" fmla="*/ 202 w 575"/>
                <a:gd name="T51" fmla="*/ 562 h 573"/>
                <a:gd name="T52" fmla="*/ 150 w 575"/>
                <a:gd name="T53" fmla="*/ 540 h 573"/>
                <a:gd name="T54" fmla="*/ 104 w 575"/>
                <a:gd name="T55" fmla="*/ 508 h 573"/>
                <a:gd name="T56" fmla="*/ 82 w 575"/>
                <a:gd name="T57" fmla="*/ 488 h 573"/>
                <a:gd name="T58" fmla="*/ 62 w 575"/>
                <a:gd name="T59" fmla="*/ 466 h 573"/>
                <a:gd name="T60" fmla="*/ 32 w 575"/>
                <a:gd name="T61" fmla="*/ 419 h 573"/>
                <a:gd name="T62" fmla="*/ 10 w 575"/>
                <a:gd name="T63" fmla="*/ 367 h 573"/>
                <a:gd name="T64" fmla="*/ 0 w 575"/>
                <a:gd name="T65" fmla="*/ 312 h 573"/>
                <a:gd name="T66" fmla="*/ 0 w 575"/>
                <a:gd name="T67" fmla="*/ 258 h 573"/>
                <a:gd name="T68" fmla="*/ 10 w 575"/>
                <a:gd name="T69" fmla="*/ 203 h 573"/>
                <a:gd name="T70" fmla="*/ 32 w 575"/>
                <a:gd name="T71" fmla="*/ 151 h 573"/>
                <a:gd name="T72" fmla="*/ 62 w 575"/>
                <a:gd name="T73" fmla="*/ 104 h 573"/>
                <a:gd name="T74" fmla="*/ 82 w 575"/>
                <a:gd name="T75" fmla="*/ 82 h 573"/>
                <a:gd name="T76" fmla="*/ 104 w 575"/>
                <a:gd name="T77" fmla="*/ 62 h 573"/>
                <a:gd name="T78" fmla="*/ 152 w 575"/>
                <a:gd name="T79" fmla="*/ 32 h 573"/>
                <a:gd name="T80" fmla="*/ 203 w 575"/>
                <a:gd name="T81" fmla="*/ 11 h 573"/>
                <a:gd name="T82" fmla="*/ 258 w 575"/>
                <a:gd name="T83" fmla="*/ 0 h 573"/>
                <a:gd name="T84" fmla="*/ 314 w 575"/>
                <a:gd name="T85" fmla="*/ 0 h 573"/>
                <a:gd name="T86" fmla="*/ 370 w 575"/>
                <a:gd name="T87" fmla="*/ 11 h 573"/>
                <a:gd name="T88" fmla="*/ 422 w 575"/>
                <a:gd name="T89" fmla="*/ 32 h 573"/>
                <a:gd name="T90" fmla="*/ 470 w 575"/>
                <a:gd name="T91" fmla="*/ 62 h 573"/>
                <a:gd name="T92" fmla="*/ 490 w 575"/>
                <a:gd name="T93" fmla="*/ 82 h 573"/>
                <a:gd name="T94" fmla="*/ 510 w 575"/>
                <a:gd name="T95" fmla="*/ 102 h 573"/>
                <a:gd name="T96" fmla="*/ 542 w 575"/>
                <a:gd name="T97" fmla="*/ 150 h 573"/>
                <a:gd name="T98" fmla="*/ 563 w 575"/>
                <a:gd name="T99" fmla="*/ 202 h 573"/>
                <a:gd name="T100" fmla="*/ 573 w 575"/>
                <a:gd name="T101" fmla="*/ 256 h 573"/>
                <a:gd name="T102" fmla="*/ 575 w 575"/>
                <a:gd name="T103" fmla="*/ 285 h 573"/>
                <a:gd name="T104" fmla="*/ 573 w 575"/>
                <a:gd name="T105" fmla="*/ 314 h 573"/>
                <a:gd name="T106" fmla="*/ 563 w 575"/>
                <a:gd name="T107" fmla="*/ 369 h 573"/>
                <a:gd name="T108" fmla="*/ 542 w 575"/>
                <a:gd name="T109" fmla="*/ 420 h 573"/>
                <a:gd name="T110" fmla="*/ 510 w 575"/>
                <a:gd name="T111" fmla="*/ 468 h 573"/>
                <a:gd name="T112" fmla="*/ 490 w 575"/>
                <a:gd name="T113" fmla="*/ 488 h 573"/>
                <a:gd name="T114" fmla="*/ 470 w 575"/>
                <a:gd name="T115" fmla="*/ 508 h 573"/>
                <a:gd name="T116" fmla="*/ 422 w 575"/>
                <a:gd name="T117" fmla="*/ 540 h 573"/>
                <a:gd name="T118" fmla="*/ 370 w 575"/>
                <a:gd name="T119" fmla="*/ 562 h 573"/>
                <a:gd name="T120" fmla="*/ 316 w 575"/>
                <a:gd name="T121" fmla="*/ 572 h 573"/>
                <a:gd name="T122" fmla="*/ 287 w 575"/>
                <a:gd name="T123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5" h="573">
                  <a:moveTo>
                    <a:pt x="287" y="189"/>
                  </a:moveTo>
                  <a:lnTo>
                    <a:pt x="268" y="190"/>
                  </a:lnTo>
                  <a:lnTo>
                    <a:pt x="234" y="204"/>
                  </a:lnTo>
                  <a:lnTo>
                    <a:pt x="219" y="217"/>
                  </a:lnTo>
                  <a:lnTo>
                    <a:pt x="206" y="232"/>
                  </a:lnTo>
                  <a:lnTo>
                    <a:pt x="192" y="266"/>
                  </a:lnTo>
                  <a:lnTo>
                    <a:pt x="192" y="304"/>
                  </a:lnTo>
                  <a:lnTo>
                    <a:pt x="206" y="338"/>
                  </a:lnTo>
                  <a:lnTo>
                    <a:pt x="219" y="353"/>
                  </a:lnTo>
                  <a:lnTo>
                    <a:pt x="234" y="366"/>
                  </a:lnTo>
                  <a:lnTo>
                    <a:pt x="268" y="379"/>
                  </a:lnTo>
                  <a:lnTo>
                    <a:pt x="306" y="379"/>
                  </a:lnTo>
                  <a:lnTo>
                    <a:pt x="340" y="366"/>
                  </a:lnTo>
                  <a:lnTo>
                    <a:pt x="355" y="353"/>
                  </a:lnTo>
                  <a:lnTo>
                    <a:pt x="368" y="338"/>
                  </a:lnTo>
                  <a:lnTo>
                    <a:pt x="382" y="304"/>
                  </a:lnTo>
                  <a:lnTo>
                    <a:pt x="382" y="285"/>
                  </a:lnTo>
                  <a:lnTo>
                    <a:pt x="382" y="266"/>
                  </a:lnTo>
                  <a:lnTo>
                    <a:pt x="368" y="232"/>
                  </a:lnTo>
                  <a:lnTo>
                    <a:pt x="355" y="217"/>
                  </a:lnTo>
                  <a:lnTo>
                    <a:pt x="340" y="204"/>
                  </a:lnTo>
                  <a:lnTo>
                    <a:pt x="306" y="190"/>
                  </a:lnTo>
                  <a:lnTo>
                    <a:pt x="287" y="189"/>
                  </a:lnTo>
                  <a:close/>
                  <a:moveTo>
                    <a:pt x="287" y="573"/>
                  </a:moveTo>
                  <a:lnTo>
                    <a:pt x="258" y="572"/>
                  </a:lnTo>
                  <a:lnTo>
                    <a:pt x="202" y="562"/>
                  </a:lnTo>
                  <a:lnTo>
                    <a:pt x="150" y="540"/>
                  </a:lnTo>
                  <a:lnTo>
                    <a:pt x="104" y="508"/>
                  </a:lnTo>
                  <a:lnTo>
                    <a:pt x="82" y="488"/>
                  </a:lnTo>
                  <a:lnTo>
                    <a:pt x="62" y="466"/>
                  </a:lnTo>
                  <a:lnTo>
                    <a:pt x="32" y="419"/>
                  </a:lnTo>
                  <a:lnTo>
                    <a:pt x="10" y="367"/>
                  </a:lnTo>
                  <a:lnTo>
                    <a:pt x="0" y="312"/>
                  </a:lnTo>
                  <a:lnTo>
                    <a:pt x="0" y="258"/>
                  </a:lnTo>
                  <a:lnTo>
                    <a:pt x="10" y="203"/>
                  </a:lnTo>
                  <a:lnTo>
                    <a:pt x="32" y="151"/>
                  </a:lnTo>
                  <a:lnTo>
                    <a:pt x="62" y="104"/>
                  </a:lnTo>
                  <a:lnTo>
                    <a:pt x="82" y="82"/>
                  </a:lnTo>
                  <a:lnTo>
                    <a:pt x="104" y="62"/>
                  </a:lnTo>
                  <a:lnTo>
                    <a:pt x="152" y="32"/>
                  </a:lnTo>
                  <a:lnTo>
                    <a:pt x="203" y="11"/>
                  </a:lnTo>
                  <a:lnTo>
                    <a:pt x="258" y="0"/>
                  </a:lnTo>
                  <a:lnTo>
                    <a:pt x="314" y="0"/>
                  </a:lnTo>
                  <a:lnTo>
                    <a:pt x="370" y="11"/>
                  </a:lnTo>
                  <a:lnTo>
                    <a:pt x="422" y="32"/>
                  </a:lnTo>
                  <a:lnTo>
                    <a:pt x="470" y="62"/>
                  </a:lnTo>
                  <a:lnTo>
                    <a:pt x="490" y="82"/>
                  </a:lnTo>
                  <a:lnTo>
                    <a:pt x="510" y="102"/>
                  </a:lnTo>
                  <a:lnTo>
                    <a:pt x="542" y="150"/>
                  </a:lnTo>
                  <a:lnTo>
                    <a:pt x="563" y="202"/>
                  </a:lnTo>
                  <a:lnTo>
                    <a:pt x="573" y="256"/>
                  </a:lnTo>
                  <a:lnTo>
                    <a:pt x="575" y="285"/>
                  </a:lnTo>
                  <a:lnTo>
                    <a:pt x="573" y="314"/>
                  </a:lnTo>
                  <a:lnTo>
                    <a:pt x="563" y="369"/>
                  </a:lnTo>
                  <a:lnTo>
                    <a:pt x="542" y="420"/>
                  </a:lnTo>
                  <a:lnTo>
                    <a:pt x="510" y="468"/>
                  </a:lnTo>
                  <a:lnTo>
                    <a:pt x="490" y="488"/>
                  </a:lnTo>
                  <a:lnTo>
                    <a:pt x="470" y="508"/>
                  </a:lnTo>
                  <a:lnTo>
                    <a:pt x="422" y="540"/>
                  </a:lnTo>
                  <a:lnTo>
                    <a:pt x="370" y="562"/>
                  </a:lnTo>
                  <a:lnTo>
                    <a:pt x="316" y="572"/>
                  </a:lnTo>
                  <a:lnTo>
                    <a:pt x="287" y="573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0FB0AB9F-5FB8-47C7-9941-29710285A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9" y="678"/>
              <a:ext cx="63" cy="63"/>
            </a:xfrm>
            <a:custGeom>
              <a:avLst/>
              <a:gdLst>
                <a:gd name="T0" fmla="*/ 95 w 190"/>
                <a:gd name="T1" fmla="*/ 0 h 190"/>
                <a:gd name="T2" fmla="*/ 77 w 190"/>
                <a:gd name="T3" fmla="*/ 1 h 190"/>
                <a:gd name="T4" fmla="*/ 42 w 190"/>
                <a:gd name="T5" fmla="*/ 16 h 190"/>
                <a:gd name="T6" fmla="*/ 28 w 190"/>
                <a:gd name="T7" fmla="*/ 29 h 190"/>
                <a:gd name="T8" fmla="*/ 15 w 190"/>
                <a:gd name="T9" fmla="*/ 43 h 190"/>
                <a:gd name="T10" fmla="*/ 0 w 190"/>
                <a:gd name="T11" fmla="*/ 78 h 190"/>
                <a:gd name="T12" fmla="*/ 0 w 190"/>
                <a:gd name="T13" fmla="*/ 115 h 190"/>
                <a:gd name="T14" fmla="*/ 15 w 190"/>
                <a:gd name="T15" fmla="*/ 150 h 190"/>
                <a:gd name="T16" fmla="*/ 28 w 190"/>
                <a:gd name="T17" fmla="*/ 164 h 190"/>
                <a:gd name="T18" fmla="*/ 42 w 190"/>
                <a:gd name="T19" fmla="*/ 177 h 190"/>
                <a:gd name="T20" fmla="*/ 77 w 190"/>
                <a:gd name="T21" fmla="*/ 190 h 190"/>
                <a:gd name="T22" fmla="*/ 114 w 190"/>
                <a:gd name="T23" fmla="*/ 190 h 190"/>
                <a:gd name="T24" fmla="*/ 149 w 190"/>
                <a:gd name="T25" fmla="*/ 177 h 190"/>
                <a:gd name="T26" fmla="*/ 163 w 190"/>
                <a:gd name="T27" fmla="*/ 164 h 190"/>
                <a:gd name="T28" fmla="*/ 176 w 190"/>
                <a:gd name="T29" fmla="*/ 150 h 190"/>
                <a:gd name="T30" fmla="*/ 190 w 190"/>
                <a:gd name="T31" fmla="*/ 115 h 190"/>
                <a:gd name="T32" fmla="*/ 190 w 190"/>
                <a:gd name="T33" fmla="*/ 78 h 190"/>
                <a:gd name="T34" fmla="*/ 176 w 190"/>
                <a:gd name="T35" fmla="*/ 43 h 190"/>
                <a:gd name="T36" fmla="*/ 163 w 190"/>
                <a:gd name="T37" fmla="*/ 29 h 190"/>
                <a:gd name="T38" fmla="*/ 149 w 190"/>
                <a:gd name="T39" fmla="*/ 16 h 190"/>
                <a:gd name="T40" fmla="*/ 114 w 190"/>
                <a:gd name="T41" fmla="*/ 1 h 190"/>
                <a:gd name="T42" fmla="*/ 95 w 190"/>
                <a:gd name="T43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0" h="190">
                  <a:moveTo>
                    <a:pt x="95" y="0"/>
                  </a:moveTo>
                  <a:lnTo>
                    <a:pt x="77" y="1"/>
                  </a:lnTo>
                  <a:lnTo>
                    <a:pt x="42" y="16"/>
                  </a:lnTo>
                  <a:lnTo>
                    <a:pt x="28" y="29"/>
                  </a:lnTo>
                  <a:lnTo>
                    <a:pt x="15" y="43"/>
                  </a:lnTo>
                  <a:lnTo>
                    <a:pt x="0" y="78"/>
                  </a:lnTo>
                  <a:lnTo>
                    <a:pt x="0" y="115"/>
                  </a:lnTo>
                  <a:lnTo>
                    <a:pt x="15" y="150"/>
                  </a:lnTo>
                  <a:lnTo>
                    <a:pt x="28" y="164"/>
                  </a:lnTo>
                  <a:lnTo>
                    <a:pt x="42" y="177"/>
                  </a:lnTo>
                  <a:lnTo>
                    <a:pt x="77" y="190"/>
                  </a:lnTo>
                  <a:lnTo>
                    <a:pt x="114" y="190"/>
                  </a:lnTo>
                  <a:lnTo>
                    <a:pt x="149" y="177"/>
                  </a:lnTo>
                  <a:lnTo>
                    <a:pt x="163" y="164"/>
                  </a:lnTo>
                  <a:lnTo>
                    <a:pt x="176" y="150"/>
                  </a:lnTo>
                  <a:lnTo>
                    <a:pt x="190" y="115"/>
                  </a:lnTo>
                  <a:lnTo>
                    <a:pt x="190" y="78"/>
                  </a:lnTo>
                  <a:lnTo>
                    <a:pt x="176" y="43"/>
                  </a:lnTo>
                  <a:lnTo>
                    <a:pt x="163" y="29"/>
                  </a:lnTo>
                  <a:lnTo>
                    <a:pt x="149" y="16"/>
                  </a:lnTo>
                  <a:lnTo>
                    <a:pt x="114" y="1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9591816E-660E-476F-9ED2-A1BF39118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5" y="615"/>
              <a:ext cx="191" cy="191"/>
            </a:xfrm>
            <a:custGeom>
              <a:avLst/>
              <a:gdLst>
                <a:gd name="T0" fmla="*/ 286 w 573"/>
                <a:gd name="T1" fmla="*/ 573 h 573"/>
                <a:gd name="T2" fmla="*/ 258 w 573"/>
                <a:gd name="T3" fmla="*/ 572 h 573"/>
                <a:gd name="T4" fmla="*/ 201 w 573"/>
                <a:gd name="T5" fmla="*/ 560 h 573"/>
                <a:gd name="T6" fmla="*/ 151 w 573"/>
                <a:gd name="T7" fmla="*/ 540 h 573"/>
                <a:gd name="T8" fmla="*/ 104 w 573"/>
                <a:gd name="T9" fmla="*/ 509 h 573"/>
                <a:gd name="T10" fmla="*/ 83 w 573"/>
                <a:gd name="T11" fmla="*/ 488 h 573"/>
                <a:gd name="T12" fmla="*/ 63 w 573"/>
                <a:gd name="T13" fmla="*/ 467 h 573"/>
                <a:gd name="T14" fmla="*/ 32 w 573"/>
                <a:gd name="T15" fmla="*/ 419 h 573"/>
                <a:gd name="T16" fmla="*/ 10 w 573"/>
                <a:gd name="T17" fmla="*/ 367 h 573"/>
                <a:gd name="T18" fmla="*/ 0 w 573"/>
                <a:gd name="T19" fmla="*/ 313 h 573"/>
                <a:gd name="T20" fmla="*/ 0 w 573"/>
                <a:gd name="T21" fmla="*/ 258 h 573"/>
                <a:gd name="T22" fmla="*/ 10 w 573"/>
                <a:gd name="T23" fmla="*/ 203 h 573"/>
                <a:gd name="T24" fmla="*/ 32 w 573"/>
                <a:gd name="T25" fmla="*/ 151 h 573"/>
                <a:gd name="T26" fmla="*/ 63 w 573"/>
                <a:gd name="T27" fmla="*/ 103 h 573"/>
                <a:gd name="T28" fmla="*/ 83 w 573"/>
                <a:gd name="T29" fmla="*/ 81 h 573"/>
                <a:gd name="T30" fmla="*/ 104 w 573"/>
                <a:gd name="T31" fmla="*/ 62 h 573"/>
                <a:gd name="T32" fmla="*/ 151 w 573"/>
                <a:gd name="T33" fmla="*/ 32 h 573"/>
                <a:gd name="T34" fmla="*/ 203 w 573"/>
                <a:gd name="T35" fmla="*/ 10 h 573"/>
                <a:gd name="T36" fmla="*/ 259 w 573"/>
                <a:gd name="T37" fmla="*/ 0 h 573"/>
                <a:gd name="T38" fmla="*/ 314 w 573"/>
                <a:gd name="T39" fmla="*/ 0 h 573"/>
                <a:gd name="T40" fmla="*/ 370 w 573"/>
                <a:gd name="T41" fmla="*/ 10 h 573"/>
                <a:gd name="T42" fmla="*/ 422 w 573"/>
                <a:gd name="T43" fmla="*/ 32 h 573"/>
                <a:gd name="T44" fmla="*/ 469 w 573"/>
                <a:gd name="T45" fmla="*/ 62 h 573"/>
                <a:gd name="T46" fmla="*/ 489 w 573"/>
                <a:gd name="T47" fmla="*/ 81 h 573"/>
                <a:gd name="T48" fmla="*/ 510 w 573"/>
                <a:gd name="T49" fmla="*/ 103 h 573"/>
                <a:gd name="T50" fmla="*/ 541 w 573"/>
                <a:gd name="T51" fmla="*/ 151 h 573"/>
                <a:gd name="T52" fmla="*/ 563 w 573"/>
                <a:gd name="T53" fmla="*/ 203 h 573"/>
                <a:gd name="T54" fmla="*/ 573 w 573"/>
                <a:gd name="T55" fmla="*/ 257 h 573"/>
                <a:gd name="T56" fmla="*/ 573 w 573"/>
                <a:gd name="T57" fmla="*/ 313 h 573"/>
                <a:gd name="T58" fmla="*/ 563 w 573"/>
                <a:gd name="T59" fmla="*/ 367 h 573"/>
                <a:gd name="T60" fmla="*/ 541 w 573"/>
                <a:gd name="T61" fmla="*/ 419 h 573"/>
                <a:gd name="T62" fmla="*/ 510 w 573"/>
                <a:gd name="T63" fmla="*/ 467 h 573"/>
                <a:gd name="T64" fmla="*/ 489 w 573"/>
                <a:gd name="T65" fmla="*/ 488 h 573"/>
                <a:gd name="T66" fmla="*/ 469 w 573"/>
                <a:gd name="T67" fmla="*/ 509 h 573"/>
                <a:gd name="T68" fmla="*/ 422 w 573"/>
                <a:gd name="T69" fmla="*/ 540 h 573"/>
                <a:gd name="T70" fmla="*/ 370 w 573"/>
                <a:gd name="T71" fmla="*/ 560 h 573"/>
                <a:gd name="T72" fmla="*/ 315 w 573"/>
                <a:gd name="T73" fmla="*/ 572 h 573"/>
                <a:gd name="T74" fmla="*/ 286 w 573"/>
                <a:gd name="T75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73" h="573">
                  <a:moveTo>
                    <a:pt x="286" y="573"/>
                  </a:moveTo>
                  <a:lnTo>
                    <a:pt x="258" y="572"/>
                  </a:lnTo>
                  <a:lnTo>
                    <a:pt x="201" y="560"/>
                  </a:lnTo>
                  <a:lnTo>
                    <a:pt x="151" y="540"/>
                  </a:lnTo>
                  <a:lnTo>
                    <a:pt x="104" y="509"/>
                  </a:lnTo>
                  <a:lnTo>
                    <a:pt x="83" y="488"/>
                  </a:lnTo>
                  <a:lnTo>
                    <a:pt x="63" y="467"/>
                  </a:lnTo>
                  <a:lnTo>
                    <a:pt x="32" y="419"/>
                  </a:lnTo>
                  <a:lnTo>
                    <a:pt x="10" y="367"/>
                  </a:lnTo>
                  <a:lnTo>
                    <a:pt x="0" y="313"/>
                  </a:lnTo>
                  <a:lnTo>
                    <a:pt x="0" y="258"/>
                  </a:lnTo>
                  <a:lnTo>
                    <a:pt x="10" y="203"/>
                  </a:lnTo>
                  <a:lnTo>
                    <a:pt x="32" y="151"/>
                  </a:lnTo>
                  <a:lnTo>
                    <a:pt x="63" y="103"/>
                  </a:lnTo>
                  <a:lnTo>
                    <a:pt x="83" y="81"/>
                  </a:lnTo>
                  <a:lnTo>
                    <a:pt x="104" y="62"/>
                  </a:lnTo>
                  <a:lnTo>
                    <a:pt x="151" y="32"/>
                  </a:lnTo>
                  <a:lnTo>
                    <a:pt x="203" y="10"/>
                  </a:lnTo>
                  <a:lnTo>
                    <a:pt x="259" y="0"/>
                  </a:lnTo>
                  <a:lnTo>
                    <a:pt x="314" y="0"/>
                  </a:lnTo>
                  <a:lnTo>
                    <a:pt x="370" y="10"/>
                  </a:lnTo>
                  <a:lnTo>
                    <a:pt x="422" y="32"/>
                  </a:lnTo>
                  <a:lnTo>
                    <a:pt x="469" y="62"/>
                  </a:lnTo>
                  <a:lnTo>
                    <a:pt x="489" y="81"/>
                  </a:lnTo>
                  <a:lnTo>
                    <a:pt x="510" y="103"/>
                  </a:lnTo>
                  <a:lnTo>
                    <a:pt x="541" y="151"/>
                  </a:lnTo>
                  <a:lnTo>
                    <a:pt x="563" y="203"/>
                  </a:lnTo>
                  <a:lnTo>
                    <a:pt x="573" y="257"/>
                  </a:lnTo>
                  <a:lnTo>
                    <a:pt x="573" y="313"/>
                  </a:lnTo>
                  <a:lnTo>
                    <a:pt x="563" y="367"/>
                  </a:lnTo>
                  <a:lnTo>
                    <a:pt x="541" y="419"/>
                  </a:lnTo>
                  <a:lnTo>
                    <a:pt x="510" y="467"/>
                  </a:lnTo>
                  <a:lnTo>
                    <a:pt x="489" y="488"/>
                  </a:lnTo>
                  <a:lnTo>
                    <a:pt x="469" y="509"/>
                  </a:lnTo>
                  <a:lnTo>
                    <a:pt x="422" y="540"/>
                  </a:lnTo>
                  <a:lnTo>
                    <a:pt x="370" y="560"/>
                  </a:lnTo>
                  <a:lnTo>
                    <a:pt x="315" y="572"/>
                  </a:lnTo>
                  <a:lnTo>
                    <a:pt x="286" y="57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B339919-3EF6-48AE-BEB4-8BA862D1B0C8}"/>
              </a:ext>
            </a:extLst>
          </p:cNvPr>
          <p:cNvSpPr/>
          <p:nvPr/>
        </p:nvSpPr>
        <p:spPr>
          <a:xfrm>
            <a:off x="2910029" y="583240"/>
            <a:ext cx="522090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srgbClr val="44546A">
                    <a:lumMod val="75000"/>
                  </a:srgbClr>
                </a:solidFill>
              </a:rPr>
              <a:t>글 보기 </a:t>
            </a:r>
            <a:r>
              <a:rPr lang="en-US" altLang="ko-KR" sz="2400" b="1" i="1" kern="0" dirty="0">
                <a:solidFill>
                  <a:srgbClr val="44546A">
                    <a:lumMod val="75000"/>
                  </a:srgbClr>
                </a:solidFill>
              </a:rPr>
              <a:t>(</a:t>
            </a:r>
            <a:r>
              <a:rPr lang="ko-KR" altLang="en-US" sz="2400" b="1" i="1" kern="0" dirty="0">
                <a:solidFill>
                  <a:srgbClr val="44546A">
                    <a:lumMod val="75000"/>
                  </a:srgbClr>
                </a:solidFill>
              </a:rPr>
              <a:t>긴 글의 경우</a:t>
            </a:r>
            <a:r>
              <a:rPr lang="en-US" altLang="ko-KR" sz="2400" b="1" i="1" kern="0" dirty="0">
                <a:solidFill>
                  <a:srgbClr val="44546A">
                    <a:lumMod val="75000"/>
                  </a:srgbClr>
                </a:solidFill>
              </a:rPr>
              <a:t>)</a:t>
            </a:r>
            <a:r>
              <a:rPr lang="en-US" altLang="ko-KR" sz="700" kern="0" dirty="0">
                <a:solidFill>
                  <a:srgbClr val="44546A">
                    <a:lumMod val="75000"/>
                  </a:srgbClr>
                </a:solidFill>
              </a:rPr>
              <a:t>     </a:t>
            </a:r>
          </a:p>
        </p:txBody>
      </p:sp>
      <p:sp>
        <p:nvSpPr>
          <p:cNvPr id="51" name="Freeform 9">
            <a:extLst>
              <a:ext uri="{FF2B5EF4-FFF2-40B4-BE49-F238E27FC236}">
                <a16:creationId xmlns:a16="http://schemas.microsoft.com/office/drawing/2014/main" id="{4E2CB8F3-8320-4BC7-8125-B1416DBBA582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2" name="Freeform 6">
            <a:extLst>
              <a:ext uri="{FF2B5EF4-FFF2-40B4-BE49-F238E27FC236}">
                <a16:creationId xmlns:a16="http://schemas.microsoft.com/office/drawing/2014/main" id="{E89E3585-7B60-4BA5-A09D-9357F4057415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B4B3CE2-F7F2-41C9-8641-F3C79BD2558E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9BEE915-B1DE-4692-A27E-91CF2F35DACD}"/>
              </a:ext>
            </a:extLst>
          </p:cNvPr>
          <p:cNvSpPr/>
          <p:nvPr/>
        </p:nvSpPr>
        <p:spPr>
          <a:xfrm>
            <a:off x="252026" y="292814"/>
            <a:ext cx="1130438" cy="95474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>
                    <a:lumMod val="75000"/>
                  </a:srgbClr>
                </a:solidFill>
                <a:latin typeface="Old English Text MT" panose="03040902040508030806" pitchFamily="66" charset="0"/>
              </a:rPr>
              <a:t>Cooking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>
                    <a:lumMod val="75000"/>
                  </a:srgbClr>
                </a:solidFill>
                <a:latin typeface="Old English Text MT" panose="03040902040508030806" pitchFamily="66" charset="0"/>
              </a:rPr>
              <a:t>Lord</a:t>
            </a:r>
          </a:p>
        </p:txBody>
      </p:sp>
      <p:pic>
        <p:nvPicPr>
          <p:cNvPr id="59" name="그림 58" descr="텍스트이(가) 표시된 사진&#10;&#10;자동 생성된 설명">
            <a:extLst>
              <a:ext uri="{FF2B5EF4-FFF2-40B4-BE49-F238E27FC236}">
                <a16:creationId xmlns:a16="http://schemas.microsoft.com/office/drawing/2014/main" id="{595950F1-BDB3-44CE-B8FC-529F2D69E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228" y="1557612"/>
            <a:ext cx="5788988" cy="4625879"/>
          </a:xfrm>
          <a:prstGeom prst="rect">
            <a:avLst/>
          </a:prstGeom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41E6D5BF-448F-4C3E-915D-D50D0526A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328" y="1837423"/>
            <a:ext cx="2743200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그림 55" descr="텍스트이(가) 표시된 사진&#10;&#10;자동 생성된 설명">
            <a:extLst>
              <a:ext uri="{FF2B5EF4-FFF2-40B4-BE49-F238E27FC236}">
                <a16:creationId xmlns:a16="http://schemas.microsoft.com/office/drawing/2014/main" id="{56BA2E0F-2402-43D1-9084-BC1EDC03A2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53" b="91847" l="8676" r="89498">
                        <a14:foregroundMark x1="10274" y1="21343" x2="10731" y2="19424"/>
                        <a14:foregroundMark x1="18950" y1="18705" x2="18950" y2="18705"/>
                        <a14:foregroundMark x1="10046" y1="21343" x2="10046" y2="21343"/>
                        <a14:foregroundMark x1="10046" y1="21343" x2="10046" y2="22062"/>
                        <a14:foregroundMark x1="10274" y1="21583" x2="10274" y2="21583"/>
                        <a14:foregroundMark x1="9361" y1="21103" x2="9361" y2="21103"/>
                        <a14:foregroundMark x1="8904" y1="21343" x2="9817" y2="21103"/>
                        <a14:foregroundMark x1="19863" y1="19664" x2="17808" y2="19904"/>
                        <a14:foregroundMark x1="69178" y1="88249" x2="80365" y2="91847"/>
                        <a14:foregroundMark x1="80365" y1="91847" x2="84475" y2="892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6" y="4899584"/>
            <a:ext cx="991533" cy="94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70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6">
            <a:extLst>
              <a:ext uri="{FF2B5EF4-FFF2-40B4-BE49-F238E27FC236}">
                <a16:creationId xmlns:a16="http://schemas.microsoft.com/office/drawing/2014/main" id="{59F0ABF7-0B23-4990-BDFC-133DBF357D85}"/>
              </a:ext>
            </a:extLst>
          </p:cNvPr>
          <p:cNvSpPr/>
          <p:nvPr/>
        </p:nvSpPr>
        <p:spPr>
          <a:xfrm rot="5400000" flipV="1">
            <a:off x="2971753" y="-2283988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E61AF2D-F4A2-41E6-9C0A-1ECA5592443C}"/>
              </a:ext>
            </a:extLst>
          </p:cNvPr>
          <p:cNvSpPr/>
          <p:nvPr/>
        </p:nvSpPr>
        <p:spPr>
          <a:xfrm rot="10800000" flipV="1">
            <a:off x="616322" y="3062180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</a:endParaRP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1B03BF03-2523-4B6E-BBD3-9871D73A84A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05079" y="705607"/>
            <a:ext cx="699081" cy="660490"/>
            <a:chOff x="1793" y="226"/>
            <a:chExt cx="4094" cy="3868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9FF10366-E2A1-41FB-B60E-F5CCF5868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1705"/>
              <a:ext cx="2847" cy="2357"/>
            </a:xfrm>
            <a:custGeom>
              <a:avLst/>
              <a:gdLst>
                <a:gd name="T0" fmla="*/ 0 w 8541"/>
                <a:gd name="T1" fmla="*/ 7068 h 7071"/>
                <a:gd name="T2" fmla="*/ 23 w 8541"/>
                <a:gd name="T3" fmla="*/ 7071 h 7071"/>
                <a:gd name="T4" fmla="*/ 209 w 8541"/>
                <a:gd name="T5" fmla="*/ 7070 h 7071"/>
                <a:gd name="T6" fmla="*/ 411 w 8541"/>
                <a:gd name="T7" fmla="*/ 7052 h 7071"/>
                <a:gd name="T8" fmla="*/ 681 w 8541"/>
                <a:gd name="T9" fmla="*/ 7010 h 7071"/>
                <a:gd name="T10" fmla="*/ 1017 w 8541"/>
                <a:gd name="T11" fmla="*/ 6934 h 7071"/>
                <a:gd name="T12" fmla="*/ 1315 w 8541"/>
                <a:gd name="T13" fmla="*/ 6849 h 7071"/>
                <a:gd name="T14" fmla="*/ 1534 w 8541"/>
                <a:gd name="T15" fmla="*/ 6777 h 7071"/>
                <a:gd name="T16" fmla="*/ 1768 w 8541"/>
                <a:gd name="T17" fmla="*/ 6691 h 7071"/>
                <a:gd name="T18" fmla="*/ 2020 w 8541"/>
                <a:gd name="T19" fmla="*/ 6591 h 7071"/>
                <a:gd name="T20" fmla="*/ 2288 w 8541"/>
                <a:gd name="T21" fmla="*/ 6475 h 7071"/>
                <a:gd name="T22" fmla="*/ 2572 w 8541"/>
                <a:gd name="T23" fmla="*/ 6341 h 7071"/>
                <a:gd name="T24" fmla="*/ 2874 w 8541"/>
                <a:gd name="T25" fmla="*/ 6190 h 7071"/>
                <a:gd name="T26" fmla="*/ 3191 w 8541"/>
                <a:gd name="T27" fmla="*/ 6018 h 7071"/>
                <a:gd name="T28" fmla="*/ 3525 w 8541"/>
                <a:gd name="T29" fmla="*/ 5827 h 7071"/>
                <a:gd name="T30" fmla="*/ 3875 w 8541"/>
                <a:gd name="T31" fmla="*/ 5614 h 7071"/>
                <a:gd name="T32" fmla="*/ 4242 w 8541"/>
                <a:gd name="T33" fmla="*/ 5378 h 7071"/>
                <a:gd name="T34" fmla="*/ 4625 w 8541"/>
                <a:gd name="T35" fmla="*/ 5117 h 7071"/>
                <a:gd name="T36" fmla="*/ 5025 w 8541"/>
                <a:gd name="T37" fmla="*/ 4831 h 7071"/>
                <a:gd name="T38" fmla="*/ 5441 w 8541"/>
                <a:gd name="T39" fmla="*/ 4519 h 7071"/>
                <a:gd name="T40" fmla="*/ 5873 w 8541"/>
                <a:gd name="T41" fmla="*/ 4180 h 7071"/>
                <a:gd name="T42" fmla="*/ 6322 w 8541"/>
                <a:gd name="T43" fmla="*/ 3811 h 7071"/>
                <a:gd name="T44" fmla="*/ 6786 w 8541"/>
                <a:gd name="T45" fmla="*/ 3412 h 7071"/>
                <a:gd name="T46" fmla="*/ 7268 w 8541"/>
                <a:gd name="T47" fmla="*/ 2983 h 7071"/>
                <a:gd name="T48" fmla="*/ 7765 w 8541"/>
                <a:gd name="T49" fmla="*/ 2521 h 7071"/>
                <a:gd name="T50" fmla="*/ 8277 w 8541"/>
                <a:gd name="T51" fmla="*/ 2026 h 7071"/>
                <a:gd name="T52" fmla="*/ 8541 w 8541"/>
                <a:gd name="T53" fmla="*/ 1764 h 7071"/>
                <a:gd name="T54" fmla="*/ 6776 w 8541"/>
                <a:gd name="T55" fmla="*/ 0 h 7071"/>
                <a:gd name="T56" fmla="*/ 2485 w 8541"/>
                <a:gd name="T57" fmla="*/ 4291 h 7071"/>
                <a:gd name="T58" fmla="*/ 1452 w 8541"/>
                <a:gd name="T59" fmla="*/ 5324 h 7071"/>
                <a:gd name="T60" fmla="*/ 1315 w 8541"/>
                <a:gd name="T61" fmla="*/ 5463 h 7071"/>
                <a:gd name="T62" fmla="*/ 1047 w 8541"/>
                <a:gd name="T63" fmla="*/ 5755 h 7071"/>
                <a:gd name="T64" fmla="*/ 792 w 8541"/>
                <a:gd name="T65" fmla="*/ 6052 h 7071"/>
                <a:gd name="T66" fmla="*/ 559 w 8541"/>
                <a:gd name="T67" fmla="*/ 6337 h 7071"/>
                <a:gd name="T68" fmla="*/ 91 w 8541"/>
                <a:gd name="T69" fmla="*/ 6941 h 7071"/>
                <a:gd name="T70" fmla="*/ 0 w 8541"/>
                <a:gd name="T71" fmla="*/ 7068 h 7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41" h="7071">
                  <a:moveTo>
                    <a:pt x="0" y="7068"/>
                  </a:moveTo>
                  <a:lnTo>
                    <a:pt x="23" y="7071"/>
                  </a:lnTo>
                  <a:lnTo>
                    <a:pt x="209" y="7070"/>
                  </a:lnTo>
                  <a:lnTo>
                    <a:pt x="411" y="7052"/>
                  </a:lnTo>
                  <a:lnTo>
                    <a:pt x="681" y="7010"/>
                  </a:lnTo>
                  <a:lnTo>
                    <a:pt x="1017" y="6934"/>
                  </a:lnTo>
                  <a:lnTo>
                    <a:pt x="1315" y="6849"/>
                  </a:lnTo>
                  <a:lnTo>
                    <a:pt x="1534" y="6777"/>
                  </a:lnTo>
                  <a:lnTo>
                    <a:pt x="1768" y="6691"/>
                  </a:lnTo>
                  <a:lnTo>
                    <a:pt x="2020" y="6591"/>
                  </a:lnTo>
                  <a:lnTo>
                    <a:pt x="2288" y="6475"/>
                  </a:lnTo>
                  <a:lnTo>
                    <a:pt x="2572" y="6341"/>
                  </a:lnTo>
                  <a:lnTo>
                    <a:pt x="2874" y="6190"/>
                  </a:lnTo>
                  <a:lnTo>
                    <a:pt x="3191" y="6018"/>
                  </a:lnTo>
                  <a:lnTo>
                    <a:pt x="3525" y="5827"/>
                  </a:lnTo>
                  <a:lnTo>
                    <a:pt x="3875" y="5614"/>
                  </a:lnTo>
                  <a:lnTo>
                    <a:pt x="4242" y="5378"/>
                  </a:lnTo>
                  <a:lnTo>
                    <a:pt x="4625" y="5117"/>
                  </a:lnTo>
                  <a:lnTo>
                    <a:pt x="5025" y="4831"/>
                  </a:lnTo>
                  <a:lnTo>
                    <a:pt x="5441" y="4519"/>
                  </a:lnTo>
                  <a:lnTo>
                    <a:pt x="5873" y="4180"/>
                  </a:lnTo>
                  <a:lnTo>
                    <a:pt x="6322" y="3811"/>
                  </a:lnTo>
                  <a:lnTo>
                    <a:pt x="6786" y="3412"/>
                  </a:lnTo>
                  <a:lnTo>
                    <a:pt x="7268" y="2983"/>
                  </a:lnTo>
                  <a:lnTo>
                    <a:pt x="7765" y="2521"/>
                  </a:lnTo>
                  <a:lnTo>
                    <a:pt x="8277" y="2026"/>
                  </a:lnTo>
                  <a:lnTo>
                    <a:pt x="8541" y="1764"/>
                  </a:lnTo>
                  <a:lnTo>
                    <a:pt x="6776" y="0"/>
                  </a:lnTo>
                  <a:lnTo>
                    <a:pt x="2485" y="4291"/>
                  </a:lnTo>
                  <a:lnTo>
                    <a:pt x="1452" y="5324"/>
                  </a:lnTo>
                  <a:lnTo>
                    <a:pt x="1315" y="5463"/>
                  </a:lnTo>
                  <a:lnTo>
                    <a:pt x="1047" y="5755"/>
                  </a:lnTo>
                  <a:lnTo>
                    <a:pt x="792" y="6052"/>
                  </a:lnTo>
                  <a:lnTo>
                    <a:pt x="559" y="6337"/>
                  </a:lnTo>
                  <a:lnTo>
                    <a:pt x="91" y="6941"/>
                  </a:lnTo>
                  <a:lnTo>
                    <a:pt x="0" y="706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9D5706B3-D934-45FF-88BC-4609DC6B27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5" y="1705"/>
              <a:ext cx="2847" cy="2356"/>
            </a:xfrm>
            <a:custGeom>
              <a:avLst/>
              <a:gdLst>
                <a:gd name="T0" fmla="*/ 0 w 8541"/>
                <a:gd name="T1" fmla="*/ 7068 h 7068"/>
                <a:gd name="T2" fmla="*/ 28 w 8541"/>
                <a:gd name="T3" fmla="*/ 7029 h 7068"/>
                <a:gd name="T4" fmla="*/ 270 w 8541"/>
                <a:gd name="T5" fmla="*/ 6705 h 7068"/>
                <a:gd name="T6" fmla="*/ 566 w 8541"/>
                <a:gd name="T7" fmla="*/ 6327 h 7068"/>
                <a:gd name="T8" fmla="*/ 798 w 8541"/>
                <a:gd name="T9" fmla="*/ 6044 h 7068"/>
                <a:gd name="T10" fmla="*/ 1051 w 8541"/>
                <a:gd name="T11" fmla="*/ 5751 h 7068"/>
                <a:gd name="T12" fmla="*/ 1316 w 8541"/>
                <a:gd name="T13" fmla="*/ 5461 h 7068"/>
                <a:gd name="T14" fmla="*/ 1452 w 8541"/>
                <a:gd name="T15" fmla="*/ 5324 h 7068"/>
                <a:gd name="T16" fmla="*/ 2485 w 8541"/>
                <a:gd name="T17" fmla="*/ 4291 h 7068"/>
                <a:gd name="T18" fmla="*/ 6776 w 8541"/>
                <a:gd name="T19" fmla="*/ 0 h 7068"/>
                <a:gd name="T20" fmla="*/ 6776 w 8541"/>
                <a:gd name="T21" fmla="*/ 0 h 7068"/>
                <a:gd name="T22" fmla="*/ 2485 w 8541"/>
                <a:gd name="T23" fmla="*/ 4291 h 7068"/>
                <a:gd name="T24" fmla="*/ 1452 w 8541"/>
                <a:gd name="T25" fmla="*/ 5324 h 7068"/>
                <a:gd name="T26" fmla="*/ 1316 w 8541"/>
                <a:gd name="T27" fmla="*/ 5461 h 7068"/>
                <a:gd name="T28" fmla="*/ 1051 w 8541"/>
                <a:gd name="T29" fmla="*/ 5751 h 7068"/>
                <a:gd name="T30" fmla="*/ 798 w 8541"/>
                <a:gd name="T31" fmla="*/ 6044 h 7068"/>
                <a:gd name="T32" fmla="*/ 566 w 8541"/>
                <a:gd name="T33" fmla="*/ 6327 h 7068"/>
                <a:gd name="T34" fmla="*/ 270 w 8541"/>
                <a:gd name="T35" fmla="*/ 6705 h 7068"/>
                <a:gd name="T36" fmla="*/ 28 w 8541"/>
                <a:gd name="T37" fmla="*/ 7029 h 7068"/>
                <a:gd name="T38" fmla="*/ 0 w 8541"/>
                <a:gd name="T39" fmla="*/ 7068 h 7068"/>
                <a:gd name="T40" fmla="*/ 0 w 8541"/>
                <a:gd name="T41" fmla="*/ 7068 h 7068"/>
                <a:gd name="T42" fmla="*/ 8541 w 8541"/>
                <a:gd name="T43" fmla="*/ 1765 h 7068"/>
                <a:gd name="T44" fmla="*/ 8541 w 8541"/>
                <a:gd name="T45" fmla="*/ 1764 h 7068"/>
                <a:gd name="T46" fmla="*/ 0 w 8541"/>
                <a:gd name="T47" fmla="*/ 7068 h 7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541" h="7068">
                  <a:moveTo>
                    <a:pt x="0" y="7068"/>
                  </a:moveTo>
                  <a:lnTo>
                    <a:pt x="28" y="7029"/>
                  </a:lnTo>
                  <a:lnTo>
                    <a:pt x="270" y="6705"/>
                  </a:lnTo>
                  <a:lnTo>
                    <a:pt x="566" y="6327"/>
                  </a:lnTo>
                  <a:lnTo>
                    <a:pt x="798" y="6044"/>
                  </a:lnTo>
                  <a:lnTo>
                    <a:pt x="1051" y="5751"/>
                  </a:lnTo>
                  <a:lnTo>
                    <a:pt x="1316" y="5461"/>
                  </a:lnTo>
                  <a:lnTo>
                    <a:pt x="1452" y="5324"/>
                  </a:lnTo>
                  <a:lnTo>
                    <a:pt x="2485" y="4291"/>
                  </a:lnTo>
                  <a:lnTo>
                    <a:pt x="6776" y="0"/>
                  </a:lnTo>
                  <a:lnTo>
                    <a:pt x="6776" y="0"/>
                  </a:lnTo>
                  <a:lnTo>
                    <a:pt x="2485" y="4291"/>
                  </a:lnTo>
                  <a:lnTo>
                    <a:pt x="1452" y="5324"/>
                  </a:lnTo>
                  <a:lnTo>
                    <a:pt x="1316" y="5461"/>
                  </a:lnTo>
                  <a:lnTo>
                    <a:pt x="1051" y="5751"/>
                  </a:lnTo>
                  <a:lnTo>
                    <a:pt x="798" y="6044"/>
                  </a:lnTo>
                  <a:lnTo>
                    <a:pt x="566" y="6327"/>
                  </a:lnTo>
                  <a:lnTo>
                    <a:pt x="270" y="6705"/>
                  </a:lnTo>
                  <a:lnTo>
                    <a:pt x="28" y="7029"/>
                  </a:lnTo>
                  <a:lnTo>
                    <a:pt x="0" y="7068"/>
                  </a:lnTo>
                  <a:close/>
                  <a:moveTo>
                    <a:pt x="0" y="7068"/>
                  </a:moveTo>
                  <a:lnTo>
                    <a:pt x="8541" y="1765"/>
                  </a:lnTo>
                  <a:lnTo>
                    <a:pt x="8541" y="1764"/>
                  </a:lnTo>
                  <a:lnTo>
                    <a:pt x="0" y="7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20EB9315-5258-48D0-B831-EAAA7EFD22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1705"/>
              <a:ext cx="2847" cy="2357"/>
            </a:xfrm>
            <a:custGeom>
              <a:avLst/>
              <a:gdLst>
                <a:gd name="T0" fmla="*/ 100 w 8541"/>
                <a:gd name="T1" fmla="*/ 7071 h 7071"/>
                <a:gd name="T2" fmla="*/ 16 w 8541"/>
                <a:gd name="T3" fmla="*/ 7070 h 7071"/>
                <a:gd name="T4" fmla="*/ 0 w 8541"/>
                <a:gd name="T5" fmla="*/ 7068 h 7071"/>
                <a:gd name="T6" fmla="*/ 0 w 8541"/>
                <a:gd name="T7" fmla="*/ 7068 h 7071"/>
                <a:gd name="T8" fmla="*/ 0 w 8541"/>
                <a:gd name="T9" fmla="*/ 7068 h 7071"/>
                <a:gd name="T10" fmla="*/ 0 w 8541"/>
                <a:gd name="T11" fmla="*/ 7068 h 7071"/>
                <a:gd name="T12" fmla="*/ 28 w 8541"/>
                <a:gd name="T13" fmla="*/ 7029 h 7071"/>
                <a:gd name="T14" fmla="*/ 270 w 8541"/>
                <a:gd name="T15" fmla="*/ 6705 h 7071"/>
                <a:gd name="T16" fmla="*/ 566 w 8541"/>
                <a:gd name="T17" fmla="*/ 6327 h 7071"/>
                <a:gd name="T18" fmla="*/ 798 w 8541"/>
                <a:gd name="T19" fmla="*/ 6044 h 7071"/>
                <a:gd name="T20" fmla="*/ 1051 w 8541"/>
                <a:gd name="T21" fmla="*/ 5751 h 7071"/>
                <a:gd name="T22" fmla="*/ 1316 w 8541"/>
                <a:gd name="T23" fmla="*/ 5461 h 7071"/>
                <a:gd name="T24" fmla="*/ 1452 w 8541"/>
                <a:gd name="T25" fmla="*/ 5324 h 7071"/>
                <a:gd name="T26" fmla="*/ 2485 w 8541"/>
                <a:gd name="T27" fmla="*/ 4291 h 7071"/>
                <a:gd name="T28" fmla="*/ 6776 w 8541"/>
                <a:gd name="T29" fmla="*/ 0 h 7071"/>
                <a:gd name="T30" fmla="*/ 8541 w 8541"/>
                <a:gd name="T31" fmla="*/ 1764 h 7071"/>
                <a:gd name="T32" fmla="*/ 8541 w 8541"/>
                <a:gd name="T33" fmla="*/ 1764 h 7071"/>
                <a:gd name="T34" fmla="*/ 8541 w 8541"/>
                <a:gd name="T35" fmla="*/ 1764 h 7071"/>
                <a:gd name="T36" fmla="*/ 8541 w 8541"/>
                <a:gd name="T37" fmla="*/ 1764 h 7071"/>
                <a:gd name="T38" fmla="*/ 7046 w 8541"/>
                <a:gd name="T39" fmla="*/ 272 h 7071"/>
                <a:gd name="T40" fmla="*/ 2756 w 8541"/>
                <a:gd name="T41" fmla="*/ 4563 h 7071"/>
                <a:gd name="T42" fmla="*/ 1722 w 8541"/>
                <a:gd name="T43" fmla="*/ 5597 h 7071"/>
                <a:gd name="T44" fmla="*/ 1633 w 8541"/>
                <a:gd name="T45" fmla="*/ 5687 h 7071"/>
                <a:gd name="T46" fmla="*/ 1455 w 8541"/>
                <a:gd name="T47" fmla="*/ 5877 h 7071"/>
                <a:gd name="T48" fmla="*/ 1193 w 8541"/>
                <a:gd name="T49" fmla="*/ 6171 h 7071"/>
                <a:gd name="T50" fmla="*/ 873 w 8541"/>
                <a:gd name="T51" fmla="*/ 6555 h 7071"/>
                <a:gd name="T52" fmla="*/ 601 w 8541"/>
                <a:gd name="T53" fmla="*/ 6898 h 7071"/>
                <a:gd name="T54" fmla="*/ 493 w 8541"/>
                <a:gd name="T55" fmla="*/ 7041 h 7071"/>
                <a:gd name="T56" fmla="*/ 363 w 8541"/>
                <a:gd name="T57" fmla="*/ 7057 h 7071"/>
                <a:gd name="T58" fmla="*/ 166 w 8541"/>
                <a:gd name="T59" fmla="*/ 7071 h 7071"/>
                <a:gd name="T60" fmla="*/ 100 w 8541"/>
                <a:gd name="T61" fmla="*/ 7071 h 7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541" h="7071">
                  <a:moveTo>
                    <a:pt x="100" y="7071"/>
                  </a:moveTo>
                  <a:lnTo>
                    <a:pt x="16" y="7070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28" y="7029"/>
                  </a:lnTo>
                  <a:lnTo>
                    <a:pt x="270" y="6705"/>
                  </a:lnTo>
                  <a:lnTo>
                    <a:pt x="566" y="6327"/>
                  </a:lnTo>
                  <a:lnTo>
                    <a:pt x="798" y="6044"/>
                  </a:lnTo>
                  <a:lnTo>
                    <a:pt x="1051" y="5751"/>
                  </a:lnTo>
                  <a:lnTo>
                    <a:pt x="1316" y="5461"/>
                  </a:lnTo>
                  <a:lnTo>
                    <a:pt x="1452" y="5324"/>
                  </a:lnTo>
                  <a:lnTo>
                    <a:pt x="2485" y="4291"/>
                  </a:lnTo>
                  <a:lnTo>
                    <a:pt x="6776" y="0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7046" y="272"/>
                  </a:lnTo>
                  <a:lnTo>
                    <a:pt x="2756" y="4563"/>
                  </a:lnTo>
                  <a:lnTo>
                    <a:pt x="1722" y="5597"/>
                  </a:lnTo>
                  <a:lnTo>
                    <a:pt x="1633" y="5687"/>
                  </a:lnTo>
                  <a:lnTo>
                    <a:pt x="1455" y="5877"/>
                  </a:lnTo>
                  <a:lnTo>
                    <a:pt x="1193" y="6171"/>
                  </a:lnTo>
                  <a:lnTo>
                    <a:pt x="873" y="6555"/>
                  </a:lnTo>
                  <a:lnTo>
                    <a:pt x="601" y="6898"/>
                  </a:lnTo>
                  <a:lnTo>
                    <a:pt x="493" y="7041"/>
                  </a:lnTo>
                  <a:lnTo>
                    <a:pt x="363" y="7057"/>
                  </a:lnTo>
                  <a:lnTo>
                    <a:pt x="166" y="7071"/>
                  </a:lnTo>
                  <a:lnTo>
                    <a:pt x="100" y="7071"/>
                  </a:lnTo>
                  <a:close/>
                </a:path>
              </a:pathLst>
            </a:custGeom>
            <a:solidFill>
              <a:srgbClr val="EA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55698FA7-0AEF-47A4-975C-1450D888E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2202"/>
              <a:ext cx="561" cy="561"/>
            </a:xfrm>
            <a:custGeom>
              <a:avLst/>
              <a:gdLst>
                <a:gd name="T0" fmla="*/ 228 w 1683"/>
                <a:gd name="T1" fmla="*/ 1683 h 1683"/>
                <a:gd name="T2" fmla="*/ 1683 w 1683"/>
                <a:gd name="T3" fmla="*/ 230 h 1683"/>
                <a:gd name="T4" fmla="*/ 1452 w 1683"/>
                <a:gd name="T5" fmla="*/ 0 h 1683"/>
                <a:gd name="T6" fmla="*/ 0 w 1683"/>
                <a:gd name="T7" fmla="*/ 1454 h 1683"/>
                <a:gd name="T8" fmla="*/ 228 w 1683"/>
                <a:gd name="T9" fmla="*/ 1683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3" h="1683">
                  <a:moveTo>
                    <a:pt x="228" y="1683"/>
                  </a:moveTo>
                  <a:lnTo>
                    <a:pt x="1683" y="230"/>
                  </a:lnTo>
                  <a:lnTo>
                    <a:pt x="1452" y="0"/>
                  </a:lnTo>
                  <a:lnTo>
                    <a:pt x="0" y="1454"/>
                  </a:lnTo>
                  <a:lnTo>
                    <a:pt x="228" y="16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3AABDB00-CCD2-4767-8BBB-0E967F058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2674"/>
              <a:ext cx="2331" cy="1387"/>
            </a:xfrm>
            <a:custGeom>
              <a:avLst/>
              <a:gdLst>
                <a:gd name="T0" fmla="*/ 884 w 6992"/>
                <a:gd name="T1" fmla="*/ 3688 h 4163"/>
                <a:gd name="T2" fmla="*/ 1894 w 6992"/>
                <a:gd name="T3" fmla="*/ 3324 h 4163"/>
                <a:gd name="T4" fmla="*/ 3083 w 6992"/>
                <a:gd name="T5" fmla="*/ 2732 h 4163"/>
                <a:gd name="T6" fmla="*/ 3672 w 6992"/>
                <a:gd name="T7" fmla="*/ 2365 h 4163"/>
                <a:gd name="T8" fmla="*/ 4307 w 6992"/>
                <a:gd name="T9" fmla="*/ 1966 h 4163"/>
                <a:gd name="T10" fmla="*/ 4897 w 6992"/>
                <a:gd name="T11" fmla="*/ 1531 h 4163"/>
                <a:gd name="T12" fmla="*/ 5440 w 6992"/>
                <a:gd name="T13" fmla="*/ 1128 h 4163"/>
                <a:gd name="T14" fmla="*/ 6312 w 6992"/>
                <a:gd name="T15" fmla="*/ 409 h 4163"/>
                <a:gd name="T16" fmla="*/ 6774 w 6992"/>
                <a:gd name="T17" fmla="*/ 0 h 4163"/>
                <a:gd name="T18" fmla="*/ 6992 w 6992"/>
                <a:gd name="T19" fmla="*/ 157 h 4163"/>
                <a:gd name="T20" fmla="*/ 6948 w 6992"/>
                <a:gd name="T21" fmla="*/ 363 h 4163"/>
                <a:gd name="T22" fmla="*/ 5887 w 6992"/>
                <a:gd name="T23" fmla="*/ 1262 h 4163"/>
                <a:gd name="T24" fmla="*/ 4787 w 6992"/>
                <a:gd name="T25" fmla="*/ 2097 h 4163"/>
                <a:gd name="T26" fmla="*/ 4052 w 6992"/>
                <a:gd name="T27" fmla="*/ 2596 h 4163"/>
                <a:gd name="T28" fmla="*/ 3423 w 6992"/>
                <a:gd name="T29" fmla="*/ 2982 h 4163"/>
                <a:gd name="T30" fmla="*/ 2497 w 6992"/>
                <a:gd name="T31" fmla="*/ 3473 h 4163"/>
                <a:gd name="T32" fmla="*/ 1522 w 6992"/>
                <a:gd name="T33" fmla="*/ 3875 h 4163"/>
                <a:gd name="T34" fmla="*/ 810 w 6992"/>
                <a:gd name="T35" fmla="*/ 4078 h 4163"/>
                <a:gd name="T36" fmla="*/ 254 w 6992"/>
                <a:gd name="T37" fmla="*/ 4162 h 4163"/>
                <a:gd name="T38" fmla="*/ 0 w 6992"/>
                <a:gd name="T39" fmla="*/ 4163 h 4163"/>
                <a:gd name="T40" fmla="*/ 884 w 6992"/>
                <a:gd name="T41" fmla="*/ 3688 h 4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92" h="4163">
                  <a:moveTo>
                    <a:pt x="884" y="3688"/>
                  </a:moveTo>
                  <a:lnTo>
                    <a:pt x="1894" y="3324"/>
                  </a:lnTo>
                  <a:lnTo>
                    <a:pt x="3083" y="2732"/>
                  </a:lnTo>
                  <a:lnTo>
                    <a:pt x="3672" y="2365"/>
                  </a:lnTo>
                  <a:lnTo>
                    <a:pt x="4307" y="1966"/>
                  </a:lnTo>
                  <a:lnTo>
                    <a:pt x="4897" y="1531"/>
                  </a:lnTo>
                  <a:lnTo>
                    <a:pt x="5440" y="1128"/>
                  </a:lnTo>
                  <a:lnTo>
                    <a:pt x="6312" y="409"/>
                  </a:lnTo>
                  <a:lnTo>
                    <a:pt x="6774" y="0"/>
                  </a:lnTo>
                  <a:lnTo>
                    <a:pt x="6992" y="157"/>
                  </a:lnTo>
                  <a:lnTo>
                    <a:pt x="6948" y="363"/>
                  </a:lnTo>
                  <a:lnTo>
                    <a:pt x="5887" y="1262"/>
                  </a:lnTo>
                  <a:lnTo>
                    <a:pt x="4787" y="2097"/>
                  </a:lnTo>
                  <a:lnTo>
                    <a:pt x="4052" y="2596"/>
                  </a:lnTo>
                  <a:lnTo>
                    <a:pt x="3423" y="2982"/>
                  </a:lnTo>
                  <a:lnTo>
                    <a:pt x="2497" y="3473"/>
                  </a:lnTo>
                  <a:lnTo>
                    <a:pt x="1522" y="3875"/>
                  </a:lnTo>
                  <a:lnTo>
                    <a:pt x="810" y="4078"/>
                  </a:lnTo>
                  <a:lnTo>
                    <a:pt x="254" y="4162"/>
                  </a:lnTo>
                  <a:lnTo>
                    <a:pt x="0" y="4163"/>
                  </a:lnTo>
                  <a:lnTo>
                    <a:pt x="884" y="36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35BA55E1-2F31-4971-A2DF-A3106F80E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4" y="1570"/>
              <a:ext cx="679" cy="723"/>
            </a:xfrm>
            <a:custGeom>
              <a:avLst/>
              <a:gdLst>
                <a:gd name="T0" fmla="*/ 406 w 2036"/>
                <a:gd name="T1" fmla="*/ 0 h 2170"/>
                <a:gd name="T2" fmla="*/ 1220 w 2036"/>
                <a:gd name="T3" fmla="*/ 815 h 2170"/>
                <a:gd name="T4" fmla="*/ 1086 w 2036"/>
                <a:gd name="T5" fmla="*/ 949 h 2170"/>
                <a:gd name="T6" fmla="*/ 2036 w 2036"/>
                <a:gd name="T7" fmla="*/ 1899 h 2170"/>
                <a:gd name="T8" fmla="*/ 1764 w 2036"/>
                <a:gd name="T9" fmla="*/ 2170 h 2170"/>
                <a:gd name="T10" fmla="*/ 815 w 2036"/>
                <a:gd name="T11" fmla="*/ 1219 h 2170"/>
                <a:gd name="T12" fmla="*/ 773 w 2036"/>
                <a:gd name="T13" fmla="*/ 1179 h 2170"/>
                <a:gd name="T14" fmla="*/ 0 w 2036"/>
                <a:gd name="T15" fmla="*/ 406 h 2170"/>
                <a:gd name="T16" fmla="*/ 406 w 2036"/>
                <a:gd name="T17" fmla="*/ 0 h 2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6" h="2170">
                  <a:moveTo>
                    <a:pt x="406" y="0"/>
                  </a:moveTo>
                  <a:lnTo>
                    <a:pt x="1220" y="815"/>
                  </a:lnTo>
                  <a:lnTo>
                    <a:pt x="1086" y="949"/>
                  </a:lnTo>
                  <a:lnTo>
                    <a:pt x="2036" y="1899"/>
                  </a:lnTo>
                  <a:lnTo>
                    <a:pt x="1764" y="2170"/>
                  </a:lnTo>
                  <a:lnTo>
                    <a:pt x="815" y="1219"/>
                  </a:lnTo>
                  <a:lnTo>
                    <a:pt x="773" y="1179"/>
                  </a:lnTo>
                  <a:lnTo>
                    <a:pt x="0" y="406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EF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A375280E-7920-48F0-9A0D-EDAB794C8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7" cy="128"/>
            </a:xfrm>
            <a:custGeom>
              <a:avLst/>
              <a:gdLst>
                <a:gd name="T0" fmla="*/ 55 w 382"/>
                <a:gd name="T1" fmla="*/ 328 h 383"/>
                <a:gd name="T2" fmla="*/ 69 w 382"/>
                <a:gd name="T3" fmla="*/ 341 h 383"/>
                <a:gd name="T4" fmla="*/ 101 w 382"/>
                <a:gd name="T5" fmla="*/ 361 h 383"/>
                <a:gd name="T6" fmla="*/ 136 w 382"/>
                <a:gd name="T7" fmla="*/ 376 h 383"/>
                <a:gd name="T8" fmla="*/ 172 w 382"/>
                <a:gd name="T9" fmla="*/ 383 h 383"/>
                <a:gd name="T10" fmla="*/ 209 w 382"/>
                <a:gd name="T11" fmla="*/ 383 h 383"/>
                <a:gd name="T12" fmla="*/ 245 w 382"/>
                <a:gd name="T13" fmla="*/ 376 h 383"/>
                <a:gd name="T14" fmla="*/ 280 w 382"/>
                <a:gd name="T15" fmla="*/ 361 h 383"/>
                <a:gd name="T16" fmla="*/ 311 w 382"/>
                <a:gd name="T17" fmla="*/ 341 h 383"/>
                <a:gd name="T18" fmla="*/ 326 w 382"/>
                <a:gd name="T19" fmla="*/ 328 h 383"/>
                <a:gd name="T20" fmla="*/ 340 w 382"/>
                <a:gd name="T21" fmla="*/ 312 h 383"/>
                <a:gd name="T22" fmla="*/ 360 w 382"/>
                <a:gd name="T23" fmla="*/ 281 h 383"/>
                <a:gd name="T24" fmla="*/ 375 w 382"/>
                <a:gd name="T25" fmla="*/ 246 h 383"/>
                <a:gd name="T26" fmla="*/ 382 w 382"/>
                <a:gd name="T27" fmla="*/ 209 h 383"/>
                <a:gd name="T28" fmla="*/ 382 w 382"/>
                <a:gd name="T29" fmla="*/ 173 h 383"/>
                <a:gd name="T30" fmla="*/ 375 w 382"/>
                <a:gd name="T31" fmla="*/ 135 h 383"/>
                <a:gd name="T32" fmla="*/ 360 w 382"/>
                <a:gd name="T33" fmla="*/ 101 h 383"/>
                <a:gd name="T34" fmla="*/ 339 w 382"/>
                <a:gd name="T35" fmla="*/ 69 h 383"/>
                <a:gd name="T36" fmla="*/ 326 w 382"/>
                <a:gd name="T37" fmla="*/ 55 h 383"/>
                <a:gd name="T38" fmla="*/ 311 w 382"/>
                <a:gd name="T39" fmla="*/ 42 h 383"/>
                <a:gd name="T40" fmla="*/ 280 w 382"/>
                <a:gd name="T41" fmla="*/ 20 h 383"/>
                <a:gd name="T42" fmla="*/ 245 w 382"/>
                <a:gd name="T43" fmla="*/ 7 h 383"/>
                <a:gd name="T44" fmla="*/ 209 w 382"/>
                <a:gd name="T45" fmla="*/ 0 h 383"/>
                <a:gd name="T46" fmla="*/ 172 w 382"/>
                <a:gd name="T47" fmla="*/ 0 h 383"/>
                <a:gd name="T48" fmla="*/ 136 w 382"/>
                <a:gd name="T49" fmla="*/ 6 h 383"/>
                <a:gd name="T50" fmla="*/ 101 w 382"/>
                <a:gd name="T51" fmla="*/ 20 h 383"/>
                <a:gd name="T52" fmla="*/ 69 w 382"/>
                <a:gd name="T53" fmla="*/ 42 h 383"/>
                <a:gd name="T54" fmla="*/ 55 w 382"/>
                <a:gd name="T55" fmla="*/ 55 h 383"/>
                <a:gd name="T56" fmla="*/ 42 w 382"/>
                <a:gd name="T57" fmla="*/ 69 h 383"/>
                <a:gd name="T58" fmla="*/ 21 w 382"/>
                <a:gd name="T59" fmla="*/ 101 h 383"/>
                <a:gd name="T60" fmla="*/ 6 w 382"/>
                <a:gd name="T61" fmla="*/ 137 h 383"/>
                <a:gd name="T62" fmla="*/ 0 w 382"/>
                <a:gd name="T63" fmla="*/ 173 h 383"/>
                <a:gd name="T64" fmla="*/ 0 w 382"/>
                <a:gd name="T65" fmla="*/ 210 h 383"/>
                <a:gd name="T66" fmla="*/ 6 w 382"/>
                <a:gd name="T67" fmla="*/ 246 h 383"/>
                <a:gd name="T68" fmla="*/ 21 w 382"/>
                <a:gd name="T69" fmla="*/ 281 h 383"/>
                <a:gd name="T70" fmla="*/ 42 w 382"/>
                <a:gd name="T71" fmla="*/ 314 h 383"/>
                <a:gd name="T72" fmla="*/ 55 w 382"/>
                <a:gd name="T73" fmla="*/ 32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2" h="383">
                  <a:moveTo>
                    <a:pt x="55" y="328"/>
                  </a:moveTo>
                  <a:lnTo>
                    <a:pt x="69" y="341"/>
                  </a:lnTo>
                  <a:lnTo>
                    <a:pt x="101" y="361"/>
                  </a:lnTo>
                  <a:lnTo>
                    <a:pt x="136" y="376"/>
                  </a:lnTo>
                  <a:lnTo>
                    <a:pt x="172" y="383"/>
                  </a:lnTo>
                  <a:lnTo>
                    <a:pt x="209" y="383"/>
                  </a:lnTo>
                  <a:lnTo>
                    <a:pt x="245" y="376"/>
                  </a:lnTo>
                  <a:lnTo>
                    <a:pt x="280" y="361"/>
                  </a:lnTo>
                  <a:lnTo>
                    <a:pt x="311" y="341"/>
                  </a:lnTo>
                  <a:lnTo>
                    <a:pt x="326" y="328"/>
                  </a:lnTo>
                  <a:lnTo>
                    <a:pt x="340" y="312"/>
                  </a:lnTo>
                  <a:lnTo>
                    <a:pt x="360" y="281"/>
                  </a:lnTo>
                  <a:lnTo>
                    <a:pt x="375" y="246"/>
                  </a:lnTo>
                  <a:lnTo>
                    <a:pt x="382" y="209"/>
                  </a:lnTo>
                  <a:lnTo>
                    <a:pt x="382" y="173"/>
                  </a:lnTo>
                  <a:lnTo>
                    <a:pt x="375" y="135"/>
                  </a:lnTo>
                  <a:lnTo>
                    <a:pt x="360" y="101"/>
                  </a:lnTo>
                  <a:lnTo>
                    <a:pt x="339" y="69"/>
                  </a:lnTo>
                  <a:lnTo>
                    <a:pt x="326" y="55"/>
                  </a:lnTo>
                  <a:lnTo>
                    <a:pt x="311" y="42"/>
                  </a:lnTo>
                  <a:lnTo>
                    <a:pt x="280" y="20"/>
                  </a:lnTo>
                  <a:lnTo>
                    <a:pt x="245" y="7"/>
                  </a:lnTo>
                  <a:lnTo>
                    <a:pt x="209" y="0"/>
                  </a:lnTo>
                  <a:lnTo>
                    <a:pt x="172" y="0"/>
                  </a:lnTo>
                  <a:lnTo>
                    <a:pt x="136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1" y="101"/>
                  </a:lnTo>
                  <a:lnTo>
                    <a:pt x="6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6" y="246"/>
                  </a:lnTo>
                  <a:lnTo>
                    <a:pt x="21" y="281"/>
                  </a:lnTo>
                  <a:lnTo>
                    <a:pt x="42" y="314"/>
                  </a:lnTo>
                  <a:lnTo>
                    <a:pt x="55" y="32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F3FB06AF-E24F-4125-B207-31E3FC426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8" cy="127"/>
            </a:xfrm>
            <a:custGeom>
              <a:avLst/>
              <a:gdLst>
                <a:gd name="T0" fmla="*/ 57 w 385"/>
                <a:gd name="T1" fmla="*/ 326 h 381"/>
                <a:gd name="T2" fmla="*/ 71 w 385"/>
                <a:gd name="T3" fmla="*/ 339 h 381"/>
                <a:gd name="T4" fmla="*/ 103 w 385"/>
                <a:gd name="T5" fmla="*/ 361 h 381"/>
                <a:gd name="T6" fmla="*/ 137 w 385"/>
                <a:gd name="T7" fmla="*/ 374 h 381"/>
                <a:gd name="T8" fmla="*/ 173 w 385"/>
                <a:gd name="T9" fmla="*/ 381 h 381"/>
                <a:gd name="T10" fmla="*/ 211 w 385"/>
                <a:gd name="T11" fmla="*/ 381 h 381"/>
                <a:gd name="T12" fmla="*/ 247 w 385"/>
                <a:gd name="T13" fmla="*/ 375 h 381"/>
                <a:gd name="T14" fmla="*/ 281 w 385"/>
                <a:gd name="T15" fmla="*/ 361 h 381"/>
                <a:gd name="T16" fmla="*/ 314 w 385"/>
                <a:gd name="T17" fmla="*/ 339 h 381"/>
                <a:gd name="T18" fmla="*/ 329 w 385"/>
                <a:gd name="T19" fmla="*/ 326 h 381"/>
                <a:gd name="T20" fmla="*/ 342 w 385"/>
                <a:gd name="T21" fmla="*/ 312 h 381"/>
                <a:gd name="T22" fmla="*/ 363 w 385"/>
                <a:gd name="T23" fmla="*/ 280 h 381"/>
                <a:gd name="T24" fmla="*/ 378 w 385"/>
                <a:gd name="T25" fmla="*/ 246 h 381"/>
                <a:gd name="T26" fmla="*/ 385 w 385"/>
                <a:gd name="T27" fmla="*/ 210 h 381"/>
                <a:gd name="T28" fmla="*/ 385 w 385"/>
                <a:gd name="T29" fmla="*/ 172 h 381"/>
                <a:gd name="T30" fmla="*/ 378 w 385"/>
                <a:gd name="T31" fmla="*/ 136 h 381"/>
                <a:gd name="T32" fmla="*/ 363 w 385"/>
                <a:gd name="T33" fmla="*/ 102 h 381"/>
                <a:gd name="T34" fmla="*/ 342 w 385"/>
                <a:gd name="T35" fmla="*/ 70 h 381"/>
                <a:gd name="T36" fmla="*/ 329 w 385"/>
                <a:gd name="T37" fmla="*/ 56 h 381"/>
                <a:gd name="T38" fmla="*/ 314 w 385"/>
                <a:gd name="T39" fmla="*/ 41 h 381"/>
                <a:gd name="T40" fmla="*/ 281 w 385"/>
                <a:gd name="T41" fmla="*/ 21 h 381"/>
                <a:gd name="T42" fmla="*/ 247 w 385"/>
                <a:gd name="T43" fmla="*/ 7 h 381"/>
                <a:gd name="T44" fmla="*/ 211 w 385"/>
                <a:gd name="T45" fmla="*/ 0 h 381"/>
                <a:gd name="T46" fmla="*/ 173 w 385"/>
                <a:gd name="T47" fmla="*/ 0 h 381"/>
                <a:gd name="T48" fmla="*/ 137 w 385"/>
                <a:gd name="T49" fmla="*/ 7 h 381"/>
                <a:gd name="T50" fmla="*/ 103 w 385"/>
                <a:gd name="T51" fmla="*/ 21 h 381"/>
                <a:gd name="T52" fmla="*/ 71 w 385"/>
                <a:gd name="T53" fmla="*/ 41 h 381"/>
                <a:gd name="T54" fmla="*/ 57 w 385"/>
                <a:gd name="T55" fmla="*/ 56 h 381"/>
                <a:gd name="T56" fmla="*/ 42 w 385"/>
                <a:gd name="T57" fmla="*/ 70 h 381"/>
                <a:gd name="T58" fmla="*/ 22 w 385"/>
                <a:gd name="T59" fmla="*/ 102 h 381"/>
                <a:gd name="T60" fmla="*/ 8 w 385"/>
                <a:gd name="T61" fmla="*/ 136 h 381"/>
                <a:gd name="T62" fmla="*/ 0 w 385"/>
                <a:gd name="T63" fmla="*/ 172 h 381"/>
                <a:gd name="T64" fmla="*/ 0 w 385"/>
                <a:gd name="T65" fmla="*/ 208 h 381"/>
                <a:gd name="T66" fmla="*/ 8 w 385"/>
                <a:gd name="T67" fmla="*/ 246 h 381"/>
                <a:gd name="T68" fmla="*/ 22 w 385"/>
                <a:gd name="T69" fmla="*/ 280 h 381"/>
                <a:gd name="T70" fmla="*/ 42 w 385"/>
                <a:gd name="T71" fmla="*/ 312 h 381"/>
                <a:gd name="T72" fmla="*/ 57 w 385"/>
                <a:gd name="T73" fmla="*/ 32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5" h="381">
                  <a:moveTo>
                    <a:pt x="57" y="326"/>
                  </a:moveTo>
                  <a:lnTo>
                    <a:pt x="71" y="339"/>
                  </a:lnTo>
                  <a:lnTo>
                    <a:pt x="103" y="361"/>
                  </a:lnTo>
                  <a:lnTo>
                    <a:pt x="137" y="374"/>
                  </a:lnTo>
                  <a:lnTo>
                    <a:pt x="173" y="381"/>
                  </a:lnTo>
                  <a:lnTo>
                    <a:pt x="211" y="381"/>
                  </a:lnTo>
                  <a:lnTo>
                    <a:pt x="247" y="375"/>
                  </a:lnTo>
                  <a:lnTo>
                    <a:pt x="281" y="361"/>
                  </a:lnTo>
                  <a:lnTo>
                    <a:pt x="314" y="339"/>
                  </a:lnTo>
                  <a:lnTo>
                    <a:pt x="329" y="326"/>
                  </a:lnTo>
                  <a:lnTo>
                    <a:pt x="342" y="312"/>
                  </a:lnTo>
                  <a:lnTo>
                    <a:pt x="363" y="280"/>
                  </a:lnTo>
                  <a:lnTo>
                    <a:pt x="378" y="246"/>
                  </a:lnTo>
                  <a:lnTo>
                    <a:pt x="385" y="210"/>
                  </a:lnTo>
                  <a:lnTo>
                    <a:pt x="385" y="172"/>
                  </a:lnTo>
                  <a:lnTo>
                    <a:pt x="378" y="136"/>
                  </a:lnTo>
                  <a:lnTo>
                    <a:pt x="363" y="102"/>
                  </a:lnTo>
                  <a:lnTo>
                    <a:pt x="342" y="70"/>
                  </a:lnTo>
                  <a:lnTo>
                    <a:pt x="329" y="56"/>
                  </a:lnTo>
                  <a:lnTo>
                    <a:pt x="314" y="41"/>
                  </a:lnTo>
                  <a:lnTo>
                    <a:pt x="281" y="21"/>
                  </a:lnTo>
                  <a:lnTo>
                    <a:pt x="247" y="7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3" y="21"/>
                  </a:lnTo>
                  <a:lnTo>
                    <a:pt x="71" y="41"/>
                  </a:lnTo>
                  <a:lnTo>
                    <a:pt x="57" y="56"/>
                  </a:lnTo>
                  <a:lnTo>
                    <a:pt x="42" y="70"/>
                  </a:lnTo>
                  <a:lnTo>
                    <a:pt x="22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08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7" y="326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94395D4E-9C1D-4E0D-A13F-182561AB78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8" cy="128"/>
            </a:xfrm>
            <a:custGeom>
              <a:avLst/>
              <a:gdLst>
                <a:gd name="T0" fmla="*/ 55 w 383"/>
                <a:gd name="T1" fmla="*/ 328 h 384"/>
                <a:gd name="T2" fmla="*/ 69 w 383"/>
                <a:gd name="T3" fmla="*/ 342 h 384"/>
                <a:gd name="T4" fmla="*/ 102 w 383"/>
                <a:gd name="T5" fmla="*/ 363 h 384"/>
                <a:gd name="T6" fmla="*/ 137 w 383"/>
                <a:gd name="T7" fmla="*/ 377 h 384"/>
                <a:gd name="T8" fmla="*/ 173 w 383"/>
                <a:gd name="T9" fmla="*/ 384 h 384"/>
                <a:gd name="T10" fmla="*/ 210 w 383"/>
                <a:gd name="T11" fmla="*/ 384 h 384"/>
                <a:gd name="T12" fmla="*/ 246 w 383"/>
                <a:gd name="T13" fmla="*/ 377 h 384"/>
                <a:gd name="T14" fmla="*/ 281 w 383"/>
                <a:gd name="T15" fmla="*/ 363 h 384"/>
                <a:gd name="T16" fmla="*/ 312 w 383"/>
                <a:gd name="T17" fmla="*/ 342 h 384"/>
                <a:gd name="T18" fmla="*/ 327 w 383"/>
                <a:gd name="T19" fmla="*/ 328 h 384"/>
                <a:gd name="T20" fmla="*/ 341 w 383"/>
                <a:gd name="T21" fmla="*/ 314 h 384"/>
                <a:gd name="T22" fmla="*/ 361 w 383"/>
                <a:gd name="T23" fmla="*/ 282 h 384"/>
                <a:gd name="T24" fmla="*/ 376 w 383"/>
                <a:gd name="T25" fmla="*/ 247 h 384"/>
                <a:gd name="T26" fmla="*/ 383 w 383"/>
                <a:gd name="T27" fmla="*/ 211 h 384"/>
                <a:gd name="T28" fmla="*/ 383 w 383"/>
                <a:gd name="T29" fmla="*/ 174 h 384"/>
                <a:gd name="T30" fmla="*/ 376 w 383"/>
                <a:gd name="T31" fmla="*/ 138 h 384"/>
                <a:gd name="T32" fmla="*/ 361 w 383"/>
                <a:gd name="T33" fmla="*/ 103 h 384"/>
                <a:gd name="T34" fmla="*/ 341 w 383"/>
                <a:gd name="T35" fmla="*/ 70 h 384"/>
                <a:gd name="T36" fmla="*/ 327 w 383"/>
                <a:gd name="T37" fmla="*/ 56 h 384"/>
                <a:gd name="T38" fmla="*/ 312 w 383"/>
                <a:gd name="T39" fmla="*/ 43 h 384"/>
                <a:gd name="T40" fmla="*/ 281 w 383"/>
                <a:gd name="T41" fmla="*/ 21 h 384"/>
                <a:gd name="T42" fmla="*/ 246 w 383"/>
                <a:gd name="T43" fmla="*/ 7 h 384"/>
                <a:gd name="T44" fmla="*/ 210 w 383"/>
                <a:gd name="T45" fmla="*/ 0 h 384"/>
                <a:gd name="T46" fmla="*/ 173 w 383"/>
                <a:gd name="T47" fmla="*/ 0 h 384"/>
                <a:gd name="T48" fmla="*/ 137 w 383"/>
                <a:gd name="T49" fmla="*/ 7 h 384"/>
                <a:gd name="T50" fmla="*/ 101 w 383"/>
                <a:gd name="T51" fmla="*/ 21 h 384"/>
                <a:gd name="T52" fmla="*/ 69 w 383"/>
                <a:gd name="T53" fmla="*/ 43 h 384"/>
                <a:gd name="T54" fmla="*/ 55 w 383"/>
                <a:gd name="T55" fmla="*/ 56 h 384"/>
                <a:gd name="T56" fmla="*/ 42 w 383"/>
                <a:gd name="T57" fmla="*/ 70 h 384"/>
                <a:gd name="T58" fmla="*/ 20 w 383"/>
                <a:gd name="T59" fmla="*/ 103 h 384"/>
                <a:gd name="T60" fmla="*/ 7 w 383"/>
                <a:gd name="T61" fmla="*/ 138 h 384"/>
                <a:gd name="T62" fmla="*/ 0 w 383"/>
                <a:gd name="T63" fmla="*/ 174 h 384"/>
                <a:gd name="T64" fmla="*/ 0 w 383"/>
                <a:gd name="T65" fmla="*/ 211 h 384"/>
                <a:gd name="T66" fmla="*/ 7 w 383"/>
                <a:gd name="T67" fmla="*/ 247 h 384"/>
                <a:gd name="T68" fmla="*/ 21 w 383"/>
                <a:gd name="T69" fmla="*/ 282 h 384"/>
                <a:gd name="T70" fmla="*/ 42 w 383"/>
                <a:gd name="T71" fmla="*/ 314 h 384"/>
                <a:gd name="T72" fmla="*/ 55 w 383"/>
                <a:gd name="T73" fmla="*/ 32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3" h="384">
                  <a:moveTo>
                    <a:pt x="55" y="328"/>
                  </a:moveTo>
                  <a:lnTo>
                    <a:pt x="69" y="342"/>
                  </a:lnTo>
                  <a:lnTo>
                    <a:pt x="102" y="363"/>
                  </a:lnTo>
                  <a:lnTo>
                    <a:pt x="137" y="377"/>
                  </a:lnTo>
                  <a:lnTo>
                    <a:pt x="173" y="384"/>
                  </a:lnTo>
                  <a:lnTo>
                    <a:pt x="210" y="384"/>
                  </a:lnTo>
                  <a:lnTo>
                    <a:pt x="246" y="377"/>
                  </a:lnTo>
                  <a:lnTo>
                    <a:pt x="281" y="363"/>
                  </a:lnTo>
                  <a:lnTo>
                    <a:pt x="312" y="342"/>
                  </a:lnTo>
                  <a:lnTo>
                    <a:pt x="327" y="328"/>
                  </a:lnTo>
                  <a:lnTo>
                    <a:pt x="341" y="314"/>
                  </a:lnTo>
                  <a:lnTo>
                    <a:pt x="361" y="282"/>
                  </a:lnTo>
                  <a:lnTo>
                    <a:pt x="376" y="247"/>
                  </a:lnTo>
                  <a:lnTo>
                    <a:pt x="383" y="211"/>
                  </a:lnTo>
                  <a:lnTo>
                    <a:pt x="383" y="174"/>
                  </a:lnTo>
                  <a:lnTo>
                    <a:pt x="376" y="138"/>
                  </a:lnTo>
                  <a:lnTo>
                    <a:pt x="361" y="103"/>
                  </a:lnTo>
                  <a:lnTo>
                    <a:pt x="341" y="70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CADADBFC-2998-4FF8-A8F5-6D0E35CD9E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5" cy="126"/>
            </a:xfrm>
            <a:custGeom>
              <a:avLst/>
              <a:gdLst>
                <a:gd name="T0" fmla="*/ 190 w 374"/>
                <a:gd name="T1" fmla="*/ 191 h 376"/>
                <a:gd name="T2" fmla="*/ 210 w 374"/>
                <a:gd name="T3" fmla="*/ 174 h 376"/>
                <a:gd name="T4" fmla="*/ 253 w 374"/>
                <a:gd name="T5" fmla="*/ 150 h 376"/>
                <a:gd name="T6" fmla="*/ 301 w 374"/>
                <a:gd name="T7" fmla="*/ 139 h 376"/>
                <a:gd name="T8" fmla="*/ 350 w 374"/>
                <a:gd name="T9" fmla="*/ 139 h 376"/>
                <a:gd name="T10" fmla="*/ 374 w 374"/>
                <a:gd name="T11" fmla="*/ 145 h 376"/>
                <a:gd name="T12" fmla="*/ 367 w 374"/>
                <a:gd name="T13" fmla="*/ 121 h 376"/>
                <a:gd name="T14" fmla="*/ 344 w 374"/>
                <a:gd name="T15" fmla="*/ 76 h 376"/>
                <a:gd name="T16" fmla="*/ 327 w 374"/>
                <a:gd name="T17" fmla="*/ 56 h 376"/>
                <a:gd name="T18" fmla="*/ 312 w 374"/>
                <a:gd name="T19" fmla="*/ 43 h 376"/>
                <a:gd name="T20" fmla="*/ 281 w 374"/>
                <a:gd name="T21" fmla="*/ 21 h 376"/>
                <a:gd name="T22" fmla="*/ 246 w 374"/>
                <a:gd name="T23" fmla="*/ 7 h 376"/>
                <a:gd name="T24" fmla="*/ 210 w 374"/>
                <a:gd name="T25" fmla="*/ 0 h 376"/>
                <a:gd name="T26" fmla="*/ 173 w 374"/>
                <a:gd name="T27" fmla="*/ 0 h 376"/>
                <a:gd name="T28" fmla="*/ 137 w 374"/>
                <a:gd name="T29" fmla="*/ 7 h 376"/>
                <a:gd name="T30" fmla="*/ 101 w 374"/>
                <a:gd name="T31" fmla="*/ 21 h 376"/>
                <a:gd name="T32" fmla="*/ 69 w 374"/>
                <a:gd name="T33" fmla="*/ 43 h 376"/>
                <a:gd name="T34" fmla="*/ 55 w 374"/>
                <a:gd name="T35" fmla="*/ 56 h 376"/>
                <a:gd name="T36" fmla="*/ 42 w 374"/>
                <a:gd name="T37" fmla="*/ 70 h 376"/>
                <a:gd name="T38" fmla="*/ 20 w 374"/>
                <a:gd name="T39" fmla="*/ 103 h 376"/>
                <a:gd name="T40" fmla="*/ 7 w 374"/>
                <a:gd name="T41" fmla="*/ 138 h 376"/>
                <a:gd name="T42" fmla="*/ 0 w 374"/>
                <a:gd name="T43" fmla="*/ 174 h 376"/>
                <a:gd name="T44" fmla="*/ 0 w 374"/>
                <a:gd name="T45" fmla="*/ 211 h 376"/>
                <a:gd name="T46" fmla="*/ 7 w 374"/>
                <a:gd name="T47" fmla="*/ 247 h 376"/>
                <a:gd name="T48" fmla="*/ 21 w 374"/>
                <a:gd name="T49" fmla="*/ 282 h 376"/>
                <a:gd name="T50" fmla="*/ 42 w 374"/>
                <a:gd name="T51" fmla="*/ 314 h 376"/>
                <a:gd name="T52" fmla="*/ 55 w 374"/>
                <a:gd name="T53" fmla="*/ 328 h 376"/>
                <a:gd name="T54" fmla="*/ 75 w 374"/>
                <a:gd name="T55" fmla="*/ 345 h 376"/>
                <a:gd name="T56" fmla="*/ 119 w 374"/>
                <a:gd name="T57" fmla="*/ 368 h 376"/>
                <a:gd name="T58" fmla="*/ 144 w 374"/>
                <a:gd name="T59" fmla="*/ 376 h 376"/>
                <a:gd name="T60" fmla="*/ 140 w 374"/>
                <a:gd name="T61" fmla="*/ 351 h 376"/>
                <a:gd name="T62" fmla="*/ 138 w 374"/>
                <a:gd name="T63" fmla="*/ 302 h 376"/>
                <a:gd name="T64" fmla="*/ 150 w 374"/>
                <a:gd name="T65" fmla="*/ 255 h 376"/>
                <a:gd name="T66" fmla="*/ 173 w 374"/>
                <a:gd name="T67" fmla="*/ 211 h 376"/>
                <a:gd name="T68" fmla="*/ 190 w 374"/>
                <a:gd name="T69" fmla="*/ 191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" h="376">
                  <a:moveTo>
                    <a:pt x="190" y="191"/>
                  </a:moveTo>
                  <a:lnTo>
                    <a:pt x="210" y="174"/>
                  </a:lnTo>
                  <a:lnTo>
                    <a:pt x="253" y="150"/>
                  </a:lnTo>
                  <a:lnTo>
                    <a:pt x="301" y="139"/>
                  </a:lnTo>
                  <a:lnTo>
                    <a:pt x="350" y="139"/>
                  </a:lnTo>
                  <a:lnTo>
                    <a:pt x="374" y="145"/>
                  </a:lnTo>
                  <a:lnTo>
                    <a:pt x="367" y="121"/>
                  </a:lnTo>
                  <a:lnTo>
                    <a:pt x="344" y="76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75" y="345"/>
                  </a:lnTo>
                  <a:lnTo>
                    <a:pt x="119" y="368"/>
                  </a:lnTo>
                  <a:lnTo>
                    <a:pt x="144" y="376"/>
                  </a:lnTo>
                  <a:lnTo>
                    <a:pt x="140" y="351"/>
                  </a:lnTo>
                  <a:lnTo>
                    <a:pt x="138" y="302"/>
                  </a:lnTo>
                  <a:lnTo>
                    <a:pt x="150" y="255"/>
                  </a:lnTo>
                  <a:lnTo>
                    <a:pt x="173" y="211"/>
                  </a:lnTo>
                  <a:lnTo>
                    <a:pt x="190" y="1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4177AA09-5276-4EB9-91CF-431C0980B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5" cy="125"/>
            </a:xfrm>
            <a:custGeom>
              <a:avLst/>
              <a:gdLst>
                <a:gd name="T0" fmla="*/ 190 w 375"/>
                <a:gd name="T1" fmla="*/ 190 h 374"/>
                <a:gd name="T2" fmla="*/ 211 w 375"/>
                <a:gd name="T3" fmla="*/ 172 h 374"/>
                <a:gd name="T4" fmla="*/ 254 w 375"/>
                <a:gd name="T5" fmla="*/ 149 h 374"/>
                <a:gd name="T6" fmla="*/ 301 w 375"/>
                <a:gd name="T7" fmla="*/ 138 h 374"/>
                <a:gd name="T8" fmla="*/ 350 w 375"/>
                <a:gd name="T9" fmla="*/ 138 h 374"/>
                <a:gd name="T10" fmla="*/ 375 w 375"/>
                <a:gd name="T11" fmla="*/ 144 h 374"/>
                <a:gd name="T12" fmla="*/ 368 w 375"/>
                <a:gd name="T13" fmla="*/ 119 h 374"/>
                <a:gd name="T14" fmla="*/ 345 w 375"/>
                <a:gd name="T15" fmla="*/ 74 h 374"/>
                <a:gd name="T16" fmla="*/ 327 w 375"/>
                <a:gd name="T17" fmla="*/ 54 h 374"/>
                <a:gd name="T18" fmla="*/ 313 w 375"/>
                <a:gd name="T19" fmla="*/ 41 h 374"/>
                <a:gd name="T20" fmla="*/ 281 w 375"/>
                <a:gd name="T21" fmla="*/ 20 h 374"/>
                <a:gd name="T22" fmla="*/ 247 w 375"/>
                <a:gd name="T23" fmla="*/ 5 h 374"/>
                <a:gd name="T24" fmla="*/ 211 w 375"/>
                <a:gd name="T25" fmla="*/ 0 h 374"/>
                <a:gd name="T26" fmla="*/ 173 w 375"/>
                <a:gd name="T27" fmla="*/ 0 h 374"/>
                <a:gd name="T28" fmla="*/ 136 w 375"/>
                <a:gd name="T29" fmla="*/ 5 h 374"/>
                <a:gd name="T30" fmla="*/ 101 w 375"/>
                <a:gd name="T31" fmla="*/ 20 h 374"/>
                <a:gd name="T32" fmla="*/ 70 w 375"/>
                <a:gd name="T33" fmla="*/ 41 h 374"/>
                <a:gd name="T34" fmla="*/ 55 w 375"/>
                <a:gd name="T35" fmla="*/ 54 h 374"/>
                <a:gd name="T36" fmla="*/ 42 w 375"/>
                <a:gd name="T37" fmla="*/ 69 h 374"/>
                <a:gd name="T38" fmla="*/ 21 w 375"/>
                <a:gd name="T39" fmla="*/ 102 h 374"/>
                <a:gd name="T40" fmla="*/ 8 w 375"/>
                <a:gd name="T41" fmla="*/ 136 h 374"/>
                <a:gd name="T42" fmla="*/ 0 w 375"/>
                <a:gd name="T43" fmla="*/ 172 h 374"/>
                <a:gd name="T44" fmla="*/ 0 w 375"/>
                <a:gd name="T45" fmla="*/ 210 h 374"/>
                <a:gd name="T46" fmla="*/ 8 w 375"/>
                <a:gd name="T47" fmla="*/ 246 h 374"/>
                <a:gd name="T48" fmla="*/ 22 w 375"/>
                <a:gd name="T49" fmla="*/ 280 h 374"/>
                <a:gd name="T50" fmla="*/ 42 w 375"/>
                <a:gd name="T51" fmla="*/ 312 h 374"/>
                <a:gd name="T52" fmla="*/ 55 w 375"/>
                <a:gd name="T53" fmla="*/ 326 h 374"/>
                <a:gd name="T54" fmla="*/ 75 w 375"/>
                <a:gd name="T55" fmla="*/ 345 h 374"/>
                <a:gd name="T56" fmla="*/ 120 w 375"/>
                <a:gd name="T57" fmla="*/ 367 h 374"/>
                <a:gd name="T58" fmla="*/ 144 w 375"/>
                <a:gd name="T59" fmla="*/ 374 h 374"/>
                <a:gd name="T60" fmla="*/ 140 w 375"/>
                <a:gd name="T61" fmla="*/ 349 h 374"/>
                <a:gd name="T62" fmla="*/ 139 w 375"/>
                <a:gd name="T63" fmla="*/ 302 h 374"/>
                <a:gd name="T64" fmla="*/ 150 w 375"/>
                <a:gd name="T65" fmla="*/ 254 h 374"/>
                <a:gd name="T66" fmla="*/ 173 w 375"/>
                <a:gd name="T67" fmla="*/ 210 h 374"/>
                <a:gd name="T68" fmla="*/ 190 w 375"/>
                <a:gd name="T69" fmla="*/ 19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5" h="374">
                  <a:moveTo>
                    <a:pt x="190" y="190"/>
                  </a:moveTo>
                  <a:lnTo>
                    <a:pt x="211" y="172"/>
                  </a:lnTo>
                  <a:lnTo>
                    <a:pt x="254" y="149"/>
                  </a:lnTo>
                  <a:lnTo>
                    <a:pt x="301" y="138"/>
                  </a:lnTo>
                  <a:lnTo>
                    <a:pt x="350" y="138"/>
                  </a:lnTo>
                  <a:lnTo>
                    <a:pt x="375" y="144"/>
                  </a:lnTo>
                  <a:lnTo>
                    <a:pt x="368" y="119"/>
                  </a:lnTo>
                  <a:lnTo>
                    <a:pt x="345" y="74"/>
                  </a:lnTo>
                  <a:lnTo>
                    <a:pt x="327" y="54"/>
                  </a:lnTo>
                  <a:lnTo>
                    <a:pt x="313" y="41"/>
                  </a:lnTo>
                  <a:lnTo>
                    <a:pt x="281" y="20"/>
                  </a:lnTo>
                  <a:lnTo>
                    <a:pt x="247" y="5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6" y="5"/>
                  </a:lnTo>
                  <a:lnTo>
                    <a:pt x="101" y="20"/>
                  </a:lnTo>
                  <a:lnTo>
                    <a:pt x="70" y="41"/>
                  </a:lnTo>
                  <a:lnTo>
                    <a:pt x="55" y="54"/>
                  </a:lnTo>
                  <a:lnTo>
                    <a:pt x="42" y="69"/>
                  </a:lnTo>
                  <a:lnTo>
                    <a:pt x="21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10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5" y="326"/>
                  </a:lnTo>
                  <a:lnTo>
                    <a:pt x="75" y="345"/>
                  </a:lnTo>
                  <a:lnTo>
                    <a:pt x="120" y="367"/>
                  </a:lnTo>
                  <a:lnTo>
                    <a:pt x="144" y="374"/>
                  </a:lnTo>
                  <a:lnTo>
                    <a:pt x="140" y="349"/>
                  </a:lnTo>
                  <a:lnTo>
                    <a:pt x="139" y="302"/>
                  </a:lnTo>
                  <a:lnTo>
                    <a:pt x="150" y="254"/>
                  </a:lnTo>
                  <a:lnTo>
                    <a:pt x="173" y="210"/>
                  </a:lnTo>
                  <a:lnTo>
                    <a:pt x="190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EA121F87-F074-47B4-BF34-4D16E1D90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4" cy="125"/>
            </a:xfrm>
            <a:custGeom>
              <a:avLst/>
              <a:gdLst>
                <a:gd name="T0" fmla="*/ 190 w 374"/>
                <a:gd name="T1" fmla="*/ 190 h 374"/>
                <a:gd name="T2" fmla="*/ 210 w 374"/>
                <a:gd name="T3" fmla="*/ 173 h 374"/>
                <a:gd name="T4" fmla="*/ 253 w 374"/>
                <a:gd name="T5" fmla="*/ 150 h 374"/>
                <a:gd name="T6" fmla="*/ 301 w 374"/>
                <a:gd name="T7" fmla="*/ 138 h 374"/>
                <a:gd name="T8" fmla="*/ 350 w 374"/>
                <a:gd name="T9" fmla="*/ 138 h 374"/>
                <a:gd name="T10" fmla="*/ 374 w 374"/>
                <a:gd name="T11" fmla="*/ 144 h 374"/>
                <a:gd name="T12" fmla="*/ 367 w 374"/>
                <a:gd name="T13" fmla="*/ 119 h 374"/>
                <a:gd name="T14" fmla="*/ 344 w 374"/>
                <a:gd name="T15" fmla="*/ 75 h 374"/>
                <a:gd name="T16" fmla="*/ 327 w 374"/>
                <a:gd name="T17" fmla="*/ 55 h 374"/>
                <a:gd name="T18" fmla="*/ 312 w 374"/>
                <a:gd name="T19" fmla="*/ 42 h 374"/>
                <a:gd name="T20" fmla="*/ 281 w 374"/>
                <a:gd name="T21" fmla="*/ 20 h 374"/>
                <a:gd name="T22" fmla="*/ 246 w 374"/>
                <a:gd name="T23" fmla="*/ 6 h 374"/>
                <a:gd name="T24" fmla="*/ 210 w 374"/>
                <a:gd name="T25" fmla="*/ 0 h 374"/>
                <a:gd name="T26" fmla="*/ 173 w 374"/>
                <a:gd name="T27" fmla="*/ 0 h 374"/>
                <a:gd name="T28" fmla="*/ 135 w 374"/>
                <a:gd name="T29" fmla="*/ 6 h 374"/>
                <a:gd name="T30" fmla="*/ 101 w 374"/>
                <a:gd name="T31" fmla="*/ 20 h 374"/>
                <a:gd name="T32" fmla="*/ 69 w 374"/>
                <a:gd name="T33" fmla="*/ 42 h 374"/>
                <a:gd name="T34" fmla="*/ 55 w 374"/>
                <a:gd name="T35" fmla="*/ 55 h 374"/>
                <a:gd name="T36" fmla="*/ 42 w 374"/>
                <a:gd name="T37" fmla="*/ 69 h 374"/>
                <a:gd name="T38" fmla="*/ 20 w 374"/>
                <a:gd name="T39" fmla="*/ 102 h 374"/>
                <a:gd name="T40" fmla="*/ 7 w 374"/>
                <a:gd name="T41" fmla="*/ 137 h 374"/>
                <a:gd name="T42" fmla="*/ 0 w 374"/>
                <a:gd name="T43" fmla="*/ 173 h 374"/>
                <a:gd name="T44" fmla="*/ 0 w 374"/>
                <a:gd name="T45" fmla="*/ 210 h 374"/>
                <a:gd name="T46" fmla="*/ 7 w 374"/>
                <a:gd name="T47" fmla="*/ 246 h 374"/>
                <a:gd name="T48" fmla="*/ 22 w 374"/>
                <a:gd name="T49" fmla="*/ 281 h 374"/>
                <a:gd name="T50" fmla="*/ 42 w 374"/>
                <a:gd name="T51" fmla="*/ 312 h 374"/>
                <a:gd name="T52" fmla="*/ 55 w 374"/>
                <a:gd name="T53" fmla="*/ 328 h 374"/>
                <a:gd name="T54" fmla="*/ 75 w 374"/>
                <a:gd name="T55" fmla="*/ 345 h 374"/>
                <a:gd name="T56" fmla="*/ 119 w 374"/>
                <a:gd name="T57" fmla="*/ 367 h 374"/>
                <a:gd name="T58" fmla="*/ 144 w 374"/>
                <a:gd name="T59" fmla="*/ 374 h 374"/>
                <a:gd name="T60" fmla="*/ 140 w 374"/>
                <a:gd name="T61" fmla="*/ 350 h 374"/>
                <a:gd name="T62" fmla="*/ 138 w 374"/>
                <a:gd name="T63" fmla="*/ 302 h 374"/>
                <a:gd name="T64" fmla="*/ 150 w 374"/>
                <a:gd name="T65" fmla="*/ 255 h 374"/>
                <a:gd name="T66" fmla="*/ 173 w 374"/>
                <a:gd name="T67" fmla="*/ 210 h 374"/>
                <a:gd name="T68" fmla="*/ 190 w 374"/>
                <a:gd name="T69" fmla="*/ 19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" h="374">
                  <a:moveTo>
                    <a:pt x="190" y="190"/>
                  </a:moveTo>
                  <a:lnTo>
                    <a:pt x="210" y="173"/>
                  </a:lnTo>
                  <a:lnTo>
                    <a:pt x="253" y="150"/>
                  </a:lnTo>
                  <a:lnTo>
                    <a:pt x="301" y="138"/>
                  </a:lnTo>
                  <a:lnTo>
                    <a:pt x="350" y="138"/>
                  </a:lnTo>
                  <a:lnTo>
                    <a:pt x="374" y="144"/>
                  </a:lnTo>
                  <a:lnTo>
                    <a:pt x="367" y="119"/>
                  </a:lnTo>
                  <a:lnTo>
                    <a:pt x="344" y="75"/>
                  </a:lnTo>
                  <a:lnTo>
                    <a:pt x="327" y="55"/>
                  </a:lnTo>
                  <a:lnTo>
                    <a:pt x="312" y="42"/>
                  </a:lnTo>
                  <a:lnTo>
                    <a:pt x="281" y="20"/>
                  </a:lnTo>
                  <a:lnTo>
                    <a:pt x="246" y="6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5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0" y="102"/>
                  </a:lnTo>
                  <a:lnTo>
                    <a:pt x="7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7" y="246"/>
                  </a:lnTo>
                  <a:lnTo>
                    <a:pt x="22" y="281"/>
                  </a:lnTo>
                  <a:lnTo>
                    <a:pt x="42" y="312"/>
                  </a:lnTo>
                  <a:lnTo>
                    <a:pt x="55" y="328"/>
                  </a:lnTo>
                  <a:lnTo>
                    <a:pt x="75" y="345"/>
                  </a:lnTo>
                  <a:lnTo>
                    <a:pt x="119" y="367"/>
                  </a:lnTo>
                  <a:lnTo>
                    <a:pt x="144" y="374"/>
                  </a:lnTo>
                  <a:lnTo>
                    <a:pt x="140" y="350"/>
                  </a:lnTo>
                  <a:lnTo>
                    <a:pt x="138" y="302"/>
                  </a:lnTo>
                  <a:lnTo>
                    <a:pt x="150" y="255"/>
                  </a:lnTo>
                  <a:lnTo>
                    <a:pt x="173" y="210"/>
                  </a:lnTo>
                  <a:lnTo>
                    <a:pt x="190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7F39FD26-E923-44D6-B4B8-0DFB713487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8" cy="128"/>
            </a:xfrm>
            <a:custGeom>
              <a:avLst/>
              <a:gdLst>
                <a:gd name="T0" fmla="*/ 55 w 383"/>
                <a:gd name="T1" fmla="*/ 56 h 384"/>
                <a:gd name="T2" fmla="*/ 42 w 383"/>
                <a:gd name="T3" fmla="*/ 70 h 384"/>
                <a:gd name="T4" fmla="*/ 20 w 383"/>
                <a:gd name="T5" fmla="*/ 103 h 384"/>
                <a:gd name="T6" fmla="*/ 7 w 383"/>
                <a:gd name="T7" fmla="*/ 138 h 384"/>
                <a:gd name="T8" fmla="*/ 0 w 383"/>
                <a:gd name="T9" fmla="*/ 174 h 384"/>
                <a:gd name="T10" fmla="*/ 0 w 383"/>
                <a:gd name="T11" fmla="*/ 211 h 384"/>
                <a:gd name="T12" fmla="*/ 7 w 383"/>
                <a:gd name="T13" fmla="*/ 247 h 384"/>
                <a:gd name="T14" fmla="*/ 21 w 383"/>
                <a:gd name="T15" fmla="*/ 282 h 384"/>
                <a:gd name="T16" fmla="*/ 42 w 383"/>
                <a:gd name="T17" fmla="*/ 314 h 384"/>
                <a:gd name="T18" fmla="*/ 55 w 383"/>
                <a:gd name="T19" fmla="*/ 328 h 384"/>
                <a:gd name="T20" fmla="*/ 69 w 383"/>
                <a:gd name="T21" fmla="*/ 342 h 384"/>
                <a:gd name="T22" fmla="*/ 102 w 383"/>
                <a:gd name="T23" fmla="*/ 363 h 384"/>
                <a:gd name="T24" fmla="*/ 137 w 383"/>
                <a:gd name="T25" fmla="*/ 377 h 384"/>
                <a:gd name="T26" fmla="*/ 173 w 383"/>
                <a:gd name="T27" fmla="*/ 384 h 384"/>
                <a:gd name="T28" fmla="*/ 210 w 383"/>
                <a:gd name="T29" fmla="*/ 384 h 384"/>
                <a:gd name="T30" fmla="*/ 246 w 383"/>
                <a:gd name="T31" fmla="*/ 377 h 384"/>
                <a:gd name="T32" fmla="*/ 281 w 383"/>
                <a:gd name="T33" fmla="*/ 363 h 384"/>
                <a:gd name="T34" fmla="*/ 312 w 383"/>
                <a:gd name="T35" fmla="*/ 342 h 384"/>
                <a:gd name="T36" fmla="*/ 327 w 383"/>
                <a:gd name="T37" fmla="*/ 328 h 384"/>
                <a:gd name="T38" fmla="*/ 341 w 383"/>
                <a:gd name="T39" fmla="*/ 314 h 384"/>
                <a:gd name="T40" fmla="*/ 361 w 383"/>
                <a:gd name="T41" fmla="*/ 282 h 384"/>
                <a:gd name="T42" fmla="*/ 376 w 383"/>
                <a:gd name="T43" fmla="*/ 247 h 384"/>
                <a:gd name="T44" fmla="*/ 383 w 383"/>
                <a:gd name="T45" fmla="*/ 211 h 384"/>
                <a:gd name="T46" fmla="*/ 383 w 383"/>
                <a:gd name="T47" fmla="*/ 174 h 384"/>
                <a:gd name="T48" fmla="*/ 376 w 383"/>
                <a:gd name="T49" fmla="*/ 138 h 384"/>
                <a:gd name="T50" fmla="*/ 361 w 383"/>
                <a:gd name="T51" fmla="*/ 103 h 384"/>
                <a:gd name="T52" fmla="*/ 341 w 383"/>
                <a:gd name="T53" fmla="*/ 70 h 384"/>
                <a:gd name="T54" fmla="*/ 327 w 383"/>
                <a:gd name="T55" fmla="*/ 56 h 384"/>
                <a:gd name="T56" fmla="*/ 312 w 383"/>
                <a:gd name="T57" fmla="*/ 43 h 384"/>
                <a:gd name="T58" fmla="*/ 281 w 383"/>
                <a:gd name="T59" fmla="*/ 21 h 384"/>
                <a:gd name="T60" fmla="*/ 246 w 383"/>
                <a:gd name="T61" fmla="*/ 7 h 384"/>
                <a:gd name="T62" fmla="*/ 210 w 383"/>
                <a:gd name="T63" fmla="*/ 0 h 384"/>
                <a:gd name="T64" fmla="*/ 173 w 383"/>
                <a:gd name="T65" fmla="*/ 0 h 384"/>
                <a:gd name="T66" fmla="*/ 137 w 383"/>
                <a:gd name="T67" fmla="*/ 7 h 384"/>
                <a:gd name="T68" fmla="*/ 101 w 383"/>
                <a:gd name="T69" fmla="*/ 21 h 384"/>
                <a:gd name="T70" fmla="*/ 69 w 383"/>
                <a:gd name="T71" fmla="*/ 43 h 384"/>
                <a:gd name="T72" fmla="*/ 55 w 383"/>
                <a:gd name="T73" fmla="*/ 56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3" h="384">
                  <a:moveTo>
                    <a:pt x="55" y="56"/>
                  </a:move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69" y="342"/>
                  </a:lnTo>
                  <a:lnTo>
                    <a:pt x="102" y="363"/>
                  </a:lnTo>
                  <a:lnTo>
                    <a:pt x="137" y="377"/>
                  </a:lnTo>
                  <a:lnTo>
                    <a:pt x="173" y="384"/>
                  </a:lnTo>
                  <a:lnTo>
                    <a:pt x="210" y="384"/>
                  </a:lnTo>
                  <a:lnTo>
                    <a:pt x="246" y="377"/>
                  </a:lnTo>
                  <a:lnTo>
                    <a:pt x="281" y="363"/>
                  </a:lnTo>
                  <a:lnTo>
                    <a:pt x="312" y="342"/>
                  </a:lnTo>
                  <a:lnTo>
                    <a:pt x="327" y="328"/>
                  </a:lnTo>
                  <a:lnTo>
                    <a:pt x="341" y="314"/>
                  </a:lnTo>
                  <a:lnTo>
                    <a:pt x="361" y="282"/>
                  </a:lnTo>
                  <a:lnTo>
                    <a:pt x="376" y="247"/>
                  </a:lnTo>
                  <a:lnTo>
                    <a:pt x="383" y="211"/>
                  </a:lnTo>
                  <a:lnTo>
                    <a:pt x="383" y="174"/>
                  </a:lnTo>
                  <a:lnTo>
                    <a:pt x="376" y="138"/>
                  </a:lnTo>
                  <a:lnTo>
                    <a:pt x="361" y="103"/>
                  </a:lnTo>
                  <a:lnTo>
                    <a:pt x="341" y="70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E2D9B7B7-BDC3-48A8-A4BF-C05BA3F665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258"/>
              <a:ext cx="1637" cy="1583"/>
            </a:xfrm>
            <a:custGeom>
              <a:avLst/>
              <a:gdLst>
                <a:gd name="T0" fmla="*/ 4719 w 4909"/>
                <a:gd name="T1" fmla="*/ 1247 h 4749"/>
                <a:gd name="T2" fmla="*/ 4691 w 4909"/>
                <a:gd name="T3" fmla="*/ 1221 h 4749"/>
                <a:gd name="T4" fmla="*/ 4624 w 4909"/>
                <a:gd name="T5" fmla="*/ 1181 h 4749"/>
                <a:gd name="T6" fmla="*/ 4549 w 4909"/>
                <a:gd name="T7" fmla="*/ 1154 h 4749"/>
                <a:gd name="T8" fmla="*/ 4469 w 4909"/>
                <a:gd name="T9" fmla="*/ 1139 h 4749"/>
                <a:gd name="T10" fmla="*/ 4388 w 4909"/>
                <a:gd name="T11" fmla="*/ 1139 h 4749"/>
                <a:gd name="T12" fmla="*/ 4308 w 4909"/>
                <a:gd name="T13" fmla="*/ 1154 h 4749"/>
                <a:gd name="T14" fmla="*/ 4234 w 4909"/>
                <a:gd name="T15" fmla="*/ 1181 h 4749"/>
                <a:gd name="T16" fmla="*/ 4168 w 4909"/>
                <a:gd name="T17" fmla="*/ 1221 h 4749"/>
                <a:gd name="T18" fmla="*/ 4139 w 4909"/>
                <a:gd name="T19" fmla="*/ 1247 h 4749"/>
                <a:gd name="T20" fmla="*/ 4138 w 4909"/>
                <a:gd name="T21" fmla="*/ 1265 h 4749"/>
                <a:gd name="T22" fmla="*/ 4087 w 4909"/>
                <a:gd name="T23" fmla="*/ 1403 h 4749"/>
                <a:gd name="T24" fmla="*/ 4012 w 4909"/>
                <a:gd name="T25" fmla="*/ 1556 h 4749"/>
                <a:gd name="T26" fmla="*/ 3890 w 4909"/>
                <a:gd name="T27" fmla="*/ 1763 h 4749"/>
                <a:gd name="T28" fmla="*/ 3706 w 4909"/>
                <a:gd name="T29" fmla="*/ 2025 h 4749"/>
                <a:gd name="T30" fmla="*/ 3450 w 4909"/>
                <a:gd name="T31" fmla="*/ 2345 h 4749"/>
                <a:gd name="T32" fmla="*/ 3201 w 4909"/>
                <a:gd name="T33" fmla="*/ 2622 h 4749"/>
                <a:gd name="T34" fmla="*/ 3008 w 4909"/>
                <a:gd name="T35" fmla="*/ 2826 h 4749"/>
                <a:gd name="T36" fmla="*/ 2901 w 4909"/>
                <a:gd name="T37" fmla="*/ 2934 h 4749"/>
                <a:gd name="T38" fmla="*/ 2687 w 4909"/>
                <a:gd name="T39" fmla="*/ 3145 h 4749"/>
                <a:gd name="T40" fmla="*/ 2288 w 4909"/>
                <a:gd name="T41" fmla="*/ 3522 h 4749"/>
                <a:gd name="T42" fmla="*/ 1932 w 4909"/>
                <a:gd name="T43" fmla="*/ 3839 h 4749"/>
                <a:gd name="T44" fmla="*/ 1623 w 4909"/>
                <a:gd name="T45" fmla="*/ 4101 h 4749"/>
                <a:gd name="T46" fmla="*/ 1251 w 4909"/>
                <a:gd name="T47" fmla="*/ 4396 h 4749"/>
                <a:gd name="T48" fmla="*/ 975 w 4909"/>
                <a:gd name="T49" fmla="*/ 4597 h 4749"/>
                <a:gd name="T50" fmla="*/ 949 w 4909"/>
                <a:gd name="T51" fmla="*/ 4612 h 4749"/>
                <a:gd name="T52" fmla="*/ 815 w 4909"/>
                <a:gd name="T53" fmla="*/ 4749 h 4749"/>
                <a:gd name="T54" fmla="*/ 0 w 4909"/>
                <a:gd name="T55" fmla="*/ 3936 h 4749"/>
                <a:gd name="T56" fmla="*/ 135 w 4909"/>
                <a:gd name="T57" fmla="*/ 3799 h 4749"/>
                <a:gd name="T58" fmla="*/ 3703 w 4909"/>
                <a:gd name="T59" fmla="*/ 232 h 4749"/>
                <a:gd name="T60" fmla="*/ 3738 w 4909"/>
                <a:gd name="T61" fmla="*/ 199 h 4749"/>
                <a:gd name="T62" fmla="*/ 3807 w 4909"/>
                <a:gd name="T63" fmla="*/ 142 h 4749"/>
                <a:gd name="T64" fmla="*/ 3876 w 4909"/>
                <a:gd name="T65" fmla="*/ 94 h 4749"/>
                <a:gd name="T66" fmla="*/ 3945 w 4909"/>
                <a:gd name="T67" fmla="*/ 58 h 4749"/>
                <a:gd name="T68" fmla="*/ 4014 w 4909"/>
                <a:gd name="T69" fmla="*/ 31 h 4749"/>
                <a:gd name="T70" fmla="*/ 4083 w 4909"/>
                <a:gd name="T71" fmla="*/ 12 h 4749"/>
                <a:gd name="T72" fmla="*/ 4151 w 4909"/>
                <a:gd name="T73" fmla="*/ 2 h 4749"/>
                <a:gd name="T74" fmla="*/ 4217 w 4909"/>
                <a:gd name="T75" fmla="*/ 0 h 4749"/>
                <a:gd name="T76" fmla="*/ 4283 w 4909"/>
                <a:gd name="T77" fmla="*/ 6 h 4749"/>
                <a:gd name="T78" fmla="*/ 4347 w 4909"/>
                <a:gd name="T79" fmla="*/ 19 h 4749"/>
                <a:gd name="T80" fmla="*/ 4439 w 4909"/>
                <a:gd name="T81" fmla="*/ 51 h 4749"/>
                <a:gd name="T82" fmla="*/ 4552 w 4909"/>
                <a:gd name="T83" fmla="*/ 116 h 4749"/>
                <a:gd name="T84" fmla="*/ 4655 w 4909"/>
                <a:gd name="T85" fmla="*/ 201 h 4749"/>
                <a:gd name="T86" fmla="*/ 4744 w 4909"/>
                <a:gd name="T87" fmla="*/ 303 h 4749"/>
                <a:gd name="T88" fmla="*/ 4816 w 4909"/>
                <a:gd name="T89" fmla="*/ 418 h 4749"/>
                <a:gd name="T90" fmla="*/ 4869 w 4909"/>
                <a:gd name="T91" fmla="*/ 543 h 4749"/>
                <a:gd name="T92" fmla="*/ 4901 w 4909"/>
                <a:gd name="T93" fmla="*/ 676 h 4749"/>
                <a:gd name="T94" fmla="*/ 4909 w 4909"/>
                <a:gd name="T95" fmla="*/ 810 h 4749"/>
                <a:gd name="T96" fmla="*/ 4898 w 4909"/>
                <a:gd name="T97" fmla="*/ 910 h 4749"/>
                <a:gd name="T98" fmla="*/ 4882 w 4909"/>
                <a:gd name="T99" fmla="*/ 975 h 4749"/>
                <a:gd name="T100" fmla="*/ 4859 w 4909"/>
                <a:gd name="T101" fmla="*/ 1040 h 4749"/>
                <a:gd name="T102" fmla="*/ 4829 w 4909"/>
                <a:gd name="T103" fmla="*/ 1102 h 4749"/>
                <a:gd name="T104" fmla="*/ 4791 w 4909"/>
                <a:gd name="T105" fmla="*/ 1162 h 4749"/>
                <a:gd name="T106" fmla="*/ 4745 w 4909"/>
                <a:gd name="T107" fmla="*/ 1220 h 4749"/>
                <a:gd name="T108" fmla="*/ 4719 w 4909"/>
                <a:gd name="T109" fmla="*/ 1247 h 4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909" h="4749">
                  <a:moveTo>
                    <a:pt x="4719" y="1247"/>
                  </a:moveTo>
                  <a:lnTo>
                    <a:pt x="4691" y="1221"/>
                  </a:lnTo>
                  <a:lnTo>
                    <a:pt x="4624" y="1181"/>
                  </a:lnTo>
                  <a:lnTo>
                    <a:pt x="4549" y="1154"/>
                  </a:lnTo>
                  <a:lnTo>
                    <a:pt x="4469" y="1139"/>
                  </a:lnTo>
                  <a:lnTo>
                    <a:pt x="4388" y="1139"/>
                  </a:lnTo>
                  <a:lnTo>
                    <a:pt x="4308" y="1154"/>
                  </a:lnTo>
                  <a:lnTo>
                    <a:pt x="4234" y="1181"/>
                  </a:lnTo>
                  <a:lnTo>
                    <a:pt x="4168" y="1221"/>
                  </a:lnTo>
                  <a:lnTo>
                    <a:pt x="4139" y="1247"/>
                  </a:lnTo>
                  <a:lnTo>
                    <a:pt x="4138" y="1265"/>
                  </a:lnTo>
                  <a:lnTo>
                    <a:pt x="4087" y="1403"/>
                  </a:lnTo>
                  <a:lnTo>
                    <a:pt x="4012" y="1556"/>
                  </a:lnTo>
                  <a:lnTo>
                    <a:pt x="3890" y="1763"/>
                  </a:lnTo>
                  <a:lnTo>
                    <a:pt x="3706" y="2025"/>
                  </a:lnTo>
                  <a:lnTo>
                    <a:pt x="3450" y="2345"/>
                  </a:lnTo>
                  <a:lnTo>
                    <a:pt x="3201" y="2622"/>
                  </a:lnTo>
                  <a:lnTo>
                    <a:pt x="3008" y="2826"/>
                  </a:lnTo>
                  <a:lnTo>
                    <a:pt x="2901" y="2934"/>
                  </a:lnTo>
                  <a:lnTo>
                    <a:pt x="2687" y="3145"/>
                  </a:lnTo>
                  <a:lnTo>
                    <a:pt x="2288" y="3522"/>
                  </a:lnTo>
                  <a:lnTo>
                    <a:pt x="1932" y="3839"/>
                  </a:lnTo>
                  <a:lnTo>
                    <a:pt x="1623" y="4101"/>
                  </a:lnTo>
                  <a:lnTo>
                    <a:pt x="1251" y="4396"/>
                  </a:lnTo>
                  <a:lnTo>
                    <a:pt x="975" y="4597"/>
                  </a:lnTo>
                  <a:lnTo>
                    <a:pt x="949" y="4612"/>
                  </a:lnTo>
                  <a:lnTo>
                    <a:pt x="815" y="4749"/>
                  </a:lnTo>
                  <a:lnTo>
                    <a:pt x="0" y="3936"/>
                  </a:lnTo>
                  <a:lnTo>
                    <a:pt x="135" y="3799"/>
                  </a:lnTo>
                  <a:lnTo>
                    <a:pt x="3703" y="232"/>
                  </a:lnTo>
                  <a:lnTo>
                    <a:pt x="3738" y="199"/>
                  </a:lnTo>
                  <a:lnTo>
                    <a:pt x="3807" y="142"/>
                  </a:lnTo>
                  <a:lnTo>
                    <a:pt x="3876" y="94"/>
                  </a:lnTo>
                  <a:lnTo>
                    <a:pt x="3945" y="58"/>
                  </a:lnTo>
                  <a:lnTo>
                    <a:pt x="4014" y="31"/>
                  </a:lnTo>
                  <a:lnTo>
                    <a:pt x="4083" y="12"/>
                  </a:lnTo>
                  <a:lnTo>
                    <a:pt x="4151" y="2"/>
                  </a:lnTo>
                  <a:lnTo>
                    <a:pt x="4217" y="0"/>
                  </a:lnTo>
                  <a:lnTo>
                    <a:pt x="4283" y="6"/>
                  </a:lnTo>
                  <a:lnTo>
                    <a:pt x="4347" y="19"/>
                  </a:lnTo>
                  <a:lnTo>
                    <a:pt x="4439" y="51"/>
                  </a:lnTo>
                  <a:lnTo>
                    <a:pt x="4552" y="116"/>
                  </a:lnTo>
                  <a:lnTo>
                    <a:pt x="4655" y="201"/>
                  </a:lnTo>
                  <a:lnTo>
                    <a:pt x="4744" y="303"/>
                  </a:lnTo>
                  <a:lnTo>
                    <a:pt x="4816" y="418"/>
                  </a:lnTo>
                  <a:lnTo>
                    <a:pt x="4869" y="543"/>
                  </a:lnTo>
                  <a:lnTo>
                    <a:pt x="4901" y="676"/>
                  </a:lnTo>
                  <a:lnTo>
                    <a:pt x="4909" y="810"/>
                  </a:lnTo>
                  <a:lnTo>
                    <a:pt x="4898" y="910"/>
                  </a:lnTo>
                  <a:lnTo>
                    <a:pt x="4882" y="975"/>
                  </a:lnTo>
                  <a:lnTo>
                    <a:pt x="4859" y="1040"/>
                  </a:lnTo>
                  <a:lnTo>
                    <a:pt x="4829" y="1102"/>
                  </a:lnTo>
                  <a:lnTo>
                    <a:pt x="4791" y="1162"/>
                  </a:lnTo>
                  <a:lnTo>
                    <a:pt x="4745" y="1220"/>
                  </a:lnTo>
                  <a:lnTo>
                    <a:pt x="4719" y="12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D2F002C3-B2C8-48AF-A5DE-3DCE68F6A0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8" cy="127"/>
            </a:xfrm>
            <a:custGeom>
              <a:avLst/>
              <a:gdLst>
                <a:gd name="T0" fmla="*/ 329 w 385"/>
                <a:gd name="T1" fmla="*/ 326 h 381"/>
                <a:gd name="T2" fmla="*/ 342 w 385"/>
                <a:gd name="T3" fmla="*/ 312 h 381"/>
                <a:gd name="T4" fmla="*/ 363 w 385"/>
                <a:gd name="T5" fmla="*/ 280 h 381"/>
                <a:gd name="T6" fmla="*/ 378 w 385"/>
                <a:gd name="T7" fmla="*/ 246 h 381"/>
                <a:gd name="T8" fmla="*/ 385 w 385"/>
                <a:gd name="T9" fmla="*/ 210 h 381"/>
                <a:gd name="T10" fmla="*/ 385 w 385"/>
                <a:gd name="T11" fmla="*/ 172 h 381"/>
                <a:gd name="T12" fmla="*/ 378 w 385"/>
                <a:gd name="T13" fmla="*/ 136 h 381"/>
                <a:gd name="T14" fmla="*/ 363 w 385"/>
                <a:gd name="T15" fmla="*/ 102 h 381"/>
                <a:gd name="T16" fmla="*/ 342 w 385"/>
                <a:gd name="T17" fmla="*/ 70 h 381"/>
                <a:gd name="T18" fmla="*/ 329 w 385"/>
                <a:gd name="T19" fmla="*/ 56 h 381"/>
                <a:gd name="T20" fmla="*/ 314 w 385"/>
                <a:gd name="T21" fmla="*/ 41 h 381"/>
                <a:gd name="T22" fmla="*/ 281 w 385"/>
                <a:gd name="T23" fmla="*/ 21 h 381"/>
                <a:gd name="T24" fmla="*/ 247 w 385"/>
                <a:gd name="T25" fmla="*/ 7 h 381"/>
                <a:gd name="T26" fmla="*/ 211 w 385"/>
                <a:gd name="T27" fmla="*/ 0 h 381"/>
                <a:gd name="T28" fmla="*/ 173 w 385"/>
                <a:gd name="T29" fmla="*/ 0 h 381"/>
                <a:gd name="T30" fmla="*/ 137 w 385"/>
                <a:gd name="T31" fmla="*/ 7 h 381"/>
                <a:gd name="T32" fmla="*/ 103 w 385"/>
                <a:gd name="T33" fmla="*/ 21 h 381"/>
                <a:gd name="T34" fmla="*/ 71 w 385"/>
                <a:gd name="T35" fmla="*/ 41 h 381"/>
                <a:gd name="T36" fmla="*/ 57 w 385"/>
                <a:gd name="T37" fmla="*/ 56 h 381"/>
                <a:gd name="T38" fmla="*/ 42 w 385"/>
                <a:gd name="T39" fmla="*/ 70 h 381"/>
                <a:gd name="T40" fmla="*/ 22 w 385"/>
                <a:gd name="T41" fmla="*/ 102 h 381"/>
                <a:gd name="T42" fmla="*/ 8 w 385"/>
                <a:gd name="T43" fmla="*/ 136 h 381"/>
                <a:gd name="T44" fmla="*/ 0 w 385"/>
                <a:gd name="T45" fmla="*/ 172 h 381"/>
                <a:gd name="T46" fmla="*/ 0 w 385"/>
                <a:gd name="T47" fmla="*/ 208 h 381"/>
                <a:gd name="T48" fmla="*/ 8 w 385"/>
                <a:gd name="T49" fmla="*/ 246 h 381"/>
                <a:gd name="T50" fmla="*/ 22 w 385"/>
                <a:gd name="T51" fmla="*/ 280 h 381"/>
                <a:gd name="T52" fmla="*/ 42 w 385"/>
                <a:gd name="T53" fmla="*/ 312 h 381"/>
                <a:gd name="T54" fmla="*/ 57 w 385"/>
                <a:gd name="T55" fmla="*/ 326 h 381"/>
                <a:gd name="T56" fmla="*/ 71 w 385"/>
                <a:gd name="T57" fmla="*/ 339 h 381"/>
                <a:gd name="T58" fmla="*/ 103 w 385"/>
                <a:gd name="T59" fmla="*/ 361 h 381"/>
                <a:gd name="T60" fmla="*/ 137 w 385"/>
                <a:gd name="T61" fmla="*/ 374 h 381"/>
                <a:gd name="T62" fmla="*/ 173 w 385"/>
                <a:gd name="T63" fmla="*/ 381 h 381"/>
                <a:gd name="T64" fmla="*/ 211 w 385"/>
                <a:gd name="T65" fmla="*/ 381 h 381"/>
                <a:gd name="T66" fmla="*/ 247 w 385"/>
                <a:gd name="T67" fmla="*/ 375 h 381"/>
                <a:gd name="T68" fmla="*/ 281 w 385"/>
                <a:gd name="T69" fmla="*/ 361 h 381"/>
                <a:gd name="T70" fmla="*/ 314 w 385"/>
                <a:gd name="T71" fmla="*/ 339 h 381"/>
                <a:gd name="T72" fmla="*/ 329 w 385"/>
                <a:gd name="T73" fmla="*/ 32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5" h="381">
                  <a:moveTo>
                    <a:pt x="329" y="326"/>
                  </a:moveTo>
                  <a:lnTo>
                    <a:pt x="342" y="312"/>
                  </a:lnTo>
                  <a:lnTo>
                    <a:pt x="363" y="280"/>
                  </a:lnTo>
                  <a:lnTo>
                    <a:pt x="378" y="246"/>
                  </a:lnTo>
                  <a:lnTo>
                    <a:pt x="385" y="210"/>
                  </a:lnTo>
                  <a:lnTo>
                    <a:pt x="385" y="172"/>
                  </a:lnTo>
                  <a:lnTo>
                    <a:pt x="378" y="136"/>
                  </a:lnTo>
                  <a:lnTo>
                    <a:pt x="363" y="102"/>
                  </a:lnTo>
                  <a:lnTo>
                    <a:pt x="342" y="70"/>
                  </a:lnTo>
                  <a:lnTo>
                    <a:pt x="329" y="56"/>
                  </a:lnTo>
                  <a:lnTo>
                    <a:pt x="314" y="41"/>
                  </a:lnTo>
                  <a:lnTo>
                    <a:pt x="281" y="21"/>
                  </a:lnTo>
                  <a:lnTo>
                    <a:pt x="247" y="7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3" y="21"/>
                  </a:lnTo>
                  <a:lnTo>
                    <a:pt x="71" y="41"/>
                  </a:lnTo>
                  <a:lnTo>
                    <a:pt x="57" y="56"/>
                  </a:lnTo>
                  <a:lnTo>
                    <a:pt x="42" y="70"/>
                  </a:lnTo>
                  <a:lnTo>
                    <a:pt x="22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08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7" y="326"/>
                  </a:lnTo>
                  <a:lnTo>
                    <a:pt x="71" y="339"/>
                  </a:lnTo>
                  <a:lnTo>
                    <a:pt x="103" y="361"/>
                  </a:lnTo>
                  <a:lnTo>
                    <a:pt x="137" y="374"/>
                  </a:lnTo>
                  <a:lnTo>
                    <a:pt x="173" y="381"/>
                  </a:lnTo>
                  <a:lnTo>
                    <a:pt x="211" y="381"/>
                  </a:lnTo>
                  <a:lnTo>
                    <a:pt x="247" y="375"/>
                  </a:lnTo>
                  <a:lnTo>
                    <a:pt x="281" y="361"/>
                  </a:lnTo>
                  <a:lnTo>
                    <a:pt x="314" y="339"/>
                  </a:lnTo>
                  <a:lnTo>
                    <a:pt x="329" y="326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F1C647CD-B203-4EDE-9A94-6791E23364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7" cy="128"/>
            </a:xfrm>
            <a:custGeom>
              <a:avLst/>
              <a:gdLst>
                <a:gd name="T0" fmla="*/ 326 w 382"/>
                <a:gd name="T1" fmla="*/ 328 h 383"/>
                <a:gd name="T2" fmla="*/ 340 w 382"/>
                <a:gd name="T3" fmla="*/ 312 h 383"/>
                <a:gd name="T4" fmla="*/ 360 w 382"/>
                <a:gd name="T5" fmla="*/ 281 h 383"/>
                <a:gd name="T6" fmla="*/ 375 w 382"/>
                <a:gd name="T7" fmla="*/ 246 h 383"/>
                <a:gd name="T8" fmla="*/ 382 w 382"/>
                <a:gd name="T9" fmla="*/ 209 h 383"/>
                <a:gd name="T10" fmla="*/ 382 w 382"/>
                <a:gd name="T11" fmla="*/ 173 h 383"/>
                <a:gd name="T12" fmla="*/ 375 w 382"/>
                <a:gd name="T13" fmla="*/ 135 h 383"/>
                <a:gd name="T14" fmla="*/ 360 w 382"/>
                <a:gd name="T15" fmla="*/ 101 h 383"/>
                <a:gd name="T16" fmla="*/ 339 w 382"/>
                <a:gd name="T17" fmla="*/ 69 h 383"/>
                <a:gd name="T18" fmla="*/ 326 w 382"/>
                <a:gd name="T19" fmla="*/ 55 h 383"/>
                <a:gd name="T20" fmla="*/ 311 w 382"/>
                <a:gd name="T21" fmla="*/ 42 h 383"/>
                <a:gd name="T22" fmla="*/ 280 w 382"/>
                <a:gd name="T23" fmla="*/ 20 h 383"/>
                <a:gd name="T24" fmla="*/ 245 w 382"/>
                <a:gd name="T25" fmla="*/ 7 h 383"/>
                <a:gd name="T26" fmla="*/ 209 w 382"/>
                <a:gd name="T27" fmla="*/ 0 h 383"/>
                <a:gd name="T28" fmla="*/ 172 w 382"/>
                <a:gd name="T29" fmla="*/ 0 h 383"/>
                <a:gd name="T30" fmla="*/ 136 w 382"/>
                <a:gd name="T31" fmla="*/ 6 h 383"/>
                <a:gd name="T32" fmla="*/ 101 w 382"/>
                <a:gd name="T33" fmla="*/ 20 h 383"/>
                <a:gd name="T34" fmla="*/ 69 w 382"/>
                <a:gd name="T35" fmla="*/ 42 h 383"/>
                <a:gd name="T36" fmla="*/ 55 w 382"/>
                <a:gd name="T37" fmla="*/ 55 h 383"/>
                <a:gd name="T38" fmla="*/ 42 w 382"/>
                <a:gd name="T39" fmla="*/ 69 h 383"/>
                <a:gd name="T40" fmla="*/ 21 w 382"/>
                <a:gd name="T41" fmla="*/ 101 h 383"/>
                <a:gd name="T42" fmla="*/ 6 w 382"/>
                <a:gd name="T43" fmla="*/ 137 h 383"/>
                <a:gd name="T44" fmla="*/ 0 w 382"/>
                <a:gd name="T45" fmla="*/ 173 h 383"/>
                <a:gd name="T46" fmla="*/ 0 w 382"/>
                <a:gd name="T47" fmla="*/ 210 h 383"/>
                <a:gd name="T48" fmla="*/ 6 w 382"/>
                <a:gd name="T49" fmla="*/ 246 h 383"/>
                <a:gd name="T50" fmla="*/ 21 w 382"/>
                <a:gd name="T51" fmla="*/ 281 h 383"/>
                <a:gd name="T52" fmla="*/ 42 w 382"/>
                <a:gd name="T53" fmla="*/ 314 h 383"/>
                <a:gd name="T54" fmla="*/ 55 w 382"/>
                <a:gd name="T55" fmla="*/ 328 h 383"/>
                <a:gd name="T56" fmla="*/ 69 w 382"/>
                <a:gd name="T57" fmla="*/ 341 h 383"/>
                <a:gd name="T58" fmla="*/ 101 w 382"/>
                <a:gd name="T59" fmla="*/ 361 h 383"/>
                <a:gd name="T60" fmla="*/ 136 w 382"/>
                <a:gd name="T61" fmla="*/ 376 h 383"/>
                <a:gd name="T62" fmla="*/ 172 w 382"/>
                <a:gd name="T63" fmla="*/ 383 h 383"/>
                <a:gd name="T64" fmla="*/ 209 w 382"/>
                <a:gd name="T65" fmla="*/ 383 h 383"/>
                <a:gd name="T66" fmla="*/ 245 w 382"/>
                <a:gd name="T67" fmla="*/ 376 h 383"/>
                <a:gd name="T68" fmla="*/ 280 w 382"/>
                <a:gd name="T69" fmla="*/ 361 h 383"/>
                <a:gd name="T70" fmla="*/ 311 w 382"/>
                <a:gd name="T71" fmla="*/ 341 h 383"/>
                <a:gd name="T72" fmla="*/ 326 w 382"/>
                <a:gd name="T73" fmla="*/ 32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2" h="383">
                  <a:moveTo>
                    <a:pt x="326" y="328"/>
                  </a:moveTo>
                  <a:lnTo>
                    <a:pt x="340" y="312"/>
                  </a:lnTo>
                  <a:lnTo>
                    <a:pt x="360" y="281"/>
                  </a:lnTo>
                  <a:lnTo>
                    <a:pt x="375" y="246"/>
                  </a:lnTo>
                  <a:lnTo>
                    <a:pt x="382" y="209"/>
                  </a:lnTo>
                  <a:lnTo>
                    <a:pt x="382" y="173"/>
                  </a:lnTo>
                  <a:lnTo>
                    <a:pt x="375" y="135"/>
                  </a:lnTo>
                  <a:lnTo>
                    <a:pt x="360" y="101"/>
                  </a:lnTo>
                  <a:lnTo>
                    <a:pt x="339" y="69"/>
                  </a:lnTo>
                  <a:lnTo>
                    <a:pt x="326" y="55"/>
                  </a:lnTo>
                  <a:lnTo>
                    <a:pt x="311" y="42"/>
                  </a:lnTo>
                  <a:lnTo>
                    <a:pt x="280" y="20"/>
                  </a:lnTo>
                  <a:lnTo>
                    <a:pt x="245" y="7"/>
                  </a:lnTo>
                  <a:lnTo>
                    <a:pt x="209" y="0"/>
                  </a:lnTo>
                  <a:lnTo>
                    <a:pt x="172" y="0"/>
                  </a:lnTo>
                  <a:lnTo>
                    <a:pt x="136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1" y="101"/>
                  </a:lnTo>
                  <a:lnTo>
                    <a:pt x="6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6" y="246"/>
                  </a:lnTo>
                  <a:lnTo>
                    <a:pt x="21" y="281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69" y="341"/>
                  </a:lnTo>
                  <a:lnTo>
                    <a:pt x="101" y="361"/>
                  </a:lnTo>
                  <a:lnTo>
                    <a:pt x="136" y="376"/>
                  </a:lnTo>
                  <a:lnTo>
                    <a:pt x="172" y="383"/>
                  </a:lnTo>
                  <a:lnTo>
                    <a:pt x="209" y="383"/>
                  </a:lnTo>
                  <a:lnTo>
                    <a:pt x="245" y="376"/>
                  </a:lnTo>
                  <a:lnTo>
                    <a:pt x="280" y="361"/>
                  </a:lnTo>
                  <a:lnTo>
                    <a:pt x="311" y="341"/>
                  </a:lnTo>
                  <a:lnTo>
                    <a:pt x="326" y="328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DF972A4E-C810-4BEC-91E2-27C239BE3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335"/>
              <a:ext cx="1235" cy="1235"/>
            </a:xfrm>
            <a:custGeom>
              <a:avLst/>
              <a:gdLst>
                <a:gd name="T0" fmla="*/ 0 w 3703"/>
                <a:gd name="T1" fmla="*/ 3704 h 3704"/>
                <a:gd name="T2" fmla="*/ 0 w 3703"/>
                <a:gd name="T3" fmla="*/ 3704 h 3704"/>
                <a:gd name="T4" fmla="*/ 135 w 3703"/>
                <a:gd name="T5" fmla="*/ 3567 h 3704"/>
                <a:gd name="T6" fmla="*/ 3703 w 3703"/>
                <a:gd name="T7" fmla="*/ 0 h 3704"/>
                <a:gd name="T8" fmla="*/ 135 w 3703"/>
                <a:gd name="T9" fmla="*/ 3567 h 3704"/>
                <a:gd name="T10" fmla="*/ 0 w 3703"/>
                <a:gd name="T11" fmla="*/ 3704 h 3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03" h="3704">
                  <a:moveTo>
                    <a:pt x="0" y="3704"/>
                  </a:moveTo>
                  <a:lnTo>
                    <a:pt x="0" y="3704"/>
                  </a:lnTo>
                  <a:lnTo>
                    <a:pt x="135" y="3567"/>
                  </a:lnTo>
                  <a:lnTo>
                    <a:pt x="3703" y="0"/>
                  </a:lnTo>
                  <a:lnTo>
                    <a:pt x="135" y="3567"/>
                  </a:lnTo>
                  <a:lnTo>
                    <a:pt x="0" y="370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3E476104-A59C-44F6-A176-6D53EAD738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3 w 13"/>
                <a:gd name="T7" fmla="*/ 0 h 16"/>
                <a:gd name="T8" fmla="*/ 5 w 13"/>
                <a:gd name="T9" fmla="*/ 7 h 16"/>
                <a:gd name="T10" fmla="*/ 0 w 13"/>
                <a:gd name="T11" fmla="*/ 16 h 16"/>
                <a:gd name="T12" fmla="*/ 0 w 1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7"/>
                  </a:lnTo>
                  <a:lnTo>
                    <a:pt x="0" y="16"/>
                  </a:lnTo>
                  <a:lnTo>
                    <a:pt x="0" y="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AFF10CE6-D693-4E0C-B76C-65266077E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3 w 13"/>
                <a:gd name="T7" fmla="*/ 0 h 16"/>
                <a:gd name="T8" fmla="*/ 5 w 13"/>
                <a:gd name="T9" fmla="*/ 7 h 16"/>
                <a:gd name="T10" fmla="*/ 0 w 13"/>
                <a:gd name="T11" fmla="*/ 16 h 16"/>
                <a:gd name="T12" fmla="*/ 0 w 1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7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CBD0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CEC20F82-C3C3-439D-A430-E4A814A658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0 w 13"/>
                <a:gd name="T7" fmla="*/ 6 h 16"/>
                <a:gd name="T8" fmla="*/ 0 w 13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0" y="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DA09BDAA-89FC-4832-8542-6E9FA2112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" y="1383"/>
              <a:ext cx="6" cy="5"/>
            </a:xfrm>
            <a:custGeom>
              <a:avLst/>
              <a:gdLst>
                <a:gd name="T0" fmla="*/ 0 w 17"/>
                <a:gd name="T1" fmla="*/ 16 h 16"/>
                <a:gd name="T2" fmla="*/ 8 w 17"/>
                <a:gd name="T3" fmla="*/ 7 h 16"/>
                <a:gd name="T4" fmla="*/ 17 w 17"/>
                <a:gd name="T5" fmla="*/ 0 h 16"/>
                <a:gd name="T6" fmla="*/ 17 w 17"/>
                <a:gd name="T7" fmla="*/ 0 h 16"/>
                <a:gd name="T8" fmla="*/ 8 w 17"/>
                <a:gd name="T9" fmla="*/ 7 h 16"/>
                <a:gd name="T10" fmla="*/ 0 w 17"/>
                <a:gd name="T11" fmla="*/ 16 h 16"/>
                <a:gd name="T12" fmla="*/ 0 w 17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6">
                  <a:moveTo>
                    <a:pt x="0" y="16"/>
                  </a:moveTo>
                  <a:lnTo>
                    <a:pt x="8" y="7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8" y="7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5392850F-777A-4934-8276-8DEBCD64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" y="1383"/>
              <a:ext cx="6" cy="5"/>
            </a:xfrm>
            <a:custGeom>
              <a:avLst/>
              <a:gdLst>
                <a:gd name="T0" fmla="*/ 0 w 17"/>
                <a:gd name="T1" fmla="*/ 16 h 16"/>
                <a:gd name="T2" fmla="*/ 8 w 17"/>
                <a:gd name="T3" fmla="*/ 7 h 16"/>
                <a:gd name="T4" fmla="*/ 17 w 17"/>
                <a:gd name="T5" fmla="*/ 0 h 16"/>
                <a:gd name="T6" fmla="*/ 5 w 17"/>
                <a:gd name="T7" fmla="*/ 12 h 16"/>
                <a:gd name="T8" fmla="*/ 0 w 17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0" y="16"/>
                  </a:moveTo>
                  <a:lnTo>
                    <a:pt x="8" y="7"/>
                  </a:lnTo>
                  <a:lnTo>
                    <a:pt x="17" y="0"/>
                  </a:lnTo>
                  <a:lnTo>
                    <a:pt x="5" y="12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E59CE03B-2461-4C83-9DF1-CD5ED961AE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4" y="290"/>
              <a:ext cx="56" cy="45"/>
            </a:xfrm>
            <a:custGeom>
              <a:avLst/>
              <a:gdLst>
                <a:gd name="T0" fmla="*/ 0 w 170"/>
                <a:gd name="T1" fmla="*/ 135 h 135"/>
                <a:gd name="T2" fmla="*/ 43 w 170"/>
                <a:gd name="T3" fmla="*/ 95 h 135"/>
                <a:gd name="T4" fmla="*/ 127 w 170"/>
                <a:gd name="T5" fmla="*/ 27 h 135"/>
                <a:gd name="T6" fmla="*/ 170 w 170"/>
                <a:gd name="T7" fmla="*/ 0 h 135"/>
                <a:gd name="T8" fmla="*/ 127 w 170"/>
                <a:gd name="T9" fmla="*/ 27 h 135"/>
                <a:gd name="T10" fmla="*/ 43 w 170"/>
                <a:gd name="T11" fmla="*/ 95 h 135"/>
                <a:gd name="T12" fmla="*/ 0 w 170"/>
                <a:gd name="T13" fmla="*/ 135 h 135"/>
                <a:gd name="T14" fmla="*/ 0 w 170"/>
                <a:gd name="T15" fmla="*/ 135 h 135"/>
                <a:gd name="T16" fmla="*/ 170 w 170"/>
                <a:gd name="T17" fmla="*/ 0 h 135"/>
                <a:gd name="T18" fmla="*/ 170 w 170"/>
                <a:gd name="T19" fmla="*/ 0 h 135"/>
                <a:gd name="T20" fmla="*/ 0 w 170"/>
                <a:gd name="T21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0" h="135">
                  <a:moveTo>
                    <a:pt x="0" y="135"/>
                  </a:moveTo>
                  <a:lnTo>
                    <a:pt x="43" y="95"/>
                  </a:lnTo>
                  <a:lnTo>
                    <a:pt x="127" y="27"/>
                  </a:lnTo>
                  <a:lnTo>
                    <a:pt x="170" y="0"/>
                  </a:lnTo>
                  <a:lnTo>
                    <a:pt x="127" y="27"/>
                  </a:lnTo>
                  <a:lnTo>
                    <a:pt x="43" y="95"/>
                  </a:lnTo>
                  <a:lnTo>
                    <a:pt x="0" y="135"/>
                  </a:lnTo>
                  <a:close/>
                  <a:moveTo>
                    <a:pt x="0" y="135"/>
                  </a:moveTo>
                  <a:lnTo>
                    <a:pt x="170" y="0"/>
                  </a:lnTo>
                  <a:lnTo>
                    <a:pt x="170" y="0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D5602ACD-7E6D-4DB4-9772-40809E821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0" y="1023"/>
              <a:ext cx="7" cy="7"/>
            </a:xfrm>
            <a:custGeom>
              <a:avLst/>
              <a:gdLst>
                <a:gd name="T0" fmla="*/ 0 w 21"/>
                <a:gd name="T1" fmla="*/ 20 h 20"/>
                <a:gd name="T2" fmla="*/ 5 w 21"/>
                <a:gd name="T3" fmla="*/ 14 h 20"/>
                <a:gd name="T4" fmla="*/ 11 w 21"/>
                <a:gd name="T5" fmla="*/ 10 h 20"/>
                <a:gd name="T6" fmla="*/ 15 w 21"/>
                <a:gd name="T7" fmla="*/ 4 h 20"/>
                <a:gd name="T8" fmla="*/ 21 w 21"/>
                <a:gd name="T9" fmla="*/ 0 h 20"/>
                <a:gd name="T10" fmla="*/ 12 w 21"/>
                <a:gd name="T11" fmla="*/ 8 h 20"/>
                <a:gd name="T12" fmla="*/ 11 w 21"/>
                <a:gd name="T13" fmla="*/ 10 h 20"/>
                <a:gd name="T14" fmla="*/ 9 w 21"/>
                <a:gd name="T15" fmla="*/ 11 h 20"/>
                <a:gd name="T16" fmla="*/ 0 w 21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0">
                  <a:moveTo>
                    <a:pt x="0" y="20"/>
                  </a:moveTo>
                  <a:lnTo>
                    <a:pt x="5" y="14"/>
                  </a:lnTo>
                  <a:lnTo>
                    <a:pt x="11" y="10"/>
                  </a:lnTo>
                  <a:lnTo>
                    <a:pt x="15" y="4"/>
                  </a:lnTo>
                  <a:lnTo>
                    <a:pt x="21" y="0"/>
                  </a:lnTo>
                  <a:lnTo>
                    <a:pt x="12" y="8"/>
                  </a:lnTo>
                  <a:lnTo>
                    <a:pt x="11" y="10"/>
                  </a:lnTo>
                  <a:lnTo>
                    <a:pt x="9" y="11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04F373E7-F724-4D4F-814C-EB8975F83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1" y="664"/>
              <a:ext cx="4" cy="5"/>
            </a:xfrm>
            <a:custGeom>
              <a:avLst/>
              <a:gdLst>
                <a:gd name="T0" fmla="*/ 0 w 13"/>
                <a:gd name="T1" fmla="*/ 14 h 14"/>
                <a:gd name="T2" fmla="*/ 7 w 13"/>
                <a:gd name="T3" fmla="*/ 7 h 14"/>
                <a:gd name="T4" fmla="*/ 13 w 13"/>
                <a:gd name="T5" fmla="*/ 0 h 14"/>
                <a:gd name="T6" fmla="*/ 10 w 13"/>
                <a:gd name="T7" fmla="*/ 4 h 14"/>
                <a:gd name="T8" fmla="*/ 0 w 1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0" y="14"/>
                  </a:moveTo>
                  <a:lnTo>
                    <a:pt x="7" y="7"/>
                  </a:lnTo>
                  <a:lnTo>
                    <a:pt x="13" y="0"/>
                  </a:lnTo>
                  <a:lnTo>
                    <a:pt x="10" y="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8EBB39E1-C51D-40AE-BB5A-BD01D5E46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" y="660"/>
              <a:ext cx="5" cy="4"/>
            </a:xfrm>
            <a:custGeom>
              <a:avLst/>
              <a:gdLst>
                <a:gd name="T0" fmla="*/ 0 w 14"/>
                <a:gd name="T1" fmla="*/ 13 h 13"/>
                <a:gd name="T2" fmla="*/ 7 w 14"/>
                <a:gd name="T3" fmla="*/ 7 h 13"/>
                <a:gd name="T4" fmla="*/ 14 w 14"/>
                <a:gd name="T5" fmla="*/ 0 h 13"/>
                <a:gd name="T6" fmla="*/ 4 w 14"/>
                <a:gd name="T7" fmla="*/ 10 h 13"/>
                <a:gd name="T8" fmla="*/ 0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0" y="13"/>
                  </a:moveTo>
                  <a:lnTo>
                    <a:pt x="7" y="7"/>
                  </a:lnTo>
                  <a:lnTo>
                    <a:pt x="14" y="0"/>
                  </a:lnTo>
                  <a:lnTo>
                    <a:pt x="4" y="10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C9BE64B9-6BE5-4633-BCB0-00ED97DDD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258"/>
              <a:ext cx="1595" cy="1402"/>
            </a:xfrm>
            <a:custGeom>
              <a:avLst/>
              <a:gdLst>
                <a:gd name="T0" fmla="*/ 271 w 4783"/>
                <a:gd name="T1" fmla="*/ 4206 h 4206"/>
                <a:gd name="T2" fmla="*/ 0 w 4783"/>
                <a:gd name="T3" fmla="*/ 3936 h 4206"/>
                <a:gd name="T4" fmla="*/ 135 w 4783"/>
                <a:gd name="T5" fmla="*/ 3799 h 4206"/>
                <a:gd name="T6" fmla="*/ 3703 w 4783"/>
                <a:gd name="T7" fmla="*/ 232 h 4206"/>
                <a:gd name="T8" fmla="*/ 3703 w 4783"/>
                <a:gd name="T9" fmla="*/ 232 h 4206"/>
                <a:gd name="T10" fmla="*/ 3746 w 4783"/>
                <a:gd name="T11" fmla="*/ 192 h 4206"/>
                <a:gd name="T12" fmla="*/ 3830 w 4783"/>
                <a:gd name="T13" fmla="*/ 124 h 4206"/>
                <a:gd name="T14" fmla="*/ 3873 w 4783"/>
                <a:gd name="T15" fmla="*/ 97 h 4206"/>
                <a:gd name="T16" fmla="*/ 3873 w 4783"/>
                <a:gd name="T17" fmla="*/ 97 h 4206"/>
                <a:gd name="T18" fmla="*/ 3873 w 4783"/>
                <a:gd name="T19" fmla="*/ 97 h 4206"/>
                <a:gd name="T20" fmla="*/ 3873 w 4783"/>
                <a:gd name="T21" fmla="*/ 97 h 4206"/>
                <a:gd name="T22" fmla="*/ 3915 w 4783"/>
                <a:gd name="T23" fmla="*/ 72 h 4206"/>
                <a:gd name="T24" fmla="*/ 3997 w 4783"/>
                <a:gd name="T25" fmla="*/ 36 h 4206"/>
                <a:gd name="T26" fmla="*/ 4079 w 4783"/>
                <a:gd name="T27" fmla="*/ 12 h 4206"/>
                <a:gd name="T28" fmla="*/ 4159 w 4783"/>
                <a:gd name="T29" fmla="*/ 2 h 4206"/>
                <a:gd name="T30" fmla="*/ 4198 w 4783"/>
                <a:gd name="T31" fmla="*/ 0 h 4206"/>
                <a:gd name="T32" fmla="*/ 4243 w 4783"/>
                <a:gd name="T33" fmla="*/ 2 h 4206"/>
                <a:gd name="T34" fmla="*/ 4331 w 4783"/>
                <a:gd name="T35" fmla="*/ 15 h 4206"/>
                <a:gd name="T36" fmla="*/ 4414 w 4783"/>
                <a:gd name="T37" fmla="*/ 42 h 4206"/>
                <a:gd name="T38" fmla="*/ 4495 w 4783"/>
                <a:gd name="T39" fmla="*/ 80 h 4206"/>
                <a:gd name="T40" fmla="*/ 4570 w 4783"/>
                <a:gd name="T41" fmla="*/ 129 h 4206"/>
                <a:gd name="T42" fmla="*/ 4639 w 4783"/>
                <a:gd name="T43" fmla="*/ 186 h 4206"/>
                <a:gd name="T44" fmla="*/ 4702 w 4783"/>
                <a:gd name="T45" fmla="*/ 251 h 4206"/>
                <a:gd name="T46" fmla="*/ 4758 w 4783"/>
                <a:gd name="T47" fmla="*/ 324 h 4206"/>
                <a:gd name="T48" fmla="*/ 4783 w 4783"/>
                <a:gd name="T49" fmla="*/ 363 h 4206"/>
                <a:gd name="T50" fmla="*/ 4747 w 4783"/>
                <a:gd name="T51" fmla="*/ 342 h 4206"/>
                <a:gd name="T52" fmla="*/ 4672 w 4783"/>
                <a:gd name="T53" fmla="*/ 309 h 4206"/>
                <a:gd name="T54" fmla="*/ 4593 w 4783"/>
                <a:gd name="T55" fmla="*/ 286 h 4206"/>
                <a:gd name="T56" fmla="*/ 4511 w 4783"/>
                <a:gd name="T57" fmla="*/ 274 h 4206"/>
                <a:gd name="T58" fmla="*/ 4469 w 4783"/>
                <a:gd name="T59" fmla="*/ 273 h 4206"/>
                <a:gd name="T60" fmla="*/ 4408 w 4783"/>
                <a:gd name="T61" fmla="*/ 274 h 4206"/>
                <a:gd name="T62" fmla="*/ 4316 w 4783"/>
                <a:gd name="T63" fmla="*/ 293 h 4206"/>
                <a:gd name="T64" fmla="*/ 4254 w 4783"/>
                <a:gd name="T65" fmla="*/ 313 h 4206"/>
                <a:gd name="T66" fmla="*/ 4192 w 4783"/>
                <a:gd name="T67" fmla="*/ 342 h 4206"/>
                <a:gd name="T68" fmla="*/ 4129 w 4783"/>
                <a:gd name="T69" fmla="*/ 378 h 4206"/>
                <a:gd name="T70" fmla="*/ 4067 w 4783"/>
                <a:gd name="T71" fmla="*/ 421 h 4206"/>
                <a:gd name="T72" fmla="*/ 4005 w 4783"/>
                <a:gd name="T73" fmla="*/ 474 h 4206"/>
                <a:gd name="T74" fmla="*/ 3975 w 4783"/>
                <a:gd name="T75" fmla="*/ 504 h 4206"/>
                <a:gd name="T76" fmla="*/ 3272 w 4783"/>
                <a:gd name="T77" fmla="*/ 1206 h 4206"/>
                <a:gd name="T78" fmla="*/ 3265 w 4783"/>
                <a:gd name="T79" fmla="*/ 1213 h 4206"/>
                <a:gd name="T80" fmla="*/ 3258 w 4783"/>
                <a:gd name="T81" fmla="*/ 1219 h 4206"/>
                <a:gd name="T82" fmla="*/ 3258 w 4783"/>
                <a:gd name="T83" fmla="*/ 1219 h 4206"/>
                <a:gd name="T84" fmla="*/ 3258 w 4783"/>
                <a:gd name="T85" fmla="*/ 1219 h 4206"/>
                <a:gd name="T86" fmla="*/ 3252 w 4783"/>
                <a:gd name="T87" fmla="*/ 1226 h 4206"/>
                <a:gd name="T88" fmla="*/ 3245 w 4783"/>
                <a:gd name="T89" fmla="*/ 1233 h 4206"/>
                <a:gd name="T90" fmla="*/ 2183 w 4783"/>
                <a:gd name="T91" fmla="*/ 2296 h 4206"/>
                <a:gd name="T92" fmla="*/ 2177 w 4783"/>
                <a:gd name="T93" fmla="*/ 2300 h 4206"/>
                <a:gd name="T94" fmla="*/ 2173 w 4783"/>
                <a:gd name="T95" fmla="*/ 2306 h 4206"/>
                <a:gd name="T96" fmla="*/ 2167 w 4783"/>
                <a:gd name="T97" fmla="*/ 2310 h 4206"/>
                <a:gd name="T98" fmla="*/ 2162 w 4783"/>
                <a:gd name="T99" fmla="*/ 2316 h 4206"/>
                <a:gd name="T100" fmla="*/ 1103 w 4783"/>
                <a:gd name="T101" fmla="*/ 3374 h 4206"/>
                <a:gd name="T102" fmla="*/ 1094 w 4783"/>
                <a:gd name="T103" fmla="*/ 3381 h 4206"/>
                <a:gd name="T104" fmla="*/ 1086 w 4783"/>
                <a:gd name="T105" fmla="*/ 3390 h 4206"/>
                <a:gd name="T106" fmla="*/ 1086 w 4783"/>
                <a:gd name="T107" fmla="*/ 3390 h 4206"/>
                <a:gd name="T108" fmla="*/ 1086 w 4783"/>
                <a:gd name="T109" fmla="*/ 3390 h 4206"/>
                <a:gd name="T110" fmla="*/ 1078 w 4783"/>
                <a:gd name="T111" fmla="*/ 3397 h 4206"/>
                <a:gd name="T112" fmla="*/ 1073 w 4783"/>
                <a:gd name="T113" fmla="*/ 3406 h 4206"/>
                <a:gd name="T114" fmla="*/ 408 w 4783"/>
                <a:gd name="T115" fmla="*/ 4070 h 4206"/>
                <a:gd name="T116" fmla="*/ 271 w 4783"/>
                <a:gd name="T117" fmla="*/ 4206 h 4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783" h="4206">
                  <a:moveTo>
                    <a:pt x="271" y="4206"/>
                  </a:moveTo>
                  <a:lnTo>
                    <a:pt x="0" y="3936"/>
                  </a:lnTo>
                  <a:lnTo>
                    <a:pt x="135" y="3799"/>
                  </a:lnTo>
                  <a:lnTo>
                    <a:pt x="3703" y="232"/>
                  </a:lnTo>
                  <a:lnTo>
                    <a:pt x="3703" y="232"/>
                  </a:lnTo>
                  <a:lnTo>
                    <a:pt x="3746" y="192"/>
                  </a:lnTo>
                  <a:lnTo>
                    <a:pt x="3830" y="124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915" y="72"/>
                  </a:lnTo>
                  <a:lnTo>
                    <a:pt x="3997" y="36"/>
                  </a:lnTo>
                  <a:lnTo>
                    <a:pt x="4079" y="12"/>
                  </a:lnTo>
                  <a:lnTo>
                    <a:pt x="4159" y="2"/>
                  </a:lnTo>
                  <a:lnTo>
                    <a:pt x="4198" y="0"/>
                  </a:lnTo>
                  <a:lnTo>
                    <a:pt x="4243" y="2"/>
                  </a:lnTo>
                  <a:lnTo>
                    <a:pt x="4331" y="15"/>
                  </a:lnTo>
                  <a:lnTo>
                    <a:pt x="4414" y="42"/>
                  </a:lnTo>
                  <a:lnTo>
                    <a:pt x="4495" y="80"/>
                  </a:lnTo>
                  <a:lnTo>
                    <a:pt x="4570" y="129"/>
                  </a:lnTo>
                  <a:lnTo>
                    <a:pt x="4639" y="186"/>
                  </a:lnTo>
                  <a:lnTo>
                    <a:pt x="4702" y="251"/>
                  </a:lnTo>
                  <a:lnTo>
                    <a:pt x="4758" y="324"/>
                  </a:lnTo>
                  <a:lnTo>
                    <a:pt x="4783" y="363"/>
                  </a:lnTo>
                  <a:lnTo>
                    <a:pt x="4747" y="342"/>
                  </a:lnTo>
                  <a:lnTo>
                    <a:pt x="4672" y="309"/>
                  </a:lnTo>
                  <a:lnTo>
                    <a:pt x="4593" y="286"/>
                  </a:lnTo>
                  <a:lnTo>
                    <a:pt x="4511" y="274"/>
                  </a:lnTo>
                  <a:lnTo>
                    <a:pt x="4469" y="273"/>
                  </a:lnTo>
                  <a:lnTo>
                    <a:pt x="4408" y="274"/>
                  </a:lnTo>
                  <a:lnTo>
                    <a:pt x="4316" y="293"/>
                  </a:lnTo>
                  <a:lnTo>
                    <a:pt x="4254" y="313"/>
                  </a:lnTo>
                  <a:lnTo>
                    <a:pt x="4192" y="342"/>
                  </a:lnTo>
                  <a:lnTo>
                    <a:pt x="4129" y="378"/>
                  </a:lnTo>
                  <a:lnTo>
                    <a:pt x="4067" y="421"/>
                  </a:lnTo>
                  <a:lnTo>
                    <a:pt x="4005" y="474"/>
                  </a:lnTo>
                  <a:lnTo>
                    <a:pt x="3975" y="504"/>
                  </a:lnTo>
                  <a:lnTo>
                    <a:pt x="3272" y="1206"/>
                  </a:lnTo>
                  <a:lnTo>
                    <a:pt x="3265" y="1213"/>
                  </a:lnTo>
                  <a:lnTo>
                    <a:pt x="3258" y="1219"/>
                  </a:lnTo>
                  <a:lnTo>
                    <a:pt x="3258" y="1219"/>
                  </a:lnTo>
                  <a:lnTo>
                    <a:pt x="3258" y="1219"/>
                  </a:lnTo>
                  <a:lnTo>
                    <a:pt x="3252" y="1226"/>
                  </a:lnTo>
                  <a:lnTo>
                    <a:pt x="3245" y="1233"/>
                  </a:lnTo>
                  <a:lnTo>
                    <a:pt x="2183" y="2296"/>
                  </a:lnTo>
                  <a:lnTo>
                    <a:pt x="2177" y="2300"/>
                  </a:lnTo>
                  <a:lnTo>
                    <a:pt x="2173" y="2306"/>
                  </a:lnTo>
                  <a:lnTo>
                    <a:pt x="2167" y="2310"/>
                  </a:lnTo>
                  <a:lnTo>
                    <a:pt x="2162" y="2316"/>
                  </a:lnTo>
                  <a:lnTo>
                    <a:pt x="1103" y="3374"/>
                  </a:lnTo>
                  <a:lnTo>
                    <a:pt x="1094" y="3381"/>
                  </a:lnTo>
                  <a:lnTo>
                    <a:pt x="1086" y="3390"/>
                  </a:lnTo>
                  <a:lnTo>
                    <a:pt x="1086" y="3390"/>
                  </a:lnTo>
                  <a:lnTo>
                    <a:pt x="1086" y="3390"/>
                  </a:lnTo>
                  <a:lnTo>
                    <a:pt x="1078" y="3397"/>
                  </a:lnTo>
                  <a:lnTo>
                    <a:pt x="1073" y="3406"/>
                  </a:lnTo>
                  <a:lnTo>
                    <a:pt x="408" y="4070"/>
                  </a:lnTo>
                  <a:lnTo>
                    <a:pt x="271" y="4206"/>
                  </a:lnTo>
                  <a:close/>
                </a:path>
              </a:pathLst>
            </a:custGeom>
            <a:solidFill>
              <a:srgbClr val="B15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24490DEA-294D-4E0D-AA36-2584D298C7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3" y="1674"/>
              <a:ext cx="2910" cy="2420"/>
            </a:xfrm>
            <a:custGeom>
              <a:avLst/>
              <a:gdLst>
                <a:gd name="T0" fmla="*/ 1620 w 8730"/>
                <a:gd name="T1" fmla="*/ 5483 h 7261"/>
                <a:gd name="T2" fmla="*/ 1310 w 8730"/>
                <a:gd name="T3" fmla="*/ 5807 h 7261"/>
                <a:gd name="T4" fmla="*/ 658 w 8730"/>
                <a:gd name="T5" fmla="*/ 6579 h 7261"/>
                <a:gd name="T6" fmla="*/ 284 w 8730"/>
                <a:gd name="T7" fmla="*/ 7067 h 7261"/>
                <a:gd name="T8" fmla="*/ 530 w 8730"/>
                <a:gd name="T9" fmla="*/ 7045 h 7261"/>
                <a:gd name="T10" fmla="*/ 1032 w 8730"/>
                <a:gd name="T11" fmla="*/ 6949 h 7261"/>
                <a:gd name="T12" fmla="*/ 1728 w 8730"/>
                <a:gd name="T13" fmla="*/ 6733 h 7261"/>
                <a:gd name="T14" fmla="*/ 2614 w 8730"/>
                <a:gd name="T15" fmla="*/ 6354 h 7261"/>
                <a:gd name="T16" fmla="*/ 3267 w 8730"/>
                <a:gd name="T17" fmla="*/ 6012 h 7261"/>
                <a:gd name="T18" fmla="*/ 3841 w 8730"/>
                <a:gd name="T19" fmla="*/ 5673 h 7261"/>
                <a:gd name="T20" fmla="*/ 4463 w 8730"/>
                <a:gd name="T21" fmla="*/ 5270 h 7261"/>
                <a:gd name="T22" fmla="*/ 5132 w 8730"/>
                <a:gd name="T23" fmla="*/ 4795 h 7261"/>
                <a:gd name="T24" fmla="*/ 5849 w 8730"/>
                <a:gd name="T25" fmla="*/ 4245 h 7261"/>
                <a:gd name="T26" fmla="*/ 6612 w 8730"/>
                <a:gd name="T27" fmla="*/ 3611 h 7261"/>
                <a:gd name="T28" fmla="*/ 7422 w 8730"/>
                <a:gd name="T29" fmla="*/ 2891 h 7261"/>
                <a:gd name="T30" fmla="*/ 8278 w 8730"/>
                <a:gd name="T31" fmla="*/ 2078 h 7261"/>
                <a:gd name="T32" fmla="*/ 6872 w 8730"/>
                <a:gd name="T33" fmla="*/ 229 h 7261"/>
                <a:gd name="T34" fmla="*/ 199 w 8730"/>
                <a:gd name="T35" fmla="*/ 7261 h 7261"/>
                <a:gd name="T36" fmla="*/ 85 w 8730"/>
                <a:gd name="T37" fmla="*/ 7257 h 7261"/>
                <a:gd name="T38" fmla="*/ 20 w 8730"/>
                <a:gd name="T39" fmla="*/ 7221 h 7261"/>
                <a:gd name="T40" fmla="*/ 0 w 8730"/>
                <a:gd name="T41" fmla="*/ 7176 h 7261"/>
                <a:gd name="T42" fmla="*/ 17 w 8730"/>
                <a:gd name="T43" fmla="*/ 7106 h 7261"/>
                <a:gd name="T44" fmla="*/ 285 w 8730"/>
                <a:gd name="T45" fmla="*/ 6745 h 7261"/>
                <a:gd name="T46" fmla="*/ 821 w 8730"/>
                <a:gd name="T47" fmla="*/ 6076 h 7261"/>
                <a:gd name="T48" fmla="*/ 1343 w 8730"/>
                <a:gd name="T49" fmla="*/ 5489 h 7261"/>
                <a:gd name="T50" fmla="*/ 6804 w 8730"/>
                <a:gd name="T51" fmla="*/ 26 h 7261"/>
                <a:gd name="T52" fmla="*/ 6853 w 8730"/>
                <a:gd name="T53" fmla="*/ 0 h 7261"/>
                <a:gd name="T54" fmla="*/ 6925 w 8730"/>
                <a:gd name="T55" fmla="*/ 13 h 7261"/>
                <a:gd name="T56" fmla="*/ 8704 w 8730"/>
                <a:gd name="T57" fmla="*/ 1790 h 7261"/>
                <a:gd name="T58" fmla="*/ 8730 w 8730"/>
                <a:gd name="T59" fmla="*/ 1840 h 7261"/>
                <a:gd name="T60" fmla="*/ 8717 w 8730"/>
                <a:gd name="T61" fmla="*/ 1911 h 7261"/>
                <a:gd name="T62" fmla="*/ 8467 w 8730"/>
                <a:gd name="T63" fmla="*/ 2161 h 7261"/>
                <a:gd name="T64" fmla="*/ 7554 w 8730"/>
                <a:gd name="T65" fmla="*/ 3031 h 7261"/>
                <a:gd name="T66" fmla="*/ 6692 w 8730"/>
                <a:gd name="T67" fmla="*/ 3796 h 7261"/>
                <a:gd name="T68" fmla="*/ 5881 w 8730"/>
                <a:gd name="T69" fmla="*/ 4462 h 7261"/>
                <a:gd name="T70" fmla="*/ 5122 w 8730"/>
                <a:gd name="T71" fmla="*/ 5038 h 7261"/>
                <a:gd name="T72" fmla="*/ 4416 w 8730"/>
                <a:gd name="T73" fmla="*/ 5529 h 7261"/>
                <a:gd name="T74" fmla="*/ 3762 w 8730"/>
                <a:gd name="T75" fmla="*/ 5943 h 7261"/>
                <a:gd name="T76" fmla="*/ 3162 w 8730"/>
                <a:gd name="T77" fmla="*/ 6285 h 7261"/>
                <a:gd name="T78" fmla="*/ 2613 w 8730"/>
                <a:gd name="T79" fmla="*/ 6562 h 7261"/>
                <a:gd name="T80" fmla="*/ 2003 w 8730"/>
                <a:gd name="T81" fmla="*/ 6829 h 7261"/>
                <a:gd name="T82" fmla="*/ 1202 w 8730"/>
                <a:gd name="T83" fmla="*/ 7100 h 7261"/>
                <a:gd name="T84" fmla="*/ 618 w 8730"/>
                <a:gd name="T85" fmla="*/ 7225 h 7261"/>
                <a:gd name="T86" fmla="*/ 253 w 8730"/>
                <a:gd name="T87" fmla="*/ 7260 h 7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730" h="7261">
                  <a:moveTo>
                    <a:pt x="6872" y="229"/>
                  </a:moveTo>
                  <a:lnTo>
                    <a:pt x="1620" y="5483"/>
                  </a:lnTo>
                  <a:lnTo>
                    <a:pt x="1516" y="5587"/>
                  </a:lnTo>
                  <a:lnTo>
                    <a:pt x="1310" y="5807"/>
                  </a:lnTo>
                  <a:lnTo>
                    <a:pt x="1014" y="6146"/>
                  </a:lnTo>
                  <a:lnTo>
                    <a:pt x="658" y="6579"/>
                  </a:lnTo>
                  <a:lnTo>
                    <a:pt x="380" y="6939"/>
                  </a:lnTo>
                  <a:lnTo>
                    <a:pt x="284" y="7067"/>
                  </a:lnTo>
                  <a:lnTo>
                    <a:pt x="353" y="7064"/>
                  </a:lnTo>
                  <a:lnTo>
                    <a:pt x="530" y="7045"/>
                  </a:lnTo>
                  <a:lnTo>
                    <a:pt x="757" y="7009"/>
                  </a:lnTo>
                  <a:lnTo>
                    <a:pt x="1032" y="6949"/>
                  </a:lnTo>
                  <a:lnTo>
                    <a:pt x="1356" y="6858"/>
                  </a:lnTo>
                  <a:lnTo>
                    <a:pt x="1728" y="6733"/>
                  </a:lnTo>
                  <a:lnTo>
                    <a:pt x="2147" y="6567"/>
                  </a:lnTo>
                  <a:lnTo>
                    <a:pt x="2614" y="6354"/>
                  </a:lnTo>
                  <a:lnTo>
                    <a:pt x="2997" y="6158"/>
                  </a:lnTo>
                  <a:lnTo>
                    <a:pt x="3267" y="6012"/>
                  </a:lnTo>
                  <a:lnTo>
                    <a:pt x="3549" y="5850"/>
                  </a:lnTo>
                  <a:lnTo>
                    <a:pt x="3841" y="5673"/>
                  </a:lnTo>
                  <a:lnTo>
                    <a:pt x="4146" y="5480"/>
                  </a:lnTo>
                  <a:lnTo>
                    <a:pt x="4463" y="5270"/>
                  </a:lnTo>
                  <a:lnTo>
                    <a:pt x="4793" y="5041"/>
                  </a:lnTo>
                  <a:lnTo>
                    <a:pt x="5132" y="4795"/>
                  </a:lnTo>
                  <a:lnTo>
                    <a:pt x="5485" y="4530"/>
                  </a:lnTo>
                  <a:lnTo>
                    <a:pt x="5849" y="4245"/>
                  </a:lnTo>
                  <a:lnTo>
                    <a:pt x="6225" y="3940"/>
                  </a:lnTo>
                  <a:lnTo>
                    <a:pt x="6612" y="3611"/>
                  </a:lnTo>
                  <a:lnTo>
                    <a:pt x="7011" y="3263"/>
                  </a:lnTo>
                  <a:lnTo>
                    <a:pt x="7422" y="2891"/>
                  </a:lnTo>
                  <a:lnTo>
                    <a:pt x="7845" y="2497"/>
                  </a:lnTo>
                  <a:lnTo>
                    <a:pt x="8278" y="2078"/>
                  </a:lnTo>
                  <a:lnTo>
                    <a:pt x="8500" y="1858"/>
                  </a:lnTo>
                  <a:lnTo>
                    <a:pt x="6872" y="229"/>
                  </a:lnTo>
                  <a:close/>
                  <a:moveTo>
                    <a:pt x="199" y="7261"/>
                  </a:moveTo>
                  <a:lnTo>
                    <a:pt x="199" y="7261"/>
                  </a:lnTo>
                  <a:lnTo>
                    <a:pt x="104" y="7259"/>
                  </a:lnTo>
                  <a:lnTo>
                    <a:pt x="85" y="7257"/>
                  </a:lnTo>
                  <a:lnTo>
                    <a:pt x="60" y="7251"/>
                  </a:lnTo>
                  <a:lnTo>
                    <a:pt x="20" y="7221"/>
                  </a:lnTo>
                  <a:lnTo>
                    <a:pt x="9" y="7200"/>
                  </a:lnTo>
                  <a:lnTo>
                    <a:pt x="0" y="7176"/>
                  </a:lnTo>
                  <a:lnTo>
                    <a:pt x="4" y="7128"/>
                  </a:lnTo>
                  <a:lnTo>
                    <a:pt x="17" y="7106"/>
                  </a:lnTo>
                  <a:lnTo>
                    <a:pt x="43" y="7070"/>
                  </a:lnTo>
                  <a:lnTo>
                    <a:pt x="285" y="6745"/>
                  </a:lnTo>
                  <a:lnTo>
                    <a:pt x="586" y="6363"/>
                  </a:lnTo>
                  <a:lnTo>
                    <a:pt x="821" y="6076"/>
                  </a:lnTo>
                  <a:lnTo>
                    <a:pt x="1075" y="5781"/>
                  </a:lnTo>
                  <a:lnTo>
                    <a:pt x="1343" y="5489"/>
                  </a:lnTo>
                  <a:lnTo>
                    <a:pt x="1479" y="5351"/>
                  </a:lnTo>
                  <a:lnTo>
                    <a:pt x="6804" y="26"/>
                  </a:lnTo>
                  <a:lnTo>
                    <a:pt x="6818" y="13"/>
                  </a:lnTo>
                  <a:lnTo>
                    <a:pt x="6853" y="0"/>
                  </a:lnTo>
                  <a:lnTo>
                    <a:pt x="6890" y="0"/>
                  </a:lnTo>
                  <a:lnTo>
                    <a:pt x="6925" y="13"/>
                  </a:lnTo>
                  <a:lnTo>
                    <a:pt x="6939" y="26"/>
                  </a:lnTo>
                  <a:lnTo>
                    <a:pt x="8704" y="1790"/>
                  </a:lnTo>
                  <a:lnTo>
                    <a:pt x="8717" y="1806"/>
                  </a:lnTo>
                  <a:lnTo>
                    <a:pt x="8730" y="1840"/>
                  </a:lnTo>
                  <a:lnTo>
                    <a:pt x="8730" y="1876"/>
                  </a:lnTo>
                  <a:lnTo>
                    <a:pt x="8717" y="1911"/>
                  </a:lnTo>
                  <a:lnTo>
                    <a:pt x="8704" y="1927"/>
                  </a:lnTo>
                  <a:lnTo>
                    <a:pt x="8467" y="2161"/>
                  </a:lnTo>
                  <a:lnTo>
                    <a:pt x="8003" y="2609"/>
                  </a:lnTo>
                  <a:lnTo>
                    <a:pt x="7554" y="3031"/>
                  </a:lnTo>
                  <a:lnTo>
                    <a:pt x="7116" y="3426"/>
                  </a:lnTo>
                  <a:lnTo>
                    <a:pt x="6692" y="3796"/>
                  </a:lnTo>
                  <a:lnTo>
                    <a:pt x="6280" y="4141"/>
                  </a:lnTo>
                  <a:lnTo>
                    <a:pt x="5881" y="4462"/>
                  </a:lnTo>
                  <a:lnTo>
                    <a:pt x="5495" y="4762"/>
                  </a:lnTo>
                  <a:lnTo>
                    <a:pt x="5122" y="5038"/>
                  </a:lnTo>
                  <a:lnTo>
                    <a:pt x="4762" y="5295"/>
                  </a:lnTo>
                  <a:lnTo>
                    <a:pt x="4416" y="5529"/>
                  </a:lnTo>
                  <a:lnTo>
                    <a:pt x="4083" y="5745"/>
                  </a:lnTo>
                  <a:lnTo>
                    <a:pt x="3762" y="5943"/>
                  </a:lnTo>
                  <a:lnTo>
                    <a:pt x="3455" y="6122"/>
                  </a:lnTo>
                  <a:lnTo>
                    <a:pt x="3162" y="6285"/>
                  </a:lnTo>
                  <a:lnTo>
                    <a:pt x="2881" y="6431"/>
                  </a:lnTo>
                  <a:lnTo>
                    <a:pt x="2613" y="6562"/>
                  </a:lnTo>
                  <a:lnTo>
                    <a:pt x="2360" y="6678"/>
                  </a:lnTo>
                  <a:lnTo>
                    <a:pt x="2003" y="6829"/>
                  </a:lnTo>
                  <a:lnTo>
                    <a:pt x="1575" y="6986"/>
                  </a:lnTo>
                  <a:lnTo>
                    <a:pt x="1202" y="7100"/>
                  </a:lnTo>
                  <a:lnTo>
                    <a:pt x="883" y="7178"/>
                  </a:lnTo>
                  <a:lnTo>
                    <a:pt x="618" y="7225"/>
                  </a:lnTo>
                  <a:lnTo>
                    <a:pt x="407" y="7251"/>
                  </a:lnTo>
                  <a:lnTo>
                    <a:pt x="253" y="7260"/>
                  </a:lnTo>
                  <a:lnTo>
                    <a:pt x="199" y="7261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EE32671D-83F3-4248-8267-421A856A8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8" y="2262"/>
              <a:ext cx="2434" cy="1674"/>
            </a:xfrm>
            <a:custGeom>
              <a:avLst/>
              <a:gdLst>
                <a:gd name="T0" fmla="*/ 97 w 7303"/>
                <a:gd name="T1" fmla="*/ 5022 h 5022"/>
                <a:gd name="T2" fmla="*/ 81 w 7303"/>
                <a:gd name="T3" fmla="*/ 5020 h 5022"/>
                <a:gd name="T4" fmla="*/ 52 w 7303"/>
                <a:gd name="T5" fmla="*/ 5012 h 5022"/>
                <a:gd name="T6" fmla="*/ 28 w 7303"/>
                <a:gd name="T7" fmla="*/ 4993 h 5022"/>
                <a:gd name="T8" fmla="*/ 10 w 7303"/>
                <a:gd name="T9" fmla="*/ 4969 h 5022"/>
                <a:gd name="T10" fmla="*/ 5 w 7303"/>
                <a:gd name="T11" fmla="*/ 4953 h 5022"/>
                <a:gd name="T12" fmla="*/ 0 w 7303"/>
                <a:gd name="T13" fmla="*/ 4934 h 5022"/>
                <a:gd name="T14" fmla="*/ 5 w 7303"/>
                <a:gd name="T15" fmla="*/ 4897 h 5022"/>
                <a:gd name="T16" fmla="*/ 22 w 7303"/>
                <a:gd name="T17" fmla="*/ 4865 h 5022"/>
                <a:gd name="T18" fmla="*/ 51 w 7303"/>
                <a:gd name="T19" fmla="*/ 4840 h 5022"/>
                <a:gd name="T20" fmla="*/ 70 w 7303"/>
                <a:gd name="T21" fmla="*/ 4833 h 5022"/>
                <a:gd name="T22" fmla="*/ 264 w 7303"/>
                <a:gd name="T23" fmla="*/ 4774 h 5022"/>
                <a:gd name="T24" fmla="*/ 660 w 7303"/>
                <a:gd name="T25" fmla="*/ 4635 h 5022"/>
                <a:gd name="T26" fmla="*/ 1061 w 7303"/>
                <a:gd name="T27" fmla="*/ 4472 h 5022"/>
                <a:gd name="T28" fmla="*/ 1470 w 7303"/>
                <a:gd name="T29" fmla="*/ 4286 h 5022"/>
                <a:gd name="T30" fmla="*/ 1888 w 7303"/>
                <a:gd name="T31" fmla="*/ 4077 h 5022"/>
                <a:gd name="T32" fmla="*/ 2311 w 7303"/>
                <a:gd name="T33" fmla="*/ 3845 h 5022"/>
                <a:gd name="T34" fmla="*/ 2740 w 7303"/>
                <a:gd name="T35" fmla="*/ 3591 h 5022"/>
                <a:gd name="T36" fmla="*/ 3176 w 7303"/>
                <a:gd name="T37" fmla="*/ 3311 h 5022"/>
                <a:gd name="T38" fmla="*/ 3620 w 7303"/>
                <a:gd name="T39" fmla="*/ 3010 h 5022"/>
                <a:gd name="T40" fmla="*/ 4069 w 7303"/>
                <a:gd name="T41" fmla="*/ 2686 h 5022"/>
                <a:gd name="T42" fmla="*/ 4525 w 7303"/>
                <a:gd name="T43" fmla="*/ 2339 h 5022"/>
                <a:gd name="T44" fmla="*/ 4987 w 7303"/>
                <a:gd name="T45" fmla="*/ 1969 h 5022"/>
                <a:gd name="T46" fmla="*/ 5455 w 7303"/>
                <a:gd name="T47" fmla="*/ 1578 h 5022"/>
                <a:gd name="T48" fmla="*/ 5929 w 7303"/>
                <a:gd name="T49" fmla="*/ 1163 h 5022"/>
                <a:gd name="T50" fmla="*/ 6408 w 7303"/>
                <a:gd name="T51" fmla="*/ 725 h 5022"/>
                <a:gd name="T52" fmla="*/ 6895 w 7303"/>
                <a:gd name="T53" fmla="*/ 264 h 5022"/>
                <a:gd name="T54" fmla="*/ 7140 w 7303"/>
                <a:gd name="T55" fmla="*/ 25 h 5022"/>
                <a:gd name="T56" fmla="*/ 7154 w 7303"/>
                <a:gd name="T57" fmla="*/ 12 h 5022"/>
                <a:gd name="T58" fmla="*/ 7190 w 7303"/>
                <a:gd name="T59" fmla="*/ 0 h 5022"/>
                <a:gd name="T60" fmla="*/ 7226 w 7303"/>
                <a:gd name="T61" fmla="*/ 0 h 5022"/>
                <a:gd name="T62" fmla="*/ 7261 w 7303"/>
                <a:gd name="T63" fmla="*/ 14 h 5022"/>
                <a:gd name="T64" fmla="*/ 7275 w 7303"/>
                <a:gd name="T65" fmla="*/ 27 h 5022"/>
                <a:gd name="T66" fmla="*/ 7288 w 7303"/>
                <a:gd name="T67" fmla="*/ 41 h 5022"/>
                <a:gd name="T68" fmla="*/ 7303 w 7303"/>
                <a:gd name="T69" fmla="*/ 76 h 5022"/>
                <a:gd name="T70" fmla="*/ 7301 w 7303"/>
                <a:gd name="T71" fmla="*/ 113 h 5022"/>
                <a:gd name="T72" fmla="*/ 7287 w 7303"/>
                <a:gd name="T73" fmla="*/ 148 h 5022"/>
                <a:gd name="T74" fmla="*/ 7274 w 7303"/>
                <a:gd name="T75" fmla="*/ 162 h 5022"/>
                <a:gd name="T76" fmla="*/ 7028 w 7303"/>
                <a:gd name="T77" fmla="*/ 404 h 5022"/>
                <a:gd name="T78" fmla="*/ 6537 w 7303"/>
                <a:gd name="T79" fmla="*/ 868 h 5022"/>
                <a:gd name="T80" fmla="*/ 6053 w 7303"/>
                <a:gd name="T81" fmla="*/ 1310 h 5022"/>
                <a:gd name="T82" fmla="*/ 5573 w 7303"/>
                <a:gd name="T83" fmla="*/ 1727 h 5022"/>
                <a:gd name="T84" fmla="*/ 5101 w 7303"/>
                <a:gd name="T85" fmla="*/ 2123 h 5022"/>
                <a:gd name="T86" fmla="*/ 4635 w 7303"/>
                <a:gd name="T87" fmla="*/ 2498 h 5022"/>
                <a:gd name="T88" fmla="*/ 4174 w 7303"/>
                <a:gd name="T89" fmla="*/ 2848 h 5022"/>
                <a:gd name="T90" fmla="*/ 3721 w 7303"/>
                <a:gd name="T91" fmla="*/ 3174 h 5022"/>
                <a:gd name="T92" fmla="*/ 3271 w 7303"/>
                <a:gd name="T93" fmla="*/ 3478 h 5022"/>
                <a:gd name="T94" fmla="*/ 2831 w 7303"/>
                <a:gd name="T95" fmla="*/ 3759 h 5022"/>
                <a:gd name="T96" fmla="*/ 2396 w 7303"/>
                <a:gd name="T97" fmla="*/ 4017 h 5022"/>
                <a:gd name="T98" fmla="*/ 1967 w 7303"/>
                <a:gd name="T99" fmla="*/ 4252 h 5022"/>
                <a:gd name="T100" fmla="*/ 1545 w 7303"/>
                <a:gd name="T101" fmla="*/ 4463 h 5022"/>
                <a:gd name="T102" fmla="*/ 1131 w 7303"/>
                <a:gd name="T103" fmla="*/ 4652 h 5022"/>
                <a:gd name="T104" fmla="*/ 722 w 7303"/>
                <a:gd name="T105" fmla="*/ 4816 h 5022"/>
                <a:gd name="T106" fmla="*/ 321 w 7303"/>
                <a:gd name="T107" fmla="*/ 4957 h 5022"/>
                <a:gd name="T108" fmla="*/ 124 w 7303"/>
                <a:gd name="T109" fmla="*/ 5018 h 5022"/>
                <a:gd name="T110" fmla="*/ 110 w 7303"/>
                <a:gd name="T111" fmla="*/ 5020 h 5022"/>
                <a:gd name="T112" fmla="*/ 97 w 7303"/>
                <a:gd name="T113" fmla="*/ 5022 h 5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303" h="5022">
                  <a:moveTo>
                    <a:pt x="97" y="5022"/>
                  </a:moveTo>
                  <a:lnTo>
                    <a:pt x="81" y="5020"/>
                  </a:lnTo>
                  <a:lnTo>
                    <a:pt x="52" y="5012"/>
                  </a:lnTo>
                  <a:lnTo>
                    <a:pt x="28" y="4993"/>
                  </a:lnTo>
                  <a:lnTo>
                    <a:pt x="10" y="4969"/>
                  </a:lnTo>
                  <a:lnTo>
                    <a:pt x="5" y="4953"/>
                  </a:lnTo>
                  <a:lnTo>
                    <a:pt x="0" y="4934"/>
                  </a:lnTo>
                  <a:lnTo>
                    <a:pt x="5" y="4897"/>
                  </a:lnTo>
                  <a:lnTo>
                    <a:pt x="22" y="4865"/>
                  </a:lnTo>
                  <a:lnTo>
                    <a:pt x="51" y="4840"/>
                  </a:lnTo>
                  <a:lnTo>
                    <a:pt x="70" y="4833"/>
                  </a:lnTo>
                  <a:lnTo>
                    <a:pt x="264" y="4774"/>
                  </a:lnTo>
                  <a:lnTo>
                    <a:pt x="660" y="4635"/>
                  </a:lnTo>
                  <a:lnTo>
                    <a:pt x="1061" y="4472"/>
                  </a:lnTo>
                  <a:lnTo>
                    <a:pt x="1470" y="4286"/>
                  </a:lnTo>
                  <a:lnTo>
                    <a:pt x="1888" y="4077"/>
                  </a:lnTo>
                  <a:lnTo>
                    <a:pt x="2311" y="3845"/>
                  </a:lnTo>
                  <a:lnTo>
                    <a:pt x="2740" y="3591"/>
                  </a:lnTo>
                  <a:lnTo>
                    <a:pt x="3176" y="3311"/>
                  </a:lnTo>
                  <a:lnTo>
                    <a:pt x="3620" y="3010"/>
                  </a:lnTo>
                  <a:lnTo>
                    <a:pt x="4069" y="2686"/>
                  </a:lnTo>
                  <a:lnTo>
                    <a:pt x="4525" y="2339"/>
                  </a:lnTo>
                  <a:lnTo>
                    <a:pt x="4987" y="1969"/>
                  </a:lnTo>
                  <a:lnTo>
                    <a:pt x="5455" y="1578"/>
                  </a:lnTo>
                  <a:lnTo>
                    <a:pt x="5929" y="1163"/>
                  </a:lnTo>
                  <a:lnTo>
                    <a:pt x="6408" y="725"/>
                  </a:lnTo>
                  <a:lnTo>
                    <a:pt x="6895" y="264"/>
                  </a:lnTo>
                  <a:lnTo>
                    <a:pt x="7140" y="25"/>
                  </a:lnTo>
                  <a:lnTo>
                    <a:pt x="7154" y="12"/>
                  </a:lnTo>
                  <a:lnTo>
                    <a:pt x="7190" y="0"/>
                  </a:lnTo>
                  <a:lnTo>
                    <a:pt x="7226" y="0"/>
                  </a:lnTo>
                  <a:lnTo>
                    <a:pt x="7261" y="14"/>
                  </a:lnTo>
                  <a:lnTo>
                    <a:pt x="7275" y="27"/>
                  </a:lnTo>
                  <a:lnTo>
                    <a:pt x="7288" y="41"/>
                  </a:lnTo>
                  <a:lnTo>
                    <a:pt x="7303" y="76"/>
                  </a:lnTo>
                  <a:lnTo>
                    <a:pt x="7301" y="113"/>
                  </a:lnTo>
                  <a:lnTo>
                    <a:pt x="7287" y="148"/>
                  </a:lnTo>
                  <a:lnTo>
                    <a:pt x="7274" y="162"/>
                  </a:lnTo>
                  <a:lnTo>
                    <a:pt x="7028" y="404"/>
                  </a:lnTo>
                  <a:lnTo>
                    <a:pt x="6537" y="868"/>
                  </a:lnTo>
                  <a:lnTo>
                    <a:pt x="6053" y="1310"/>
                  </a:lnTo>
                  <a:lnTo>
                    <a:pt x="5573" y="1727"/>
                  </a:lnTo>
                  <a:lnTo>
                    <a:pt x="5101" y="2123"/>
                  </a:lnTo>
                  <a:lnTo>
                    <a:pt x="4635" y="2498"/>
                  </a:lnTo>
                  <a:lnTo>
                    <a:pt x="4174" y="2848"/>
                  </a:lnTo>
                  <a:lnTo>
                    <a:pt x="3721" y="3174"/>
                  </a:lnTo>
                  <a:lnTo>
                    <a:pt x="3271" y="3478"/>
                  </a:lnTo>
                  <a:lnTo>
                    <a:pt x="2831" y="3759"/>
                  </a:lnTo>
                  <a:lnTo>
                    <a:pt x="2396" y="4017"/>
                  </a:lnTo>
                  <a:lnTo>
                    <a:pt x="1967" y="4252"/>
                  </a:lnTo>
                  <a:lnTo>
                    <a:pt x="1545" y="4463"/>
                  </a:lnTo>
                  <a:lnTo>
                    <a:pt x="1131" y="4652"/>
                  </a:lnTo>
                  <a:lnTo>
                    <a:pt x="722" y="4816"/>
                  </a:lnTo>
                  <a:lnTo>
                    <a:pt x="321" y="4957"/>
                  </a:lnTo>
                  <a:lnTo>
                    <a:pt x="124" y="5018"/>
                  </a:lnTo>
                  <a:lnTo>
                    <a:pt x="110" y="5020"/>
                  </a:lnTo>
                  <a:lnTo>
                    <a:pt x="97" y="502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2C6BD5B3-20DC-4D4F-8B30-18828B41A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" y="2171"/>
              <a:ext cx="109" cy="109"/>
            </a:xfrm>
            <a:custGeom>
              <a:avLst/>
              <a:gdLst>
                <a:gd name="T0" fmla="*/ 95 w 325"/>
                <a:gd name="T1" fmla="*/ 327 h 327"/>
                <a:gd name="T2" fmla="*/ 76 w 325"/>
                <a:gd name="T3" fmla="*/ 325 h 327"/>
                <a:gd name="T4" fmla="*/ 42 w 325"/>
                <a:gd name="T5" fmla="*/ 311 h 327"/>
                <a:gd name="T6" fmla="*/ 27 w 325"/>
                <a:gd name="T7" fmla="*/ 298 h 327"/>
                <a:gd name="T8" fmla="*/ 14 w 325"/>
                <a:gd name="T9" fmla="*/ 283 h 327"/>
                <a:gd name="T10" fmla="*/ 0 w 325"/>
                <a:gd name="T11" fmla="*/ 249 h 327"/>
                <a:gd name="T12" fmla="*/ 0 w 325"/>
                <a:gd name="T13" fmla="*/ 211 h 327"/>
                <a:gd name="T14" fmla="*/ 14 w 325"/>
                <a:gd name="T15" fmla="*/ 177 h 327"/>
                <a:gd name="T16" fmla="*/ 27 w 325"/>
                <a:gd name="T17" fmla="*/ 163 h 327"/>
                <a:gd name="T18" fmla="*/ 163 w 325"/>
                <a:gd name="T19" fmla="*/ 27 h 327"/>
                <a:gd name="T20" fmla="*/ 177 w 325"/>
                <a:gd name="T21" fmla="*/ 14 h 327"/>
                <a:gd name="T22" fmla="*/ 212 w 325"/>
                <a:gd name="T23" fmla="*/ 0 h 327"/>
                <a:gd name="T24" fmla="*/ 249 w 325"/>
                <a:gd name="T25" fmla="*/ 0 h 327"/>
                <a:gd name="T26" fmla="*/ 284 w 325"/>
                <a:gd name="T27" fmla="*/ 14 h 327"/>
                <a:gd name="T28" fmla="*/ 298 w 325"/>
                <a:gd name="T29" fmla="*/ 27 h 327"/>
                <a:gd name="T30" fmla="*/ 311 w 325"/>
                <a:gd name="T31" fmla="*/ 42 h 327"/>
                <a:gd name="T32" fmla="*/ 325 w 325"/>
                <a:gd name="T33" fmla="*/ 76 h 327"/>
                <a:gd name="T34" fmla="*/ 325 w 325"/>
                <a:gd name="T35" fmla="*/ 114 h 327"/>
                <a:gd name="T36" fmla="*/ 311 w 325"/>
                <a:gd name="T37" fmla="*/ 148 h 327"/>
                <a:gd name="T38" fmla="*/ 298 w 325"/>
                <a:gd name="T39" fmla="*/ 163 h 327"/>
                <a:gd name="T40" fmla="*/ 163 w 325"/>
                <a:gd name="T41" fmla="*/ 298 h 327"/>
                <a:gd name="T42" fmla="*/ 148 w 325"/>
                <a:gd name="T43" fmla="*/ 311 h 327"/>
                <a:gd name="T44" fmla="*/ 114 w 325"/>
                <a:gd name="T45" fmla="*/ 325 h 327"/>
                <a:gd name="T46" fmla="*/ 95 w 325"/>
                <a:gd name="T47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5" h="327">
                  <a:moveTo>
                    <a:pt x="95" y="327"/>
                  </a:moveTo>
                  <a:lnTo>
                    <a:pt x="76" y="325"/>
                  </a:lnTo>
                  <a:lnTo>
                    <a:pt x="42" y="311"/>
                  </a:lnTo>
                  <a:lnTo>
                    <a:pt x="27" y="298"/>
                  </a:lnTo>
                  <a:lnTo>
                    <a:pt x="14" y="283"/>
                  </a:lnTo>
                  <a:lnTo>
                    <a:pt x="0" y="249"/>
                  </a:lnTo>
                  <a:lnTo>
                    <a:pt x="0" y="211"/>
                  </a:lnTo>
                  <a:lnTo>
                    <a:pt x="14" y="177"/>
                  </a:lnTo>
                  <a:lnTo>
                    <a:pt x="27" y="163"/>
                  </a:lnTo>
                  <a:lnTo>
                    <a:pt x="163" y="27"/>
                  </a:lnTo>
                  <a:lnTo>
                    <a:pt x="177" y="14"/>
                  </a:lnTo>
                  <a:lnTo>
                    <a:pt x="212" y="0"/>
                  </a:lnTo>
                  <a:lnTo>
                    <a:pt x="249" y="0"/>
                  </a:lnTo>
                  <a:lnTo>
                    <a:pt x="284" y="14"/>
                  </a:lnTo>
                  <a:lnTo>
                    <a:pt x="298" y="27"/>
                  </a:lnTo>
                  <a:lnTo>
                    <a:pt x="311" y="42"/>
                  </a:lnTo>
                  <a:lnTo>
                    <a:pt x="325" y="76"/>
                  </a:lnTo>
                  <a:lnTo>
                    <a:pt x="325" y="114"/>
                  </a:lnTo>
                  <a:lnTo>
                    <a:pt x="311" y="148"/>
                  </a:lnTo>
                  <a:lnTo>
                    <a:pt x="298" y="163"/>
                  </a:lnTo>
                  <a:lnTo>
                    <a:pt x="163" y="298"/>
                  </a:lnTo>
                  <a:lnTo>
                    <a:pt x="148" y="311"/>
                  </a:lnTo>
                  <a:lnTo>
                    <a:pt x="114" y="325"/>
                  </a:lnTo>
                  <a:lnTo>
                    <a:pt x="95" y="327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3BA7C9FC-5598-447F-B009-41502DEE3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9" y="1900"/>
              <a:ext cx="335" cy="335"/>
            </a:xfrm>
            <a:custGeom>
              <a:avLst/>
              <a:gdLst>
                <a:gd name="T0" fmla="*/ 908 w 1003"/>
                <a:gd name="T1" fmla="*/ 1005 h 1005"/>
                <a:gd name="T2" fmla="*/ 890 w 1003"/>
                <a:gd name="T3" fmla="*/ 1005 h 1005"/>
                <a:gd name="T4" fmla="*/ 855 w 1003"/>
                <a:gd name="T5" fmla="*/ 991 h 1005"/>
                <a:gd name="T6" fmla="*/ 841 w 1003"/>
                <a:gd name="T7" fmla="*/ 978 h 1005"/>
                <a:gd name="T8" fmla="*/ 26 w 1003"/>
                <a:gd name="T9" fmla="*/ 163 h 1005"/>
                <a:gd name="T10" fmla="*/ 14 w 1003"/>
                <a:gd name="T11" fmla="*/ 148 h 1005"/>
                <a:gd name="T12" fmla="*/ 0 w 1003"/>
                <a:gd name="T13" fmla="*/ 114 h 1005"/>
                <a:gd name="T14" fmla="*/ 0 w 1003"/>
                <a:gd name="T15" fmla="*/ 76 h 1005"/>
                <a:gd name="T16" fmla="*/ 14 w 1003"/>
                <a:gd name="T17" fmla="*/ 42 h 1005"/>
                <a:gd name="T18" fmla="*/ 26 w 1003"/>
                <a:gd name="T19" fmla="*/ 27 h 1005"/>
                <a:gd name="T20" fmla="*/ 42 w 1003"/>
                <a:gd name="T21" fmla="*/ 14 h 1005"/>
                <a:gd name="T22" fmla="*/ 76 w 1003"/>
                <a:gd name="T23" fmla="*/ 0 h 1005"/>
                <a:gd name="T24" fmla="*/ 112 w 1003"/>
                <a:gd name="T25" fmla="*/ 0 h 1005"/>
                <a:gd name="T26" fmla="*/ 147 w 1003"/>
                <a:gd name="T27" fmla="*/ 14 h 1005"/>
                <a:gd name="T28" fmla="*/ 163 w 1003"/>
                <a:gd name="T29" fmla="*/ 27 h 1005"/>
                <a:gd name="T30" fmla="*/ 976 w 1003"/>
                <a:gd name="T31" fmla="*/ 842 h 1005"/>
                <a:gd name="T32" fmla="*/ 989 w 1003"/>
                <a:gd name="T33" fmla="*/ 857 h 1005"/>
                <a:gd name="T34" fmla="*/ 1003 w 1003"/>
                <a:gd name="T35" fmla="*/ 891 h 1005"/>
                <a:gd name="T36" fmla="*/ 1003 w 1003"/>
                <a:gd name="T37" fmla="*/ 929 h 1005"/>
                <a:gd name="T38" fmla="*/ 989 w 1003"/>
                <a:gd name="T39" fmla="*/ 963 h 1005"/>
                <a:gd name="T40" fmla="*/ 976 w 1003"/>
                <a:gd name="T41" fmla="*/ 978 h 1005"/>
                <a:gd name="T42" fmla="*/ 962 w 1003"/>
                <a:gd name="T43" fmla="*/ 991 h 1005"/>
                <a:gd name="T44" fmla="*/ 927 w 1003"/>
                <a:gd name="T45" fmla="*/ 1005 h 1005"/>
                <a:gd name="T46" fmla="*/ 908 w 1003"/>
                <a:gd name="T47" fmla="*/ 1005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3" h="1005">
                  <a:moveTo>
                    <a:pt x="908" y="1005"/>
                  </a:moveTo>
                  <a:lnTo>
                    <a:pt x="890" y="1005"/>
                  </a:lnTo>
                  <a:lnTo>
                    <a:pt x="855" y="991"/>
                  </a:lnTo>
                  <a:lnTo>
                    <a:pt x="841" y="978"/>
                  </a:lnTo>
                  <a:lnTo>
                    <a:pt x="26" y="163"/>
                  </a:lnTo>
                  <a:lnTo>
                    <a:pt x="14" y="148"/>
                  </a:lnTo>
                  <a:lnTo>
                    <a:pt x="0" y="114"/>
                  </a:lnTo>
                  <a:lnTo>
                    <a:pt x="0" y="76"/>
                  </a:lnTo>
                  <a:lnTo>
                    <a:pt x="14" y="42"/>
                  </a:lnTo>
                  <a:lnTo>
                    <a:pt x="26" y="27"/>
                  </a:lnTo>
                  <a:lnTo>
                    <a:pt x="42" y="14"/>
                  </a:lnTo>
                  <a:lnTo>
                    <a:pt x="76" y="0"/>
                  </a:lnTo>
                  <a:lnTo>
                    <a:pt x="112" y="0"/>
                  </a:lnTo>
                  <a:lnTo>
                    <a:pt x="147" y="14"/>
                  </a:lnTo>
                  <a:lnTo>
                    <a:pt x="163" y="27"/>
                  </a:lnTo>
                  <a:lnTo>
                    <a:pt x="976" y="842"/>
                  </a:lnTo>
                  <a:lnTo>
                    <a:pt x="989" y="857"/>
                  </a:lnTo>
                  <a:lnTo>
                    <a:pt x="1003" y="891"/>
                  </a:lnTo>
                  <a:lnTo>
                    <a:pt x="1003" y="929"/>
                  </a:lnTo>
                  <a:lnTo>
                    <a:pt x="989" y="963"/>
                  </a:lnTo>
                  <a:lnTo>
                    <a:pt x="976" y="978"/>
                  </a:lnTo>
                  <a:lnTo>
                    <a:pt x="962" y="991"/>
                  </a:lnTo>
                  <a:lnTo>
                    <a:pt x="927" y="1005"/>
                  </a:lnTo>
                  <a:lnTo>
                    <a:pt x="908" y="100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2CB66335-9582-4DA1-8540-50EC65E71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" y="304"/>
              <a:ext cx="1252" cy="1252"/>
            </a:xfrm>
            <a:custGeom>
              <a:avLst/>
              <a:gdLst>
                <a:gd name="T0" fmla="*/ 95 w 3758"/>
                <a:gd name="T1" fmla="*/ 3758 h 3758"/>
                <a:gd name="T2" fmla="*/ 77 w 3758"/>
                <a:gd name="T3" fmla="*/ 3757 h 3758"/>
                <a:gd name="T4" fmla="*/ 42 w 3758"/>
                <a:gd name="T5" fmla="*/ 3743 h 3758"/>
                <a:gd name="T6" fmla="*/ 28 w 3758"/>
                <a:gd name="T7" fmla="*/ 3730 h 3758"/>
                <a:gd name="T8" fmla="*/ 15 w 3758"/>
                <a:gd name="T9" fmla="*/ 3715 h 3758"/>
                <a:gd name="T10" fmla="*/ 0 w 3758"/>
                <a:gd name="T11" fmla="*/ 3681 h 3758"/>
                <a:gd name="T12" fmla="*/ 0 w 3758"/>
                <a:gd name="T13" fmla="*/ 3643 h 3758"/>
                <a:gd name="T14" fmla="*/ 15 w 3758"/>
                <a:gd name="T15" fmla="*/ 3609 h 3758"/>
                <a:gd name="T16" fmla="*/ 28 w 3758"/>
                <a:gd name="T17" fmla="*/ 3594 h 3758"/>
                <a:gd name="T18" fmla="*/ 3595 w 3758"/>
                <a:gd name="T19" fmla="*/ 26 h 3758"/>
                <a:gd name="T20" fmla="*/ 3610 w 3758"/>
                <a:gd name="T21" fmla="*/ 13 h 3758"/>
                <a:gd name="T22" fmla="*/ 3644 w 3758"/>
                <a:gd name="T23" fmla="*/ 0 h 3758"/>
                <a:gd name="T24" fmla="*/ 3682 w 3758"/>
                <a:gd name="T25" fmla="*/ 0 h 3758"/>
                <a:gd name="T26" fmla="*/ 3716 w 3758"/>
                <a:gd name="T27" fmla="*/ 13 h 3758"/>
                <a:gd name="T28" fmla="*/ 3731 w 3758"/>
                <a:gd name="T29" fmla="*/ 26 h 3758"/>
                <a:gd name="T30" fmla="*/ 3744 w 3758"/>
                <a:gd name="T31" fmla="*/ 42 h 3758"/>
                <a:gd name="T32" fmla="*/ 3758 w 3758"/>
                <a:gd name="T33" fmla="*/ 77 h 3758"/>
                <a:gd name="T34" fmla="*/ 3758 w 3758"/>
                <a:gd name="T35" fmla="*/ 113 h 3758"/>
                <a:gd name="T36" fmla="*/ 3744 w 3758"/>
                <a:gd name="T37" fmla="*/ 147 h 3758"/>
                <a:gd name="T38" fmla="*/ 3731 w 3758"/>
                <a:gd name="T39" fmla="*/ 163 h 3758"/>
                <a:gd name="T40" fmla="*/ 163 w 3758"/>
                <a:gd name="T41" fmla="*/ 3730 h 3758"/>
                <a:gd name="T42" fmla="*/ 149 w 3758"/>
                <a:gd name="T43" fmla="*/ 3743 h 3758"/>
                <a:gd name="T44" fmla="*/ 114 w 3758"/>
                <a:gd name="T45" fmla="*/ 3757 h 3758"/>
                <a:gd name="T46" fmla="*/ 95 w 3758"/>
                <a:gd name="T47" fmla="*/ 3758 h 3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58" h="3758">
                  <a:moveTo>
                    <a:pt x="95" y="3758"/>
                  </a:moveTo>
                  <a:lnTo>
                    <a:pt x="77" y="3757"/>
                  </a:lnTo>
                  <a:lnTo>
                    <a:pt x="42" y="3743"/>
                  </a:lnTo>
                  <a:lnTo>
                    <a:pt x="28" y="3730"/>
                  </a:lnTo>
                  <a:lnTo>
                    <a:pt x="15" y="3715"/>
                  </a:lnTo>
                  <a:lnTo>
                    <a:pt x="0" y="3681"/>
                  </a:lnTo>
                  <a:lnTo>
                    <a:pt x="0" y="3643"/>
                  </a:lnTo>
                  <a:lnTo>
                    <a:pt x="15" y="3609"/>
                  </a:lnTo>
                  <a:lnTo>
                    <a:pt x="28" y="3594"/>
                  </a:lnTo>
                  <a:lnTo>
                    <a:pt x="3595" y="26"/>
                  </a:lnTo>
                  <a:lnTo>
                    <a:pt x="3610" y="13"/>
                  </a:lnTo>
                  <a:lnTo>
                    <a:pt x="3644" y="0"/>
                  </a:lnTo>
                  <a:lnTo>
                    <a:pt x="3682" y="0"/>
                  </a:lnTo>
                  <a:lnTo>
                    <a:pt x="3716" y="13"/>
                  </a:lnTo>
                  <a:lnTo>
                    <a:pt x="3731" y="26"/>
                  </a:lnTo>
                  <a:lnTo>
                    <a:pt x="3744" y="42"/>
                  </a:lnTo>
                  <a:lnTo>
                    <a:pt x="3758" y="77"/>
                  </a:lnTo>
                  <a:lnTo>
                    <a:pt x="3758" y="113"/>
                  </a:lnTo>
                  <a:lnTo>
                    <a:pt x="3744" y="147"/>
                  </a:lnTo>
                  <a:lnTo>
                    <a:pt x="3731" y="163"/>
                  </a:lnTo>
                  <a:lnTo>
                    <a:pt x="163" y="3730"/>
                  </a:lnTo>
                  <a:lnTo>
                    <a:pt x="149" y="3743"/>
                  </a:lnTo>
                  <a:lnTo>
                    <a:pt x="114" y="3757"/>
                  </a:lnTo>
                  <a:lnTo>
                    <a:pt x="95" y="3758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930FD495-5376-453D-A436-B4C449347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4" y="642"/>
              <a:ext cx="1127" cy="1186"/>
            </a:xfrm>
            <a:custGeom>
              <a:avLst/>
              <a:gdLst>
                <a:gd name="T0" fmla="*/ 96 w 3380"/>
                <a:gd name="T1" fmla="*/ 3557 h 3557"/>
                <a:gd name="T2" fmla="*/ 73 w 3380"/>
                <a:gd name="T3" fmla="*/ 3555 h 3557"/>
                <a:gd name="T4" fmla="*/ 31 w 3380"/>
                <a:gd name="T5" fmla="*/ 3534 h 3557"/>
                <a:gd name="T6" fmla="*/ 16 w 3380"/>
                <a:gd name="T7" fmla="*/ 3514 h 3557"/>
                <a:gd name="T8" fmla="*/ 6 w 3380"/>
                <a:gd name="T9" fmla="*/ 3496 h 3557"/>
                <a:gd name="T10" fmla="*/ 0 w 3380"/>
                <a:gd name="T11" fmla="*/ 3460 h 3557"/>
                <a:gd name="T12" fmla="*/ 7 w 3380"/>
                <a:gd name="T13" fmla="*/ 3424 h 3557"/>
                <a:gd name="T14" fmla="*/ 27 w 3380"/>
                <a:gd name="T15" fmla="*/ 3393 h 3557"/>
                <a:gd name="T16" fmla="*/ 43 w 3380"/>
                <a:gd name="T17" fmla="*/ 3381 h 3557"/>
                <a:gd name="T18" fmla="*/ 70 w 3380"/>
                <a:gd name="T19" fmla="*/ 3362 h 3557"/>
                <a:gd name="T20" fmla="*/ 350 w 3380"/>
                <a:gd name="T21" fmla="*/ 3159 h 3557"/>
                <a:gd name="T22" fmla="*/ 720 w 3380"/>
                <a:gd name="T23" fmla="*/ 2866 h 3557"/>
                <a:gd name="T24" fmla="*/ 1025 w 3380"/>
                <a:gd name="T25" fmla="*/ 2607 h 3557"/>
                <a:gd name="T26" fmla="*/ 1376 w 3380"/>
                <a:gd name="T27" fmla="*/ 2293 h 3557"/>
                <a:gd name="T28" fmla="*/ 1768 w 3380"/>
                <a:gd name="T29" fmla="*/ 1923 h 3557"/>
                <a:gd name="T30" fmla="*/ 1979 w 3380"/>
                <a:gd name="T31" fmla="*/ 1714 h 3557"/>
                <a:gd name="T32" fmla="*/ 2180 w 3380"/>
                <a:gd name="T33" fmla="*/ 1509 h 3557"/>
                <a:gd name="T34" fmla="*/ 2506 w 3380"/>
                <a:gd name="T35" fmla="*/ 1148 h 3557"/>
                <a:gd name="T36" fmla="*/ 2754 w 3380"/>
                <a:gd name="T37" fmla="*/ 841 h 3557"/>
                <a:gd name="T38" fmla="*/ 2935 w 3380"/>
                <a:gd name="T39" fmla="*/ 588 h 3557"/>
                <a:gd name="T40" fmla="*/ 3058 w 3380"/>
                <a:gd name="T41" fmla="*/ 386 h 3557"/>
                <a:gd name="T42" fmla="*/ 3134 w 3380"/>
                <a:gd name="T43" fmla="*/ 237 h 3557"/>
                <a:gd name="T44" fmla="*/ 3186 w 3380"/>
                <a:gd name="T45" fmla="*/ 98 h 3557"/>
                <a:gd name="T46" fmla="*/ 3190 w 3380"/>
                <a:gd name="T47" fmla="*/ 81 h 3557"/>
                <a:gd name="T48" fmla="*/ 3194 w 3380"/>
                <a:gd name="T49" fmla="*/ 62 h 3557"/>
                <a:gd name="T50" fmla="*/ 3215 w 3380"/>
                <a:gd name="T51" fmla="*/ 31 h 3557"/>
                <a:gd name="T52" fmla="*/ 3243 w 3380"/>
                <a:gd name="T53" fmla="*/ 9 h 3557"/>
                <a:gd name="T54" fmla="*/ 3279 w 3380"/>
                <a:gd name="T55" fmla="*/ 0 h 3557"/>
                <a:gd name="T56" fmla="*/ 3300 w 3380"/>
                <a:gd name="T57" fmla="*/ 2 h 3557"/>
                <a:gd name="T58" fmla="*/ 3318 w 3380"/>
                <a:gd name="T59" fmla="*/ 6 h 3557"/>
                <a:gd name="T60" fmla="*/ 3350 w 3380"/>
                <a:gd name="T61" fmla="*/ 25 h 3557"/>
                <a:gd name="T62" fmla="*/ 3372 w 3380"/>
                <a:gd name="T63" fmla="*/ 54 h 3557"/>
                <a:gd name="T64" fmla="*/ 3380 w 3380"/>
                <a:gd name="T65" fmla="*/ 90 h 3557"/>
                <a:gd name="T66" fmla="*/ 3379 w 3380"/>
                <a:gd name="T67" fmla="*/ 110 h 3557"/>
                <a:gd name="T68" fmla="*/ 3376 w 3380"/>
                <a:gd name="T69" fmla="*/ 134 h 3557"/>
                <a:gd name="T70" fmla="*/ 3321 w 3380"/>
                <a:gd name="T71" fmla="*/ 285 h 3557"/>
                <a:gd name="T72" fmla="*/ 3243 w 3380"/>
                <a:gd name="T73" fmla="*/ 447 h 3557"/>
                <a:gd name="T74" fmla="*/ 3117 w 3380"/>
                <a:gd name="T75" fmla="*/ 661 h 3557"/>
                <a:gd name="T76" fmla="*/ 2930 w 3380"/>
                <a:gd name="T77" fmla="*/ 929 h 3557"/>
                <a:gd name="T78" fmla="*/ 2669 w 3380"/>
                <a:gd name="T79" fmla="*/ 1253 h 3557"/>
                <a:gd name="T80" fmla="*/ 2417 w 3380"/>
                <a:gd name="T81" fmla="*/ 1535 h 3557"/>
                <a:gd name="T82" fmla="*/ 2223 w 3380"/>
                <a:gd name="T83" fmla="*/ 1741 h 3557"/>
                <a:gd name="T84" fmla="*/ 2115 w 3380"/>
                <a:gd name="T85" fmla="*/ 1849 h 3557"/>
                <a:gd name="T86" fmla="*/ 1902 w 3380"/>
                <a:gd name="T87" fmla="*/ 2061 h 3557"/>
                <a:gd name="T88" fmla="*/ 1506 w 3380"/>
                <a:gd name="T89" fmla="*/ 2435 h 3557"/>
                <a:gd name="T90" fmla="*/ 1152 w 3380"/>
                <a:gd name="T91" fmla="*/ 2752 h 3557"/>
                <a:gd name="T92" fmla="*/ 843 w 3380"/>
                <a:gd name="T93" fmla="*/ 3013 h 3557"/>
                <a:gd name="T94" fmla="*/ 471 w 3380"/>
                <a:gd name="T95" fmla="*/ 3309 h 3557"/>
                <a:gd name="T96" fmla="*/ 184 w 3380"/>
                <a:gd name="T97" fmla="*/ 3518 h 3557"/>
                <a:gd name="T98" fmla="*/ 148 w 3380"/>
                <a:gd name="T99" fmla="*/ 3541 h 3557"/>
                <a:gd name="T100" fmla="*/ 137 w 3380"/>
                <a:gd name="T101" fmla="*/ 3548 h 3557"/>
                <a:gd name="T102" fmla="*/ 109 w 3380"/>
                <a:gd name="T103" fmla="*/ 3557 h 3557"/>
                <a:gd name="T104" fmla="*/ 96 w 3380"/>
                <a:gd name="T105" fmla="*/ 3557 h 3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80" h="3557">
                  <a:moveTo>
                    <a:pt x="96" y="3557"/>
                  </a:moveTo>
                  <a:lnTo>
                    <a:pt x="73" y="3555"/>
                  </a:lnTo>
                  <a:lnTo>
                    <a:pt x="31" y="3534"/>
                  </a:lnTo>
                  <a:lnTo>
                    <a:pt x="16" y="3514"/>
                  </a:lnTo>
                  <a:lnTo>
                    <a:pt x="6" y="3496"/>
                  </a:lnTo>
                  <a:lnTo>
                    <a:pt x="0" y="3460"/>
                  </a:lnTo>
                  <a:lnTo>
                    <a:pt x="7" y="3424"/>
                  </a:lnTo>
                  <a:lnTo>
                    <a:pt x="27" y="3393"/>
                  </a:lnTo>
                  <a:lnTo>
                    <a:pt x="43" y="3381"/>
                  </a:lnTo>
                  <a:lnTo>
                    <a:pt x="70" y="3362"/>
                  </a:lnTo>
                  <a:lnTo>
                    <a:pt x="350" y="3159"/>
                  </a:lnTo>
                  <a:lnTo>
                    <a:pt x="720" y="2866"/>
                  </a:lnTo>
                  <a:lnTo>
                    <a:pt x="1025" y="2607"/>
                  </a:lnTo>
                  <a:lnTo>
                    <a:pt x="1376" y="2293"/>
                  </a:lnTo>
                  <a:lnTo>
                    <a:pt x="1768" y="1923"/>
                  </a:lnTo>
                  <a:lnTo>
                    <a:pt x="1979" y="1714"/>
                  </a:lnTo>
                  <a:lnTo>
                    <a:pt x="2180" y="1509"/>
                  </a:lnTo>
                  <a:lnTo>
                    <a:pt x="2506" y="1148"/>
                  </a:lnTo>
                  <a:lnTo>
                    <a:pt x="2754" y="841"/>
                  </a:lnTo>
                  <a:lnTo>
                    <a:pt x="2935" y="588"/>
                  </a:lnTo>
                  <a:lnTo>
                    <a:pt x="3058" y="386"/>
                  </a:lnTo>
                  <a:lnTo>
                    <a:pt x="3134" y="237"/>
                  </a:lnTo>
                  <a:lnTo>
                    <a:pt x="3186" y="98"/>
                  </a:lnTo>
                  <a:lnTo>
                    <a:pt x="3190" y="81"/>
                  </a:lnTo>
                  <a:lnTo>
                    <a:pt x="3194" y="62"/>
                  </a:lnTo>
                  <a:lnTo>
                    <a:pt x="3215" y="31"/>
                  </a:lnTo>
                  <a:lnTo>
                    <a:pt x="3243" y="9"/>
                  </a:lnTo>
                  <a:lnTo>
                    <a:pt x="3279" y="0"/>
                  </a:lnTo>
                  <a:lnTo>
                    <a:pt x="3300" y="2"/>
                  </a:lnTo>
                  <a:lnTo>
                    <a:pt x="3318" y="6"/>
                  </a:lnTo>
                  <a:lnTo>
                    <a:pt x="3350" y="25"/>
                  </a:lnTo>
                  <a:lnTo>
                    <a:pt x="3372" y="54"/>
                  </a:lnTo>
                  <a:lnTo>
                    <a:pt x="3380" y="90"/>
                  </a:lnTo>
                  <a:lnTo>
                    <a:pt x="3379" y="110"/>
                  </a:lnTo>
                  <a:lnTo>
                    <a:pt x="3376" y="134"/>
                  </a:lnTo>
                  <a:lnTo>
                    <a:pt x="3321" y="285"/>
                  </a:lnTo>
                  <a:lnTo>
                    <a:pt x="3243" y="447"/>
                  </a:lnTo>
                  <a:lnTo>
                    <a:pt x="3117" y="661"/>
                  </a:lnTo>
                  <a:lnTo>
                    <a:pt x="2930" y="929"/>
                  </a:lnTo>
                  <a:lnTo>
                    <a:pt x="2669" y="1253"/>
                  </a:lnTo>
                  <a:lnTo>
                    <a:pt x="2417" y="1535"/>
                  </a:lnTo>
                  <a:lnTo>
                    <a:pt x="2223" y="1741"/>
                  </a:lnTo>
                  <a:lnTo>
                    <a:pt x="2115" y="1849"/>
                  </a:lnTo>
                  <a:lnTo>
                    <a:pt x="1902" y="2061"/>
                  </a:lnTo>
                  <a:lnTo>
                    <a:pt x="1506" y="2435"/>
                  </a:lnTo>
                  <a:lnTo>
                    <a:pt x="1152" y="2752"/>
                  </a:lnTo>
                  <a:lnTo>
                    <a:pt x="843" y="3013"/>
                  </a:lnTo>
                  <a:lnTo>
                    <a:pt x="471" y="3309"/>
                  </a:lnTo>
                  <a:lnTo>
                    <a:pt x="184" y="3518"/>
                  </a:lnTo>
                  <a:lnTo>
                    <a:pt x="148" y="3541"/>
                  </a:lnTo>
                  <a:lnTo>
                    <a:pt x="137" y="3548"/>
                  </a:lnTo>
                  <a:lnTo>
                    <a:pt x="109" y="3557"/>
                  </a:lnTo>
                  <a:lnTo>
                    <a:pt x="96" y="3557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77811964-1472-4881-8538-32F03251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" y="226"/>
              <a:ext cx="465" cy="480"/>
            </a:xfrm>
            <a:custGeom>
              <a:avLst/>
              <a:gdLst>
                <a:gd name="T0" fmla="*/ 1093 w 1396"/>
                <a:gd name="T1" fmla="*/ 1438 h 1440"/>
                <a:gd name="T2" fmla="*/ 1042 w 1396"/>
                <a:gd name="T3" fmla="*/ 1411 h 1440"/>
                <a:gd name="T4" fmla="*/ 1016 w 1396"/>
                <a:gd name="T5" fmla="*/ 1362 h 1440"/>
                <a:gd name="T6" fmla="*/ 1029 w 1396"/>
                <a:gd name="T7" fmla="*/ 1290 h 1440"/>
                <a:gd name="T8" fmla="*/ 1078 w 1396"/>
                <a:gd name="T9" fmla="*/ 1238 h 1440"/>
                <a:gd name="T10" fmla="*/ 1170 w 1396"/>
                <a:gd name="T11" fmla="*/ 1081 h 1440"/>
                <a:gd name="T12" fmla="*/ 1204 w 1396"/>
                <a:gd name="T13" fmla="*/ 929 h 1440"/>
                <a:gd name="T14" fmla="*/ 1193 w 1396"/>
                <a:gd name="T15" fmla="*/ 762 h 1440"/>
                <a:gd name="T16" fmla="*/ 1168 w 1396"/>
                <a:gd name="T17" fmla="*/ 665 h 1440"/>
                <a:gd name="T18" fmla="*/ 1087 w 1396"/>
                <a:gd name="T19" fmla="*/ 498 h 1440"/>
                <a:gd name="T20" fmla="*/ 972 w 1396"/>
                <a:gd name="T21" fmla="*/ 359 h 1440"/>
                <a:gd name="T22" fmla="*/ 832 w 1396"/>
                <a:gd name="T23" fmla="*/ 255 h 1440"/>
                <a:gd name="T24" fmla="*/ 714 w 1396"/>
                <a:gd name="T25" fmla="*/ 209 h 1440"/>
                <a:gd name="T26" fmla="*/ 609 w 1396"/>
                <a:gd name="T27" fmla="*/ 192 h 1440"/>
                <a:gd name="T28" fmla="*/ 468 w 1396"/>
                <a:gd name="T29" fmla="*/ 207 h 1440"/>
                <a:gd name="T30" fmla="*/ 330 w 1396"/>
                <a:gd name="T31" fmla="*/ 265 h 1440"/>
                <a:gd name="T32" fmla="*/ 196 w 1396"/>
                <a:gd name="T33" fmla="*/ 364 h 1440"/>
                <a:gd name="T34" fmla="*/ 148 w 1396"/>
                <a:gd name="T35" fmla="*/ 409 h 1440"/>
                <a:gd name="T36" fmla="*/ 76 w 1396"/>
                <a:gd name="T37" fmla="*/ 422 h 1440"/>
                <a:gd name="T38" fmla="*/ 27 w 1396"/>
                <a:gd name="T39" fmla="*/ 396 h 1440"/>
                <a:gd name="T40" fmla="*/ 0 w 1396"/>
                <a:gd name="T41" fmla="*/ 346 h 1440"/>
                <a:gd name="T42" fmla="*/ 14 w 1396"/>
                <a:gd name="T43" fmla="*/ 275 h 1440"/>
                <a:gd name="T44" fmla="*/ 69 w 1396"/>
                <a:gd name="T45" fmla="*/ 219 h 1440"/>
                <a:gd name="T46" fmla="*/ 245 w 1396"/>
                <a:gd name="T47" fmla="*/ 92 h 1440"/>
                <a:gd name="T48" fmla="*/ 430 w 1396"/>
                <a:gd name="T49" fmla="*/ 19 h 1440"/>
                <a:gd name="T50" fmla="*/ 620 w 1396"/>
                <a:gd name="T51" fmla="*/ 0 h 1440"/>
                <a:gd name="T52" fmla="*/ 764 w 1396"/>
                <a:gd name="T53" fmla="*/ 23 h 1440"/>
                <a:gd name="T54" fmla="*/ 916 w 1396"/>
                <a:gd name="T55" fmla="*/ 84 h 1440"/>
                <a:gd name="T56" fmla="*/ 1098 w 1396"/>
                <a:gd name="T57" fmla="*/ 215 h 1440"/>
                <a:gd name="T58" fmla="*/ 1247 w 1396"/>
                <a:gd name="T59" fmla="*/ 392 h 1440"/>
                <a:gd name="T60" fmla="*/ 1350 w 1396"/>
                <a:gd name="T61" fmla="*/ 605 h 1440"/>
                <a:gd name="T62" fmla="*/ 1379 w 1396"/>
                <a:gd name="T63" fmla="*/ 714 h 1440"/>
                <a:gd name="T64" fmla="*/ 1396 w 1396"/>
                <a:gd name="T65" fmla="*/ 922 h 1440"/>
                <a:gd name="T66" fmla="*/ 1360 w 1396"/>
                <a:gd name="T67" fmla="*/ 1117 h 1440"/>
                <a:gd name="T68" fmla="*/ 1276 w 1396"/>
                <a:gd name="T69" fmla="*/ 1294 h 1440"/>
                <a:gd name="T70" fmla="*/ 1179 w 1396"/>
                <a:gd name="T71" fmla="*/ 1411 h 1440"/>
                <a:gd name="T72" fmla="*/ 1129 w 1396"/>
                <a:gd name="T73" fmla="*/ 1438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96" h="1440">
                  <a:moveTo>
                    <a:pt x="1110" y="1440"/>
                  </a:moveTo>
                  <a:lnTo>
                    <a:pt x="1093" y="1438"/>
                  </a:lnTo>
                  <a:lnTo>
                    <a:pt x="1058" y="1424"/>
                  </a:lnTo>
                  <a:lnTo>
                    <a:pt x="1042" y="1411"/>
                  </a:lnTo>
                  <a:lnTo>
                    <a:pt x="1029" y="1397"/>
                  </a:lnTo>
                  <a:lnTo>
                    <a:pt x="1016" y="1362"/>
                  </a:lnTo>
                  <a:lnTo>
                    <a:pt x="1016" y="1325"/>
                  </a:lnTo>
                  <a:lnTo>
                    <a:pt x="1029" y="1290"/>
                  </a:lnTo>
                  <a:lnTo>
                    <a:pt x="1042" y="1276"/>
                  </a:lnTo>
                  <a:lnTo>
                    <a:pt x="1078" y="1238"/>
                  </a:lnTo>
                  <a:lnTo>
                    <a:pt x="1133" y="1161"/>
                  </a:lnTo>
                  <a:lnTo>
                    <a:pt x="1170" y="1081"/>
                  </a:lnTo>
                  <a:lnTo>
                    <a:pt x="1193" y="1004"/>
                  </a:lnTo>
                  <a:lnTo>
                    <a:pt x="1204" y="929"/>
                  </a:lnTo>
                  <a:lnTo>
                    <a:pt x="1204" y="858"/>
                  </a:lnTo>
                  <a:lnTo>
                    <a:pt x="1193" y="762"/>
                  </a:lnTo>
                  <a:lnTo>
                    <a:pt x="1180" y="711"/>
                  </a:lnTo>
                  <a:lnTo>
                    <a:pt x="1168" y="665"/>
                  </a:lnTo>
                  <a:lnTo>
                    <a:pt x="1133" y="579"/>
                  </a:lnTo>
                  <a:lnTo>
                    <a:pt x="1087" y="498"/>
                  </a:lnTo>
                  <a:lnTo>
                    <a:pt x="1034" y="423"/>
                  </a:lnTo>
                  <a:lnTo>
                    <a:pt x="972" y="359"/>
                  </a:lnTo>
                  <a:lnTo>
                    <a:pt x="904" y="301"/>
                  </a:lnTo>
                  <a:lnTo>
                    <a:pt x="832" y="255"/>
                  </a:lnTo>
                  <a:lnTo>
                    <a:pt x="754" y="220"/>
                  </a:lnTo>
                  <a:lnTo>
                    <a:pt x="714" y="209"/>
                  </a:lnTo>
                  <a:lnTo>
                    <a:pt x="679" y="200"/>
                  </a:lnTo>
                  <a:lnTo>
                    <a:pt x="609" y="192"/>
                  </a:lnTo>
                  <a:lnTo>
                    <a:pt x="538" y="194"/>
                  </a:lnTo>
                  <a:lnTo>
                    <a:pt x="468" y="207"/>
                  </a:lnTo>
                  <a:lnTo>
                    <a:pt x="397" y="232"/>
                  </a:lnTo>
                  <a:lnTo>
                    <a:pt x="330" y="265"/>
                  </a:lnTo>
                  <a:lnTo>
                    <a:pt x="262" y="310"/>
                  </a:lnTo>
                  <a:lnTo>
                    <a:pt x="196" y="364"/>
                  </a:lnTo>
                  <a:lnTo>
                    <a:pt x="163" y="396"/>
                  </a:lnTo>
                  <a:lnTo>
                    <a:pt x="148" y="409"/>
                  </a:lnTo>
                  <a:lnTo>
                    <a:pt x="114" y="422"/>
                  </a:lnTo>
                  <a:lnTo>
                    <a:pt x="76" y="422"/>
                  </a:lnTo>
                  <a:lnTo>
                    <a:pt x="42" y="409"/>
                  </a:lnTo>
                  <a:lnTo>
                    <a:pt x="27" y="396"/>
                  </a:lnTo>
                  <a:lnTo>
                    <a:pt x="14" y="380"/>
                  </a:lnTo>
                  <a:lnTo>
                    <a:pt x="0" y="346"/>
                  </a:lnTo>
                  <a:lnTo>
                    <a:pt x="0" y="310"/>
                  </a:lnTo>
                  <a:lnTo>
                    <a:pt x="14" y="275"/>
                  </a:lnTo>
                  <a:lnTo>
                    <a:pt x="27" y="259"/>
                  </a:lnTo>
                  <a:lnTo>
                    <a:pt x="69" y="219"/>
                  </a:lnTo>
                  <a:lnTo>
                    <a:pt x="155" y="150"/>
                  </a:lnTo>
                  <a:lnTo>
                    <a:pt x="245" y="92"/>
                  </a:lnTo>
                  <a:lnTo>
                    <a:pt x="335" y="49"/>
                  </a:lnTo>
                  <a:lnTo>
                    <a:pt x="430" y="19"/>
                  </a:lnTo>
                  <a:lnTo>
                    <a:pt x="525" y="3"/>
                  </a:lnTo>
                  <a:lnTo>
                    <a:pt x="620" y="0"/>
                  </a:lnTo>
                  <a:lnTo>
                    <a:pt x="717" y="12"/>
                  </a:lnTo>
                  <a:lnTo>
                    <a:pt x="764" y="23"/>
                  </a:lnTo>
                  <a:lnTo>
                    <a:pt x="816" y="39"/>
                  </a:lnTo>
                  <a:lnTo>
                    <a:pt x="916" y="84"/>
                  </a:lnTo>
                  <a:lnTo>
                    <a:pt x="1011" y="143"/>
                  </a:lnTo>
                  <a:lnTo>
                    <a:pt x="1098" y="215"/>
                  </a:lnTo>
                  <a:lnTo>
                    <a:pt x="1178" y="298"/>
                  </a:lnTo>
                  <a:lnTo>
                    <a:pt x="1247" y="392"/>
                  </a:lnTo>
                  <a:lnTo>
                    <a:pt x="1304" y="494"/>
                  </a:lnTo>
                  <a:lnTo>
                    <a:pt x="1350" y="605"/>
                  </a:lnTo>
                  <a:lnTo>
                    <a:pt x="1366" y="661"/>
                  </a:lnTo>
                  <a:lnTo>
                    <a:pt x="1379" y="714"/>
                  </a:lnTo>
                  <a:lnTo>
                    <a:pt x="1395" y="819"/>
                  </a:lnTo>
                  <a:lnTo>
                    <a:pt x="1396" y="922"/>
                  </a:lnTo>
                  <a:lnTo>
                    <a:pt x="1385" y="1021"/>
                  </a:lnTo>
                  <a:lnTo>
                    <a:pt x="1360" y="1117"/>
                  </a:lnTo>
                  <a:lnTo>
                    <a:pt x="1324" y="1208"/>
                  </a:lnTo>
                  <a:lnTo>
                    <a:pt x="1276" y="1294"/>
                  </a:lnTo>
                  <a:lnTo>
                    <a:pt x="1214" y="1374"/>
                  </a:lnTo>
                  <a:lnTo>
                    <a:pt x="1179" y="1411"/>
                  </a:lnTo>
                  <a:lnTo>
                    <a:pt x="1163" y="1424"/>
                  </a:lnTo>
                  <a:lnTo>
                    <a:pt x="1129" y="1438"/>
                  </a:lnTo>
                  <a:lnTo>
                    <a:pt x="1110" y="144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3D37CCCF-D099-4E3B-939D-D333120B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7" y="606"/>
              <a:ext cx="257" cy="100"/>
            </a:xfrm>
            <a:custGeom>
              <a:avLst/>
              <a:gdLst>
                <a:gd name="T0" fmla="*/ 674 w 769"/>
                <a:gd name="T1" fmla="*/ 301 h 301"/>
                <a:gd name="T2" fmla="*/ 657 w 769"/>
                <a:gd name="T3" fmla="*/ 299 h 301"/>
                <a:gd name="T4" fmla="*/ 622 w 769"/>
                <a:gd name="T5" fmla="*/ 285 h 301"/>
                <a:gd name="T6" fmla="*/ 606 w 769"/>
                <a:gd name="T7" fmla="*/ 272 h 301"/>
                <a:gd name="T8" fmla="*/ 586 w 769"/>
                <a:gd name="T9" fmla="*/ 255 h 301"/>
                <a:gd name="T10" fmla="*/ 539 w 769"/>
                <a:gd name="T11" fmla="*/ 225 h 301"/>
                <a:gd name="T12" fmla="*/ 481 w 769"/>
                <a:gd name="T13" fmla="*/ 203 h 301"/>
                <a:gd name="T14" fmla="*/ 418 w 769"/>
                <a:gd name="T15" fmla="*/ 193 h 301"/>
                <a:gd name="T16" fmla="*/ 385 w 769"/>
                <a:gd name="T17" fmla="*/ 191 h 301"/>
                <a:gd name="T18" fmla="*/ 385 w 769"/>
                <a:gd name="T19" fmla="*/ 191 h 301"/>
                <a:gd name="T20" fmla="*/ 351 w 769"/>
                <a:gd name="T21" fmla="*/ 193 h 301"/>
                <a:gd name="T22" fmla="*/ 288 w 769"/>
                <a:gd name="T23" fmla="*/ 203 h 301"/>
                <a:gd name="T24" fmla="*/ 231 w 769"/>
                <a:gd name="T25" fmla="*/ 225 h 301"/>
                <a:gd name="T26" fmla="*/ 182 w 769"/>
                <a:gd name="T27" fmla="*/ 253 h 301"/>
                <a:gd name="T28" fmla="*/ 163 w 769"/>
                <a:gd name="T29" fmla="*/ 272 h 301"/>
                <a:gd name="T30" fmla="*/ 147 w 769"/>
                <a:gd name="T31" fmla="*/ 285 h 301"/>
                <a:gd name="T32" fmla="*/ 112 w 769"/>
                <a:gd name="T33" fmla="*/ 299 h 301"/>
                <a:gd name="T34" fmla="*/ 76 w 769"/>
                <a:gd name="T35" fmla="*/ 299 h 301"/>
                <a:gd name="T36" fmla="*/ 42 w 769"/>
                <a:gd name="T37" fmla="*/ 285 h 301"/>
                <a:gd name="T38" fmla="*/ 26 w 769"/>
                <a:gd name="T39" fmla="*/ 272 h 301"/>
                <a:gd name="T40" fmla="*/ 13 w 769"/>
                <a:gd name="T41" fmla="*/ 258 h 301"/>
                <a:gd name="T42" fmla="*/ 0 w 769"/>
                <a:gd name="T43" fmla="*/ 223 h 301"/>
                <a:gd name="T44" fmla="*/ 0 w 769"/>
                <a:gd name="T45" fmla="*/ 186 h 301"/>
                <a:gd name="T46" fmla="*/ 13 w 769"/>
                <a:gd name="T47" fmla="*/ 151 h 301"/>
                <a:gd name="T48" fmla="*/ 26 w 769"/>
                <a:gd name="T49" fmla="*/ 137 h 301"/>
                <a:gd name="T50" fmla="*/ 61 w 769"/>
                <a:gd name="T51" fmla="*/ 105 h 301"/>
                <a:gd name="T52" fmla="*/ 140 w 769"/>
                <a:gd name="T53" fmla="*/ 55 h 301"/>
                <a:gd name="T54" fmla="*/ 232 w 769"/>
                <a:gd name="T55" fmla="*/ 20 h 301"/>
                <a:gd name="T56" fmla="*/ 331 w 769"/>
                <a:gd name="T57" fmla="*/ 1 h 301"/>
                <a:gd name="T58" fmla="*/ 385 w 769"/>
                <a:gd name="T59" fmla="*/ 0 h 301"/>
                <a:gd name="T60" fmla="*/ 385 w 769"/>
                <a:gd name="T61" fmla="*/ 0 h 301"/>
                <a:gd name="T62" fmla="*/ 436 w 769"/>
                <a:gd name="T63" fmla="*/ 1 h 301"/>
                <a:gd name="T64" fmla="*/ 537 w 769"/>
                <a:gd name="T65" fmla="*/ 20 h 301"/>
                <a:gd name="T66" fmla="*/ 628 w 769"/>
                <a:gd name="T67" fmla="*/ 55 h 301"/>
                <a:gd name="T68" fmla="*/ 708 w 769"/>
                <a:gd name="T69" fmla="*/ 105 h 301"/>
                <a:gd name="T70" fmla="*/ 743 w 769"/>
                <a:gd name="T71" fmla="*/ 137 h 301"/>
                <a:gd name="T72" fmla="*/ 756 w 769"/>
                <a:gd name="T73" fmla="*/ 151 h 301"/>
                <a:gd name="T74" fmla="*/ 769 w 769"/>
                <a:gd name="T75" fmla="*/ 186 h 301"/>
                <a:gd name="T76" fmla="*/ 769 w 769"/>
                <a:gd name="T77" fmla="*/ 223 h 301"/>
                <a:gd name="T78" fmla="*/ 756 w 769"/>
                <a:gd name="T79" fmla="*/ 258 h 301"/>
                <a:gd name="T80" fmla="*/ 743 w 769"/>
                <a:gd name="T81" fmla="*/ 272 h 301"/>
                <a:gd name="T82" fmla="*/ 727 w 769"/>
                <a:gd name="T83" fmla="*/ 285 h 301"/>
                <a:gd name="T84" fmla="*/ 693 w 769"/>
                <a:gd name="T85" fmla="*/ 299 h 301"/>
                <a:gd name="T86" fmla="*/ 674 w 769"/>
                <a:gd name="T87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69" h="301">
                  <a:moveTo>
                    <a:pt x="674" y="301"/>
                  </a:moveTo>
                  <a:lnTo>
                    <a:pt x="657" y="299"/>
                  </a:lnTo>
                  <a:lnTo>
                    <a:pt x="622" y="285"/>
                  </a:lnTo>
                  <a:lnTo>
                    <a:pt x="606" y="272"/>
                  </a:lnTo>
                  <a:lnTo>
                    <a:pt x="586" y="255"/>
                  </a:lnTo>
                  <a:lnTo>
                    <a:pt x="539" y="225"/>
                  </a:lnTo>
                  <a:lnTo>
                    <a:pt x="481" y="203"/>
                  </a:lnTo>
                  <a:lnTo>
                    <a:pt x="418" y="193"/>
                  </a:lnTo>
                  <a:lnTo>
                    <a:pt x="385" y="191"/>
                  </a:lnTo>
                  <a:lnTo>
                    <a:pt x="385" y="191"/>
                  </a:lnTo>
                  <a:lnTo>
                    <a:pt x="351" y="193"/>
                  </a:lnTo>
                  <a:lnTo>
                    <a:pt x="288" y="203"/>
                  </a:lnTo>
                  <a:lnTo>
                    <a:pt x="231" y="225"/>
                  </a:lnTo>
                  <a:lnTo>
                    <a:pt x="182" y="253"/>
                  </a:lnTo>
                  <a:lnTo>
                    <a:pt x="163" y="272"/>
                  </a:lnTo>
                  <a:lnTo>
                    <a:pt x="147" y="285"/>
                  </a:lnTo>
                  <a:lnTo>
                    <a:pt x="112" y="299"/>
                  </a:lnTo>
                  <a:lnTo>
                    <a:pt x="76" y="299"/>
                  </a:lnTo>
                  <a:lnTo>
                    <a:pt x="42" y="285"/>
                  </a:lnTo>
                  <a:lnTo>
                    <a:pt x="26" y="272"/>
                  </a:lnTo>
                  <a:lnTo>
                    <a:pt x="13" y="258"/>
                  </a:lnTo>
                  <a:lnTo>
                    <a:pt x="0" y="223"/>
                  </a:lnTo>
                  <a:lnTo>
                    <a:pt x="0" y="186"/>
                  </a:lnTo>
                  <a:lnTo>
                    <a:pt x="13" y="151"/>
                  </a:lnTo>
                  <a:lnTo>
                    <a:pt x="26" y="137"/>
                  </a:lnTo>
                  <a:lnTo>
                    <a:pt x="61" y="105"/>
                  </a:lnTo>
                  <a:lnTo>
                    <a:pt x="140" y="55"/>
                  </a:lnTo>
                  <a:lnTo>
                    <a:pt x="232" y="20"/>
                  </a:lnTo>
                  <a:lnTo>
                    <a:pt x="331" y="1"/>
                  </a:lnTo>
                  <a:lnTo>
                    <a:pt x="385" y="0"/>
                  </a:lnTo>
                  <a:lnTo>
                    <a:pt x="385" y="0"/>
                  </a:lnTo>
                  <a:lnTo>
                    <a:pt x="436" y="1"/>
                  </a:lnTo>
                  <a:lnTo>
                    <a:pt x="537" y="20"/>
                  </a:lnTo>
                  <a:lnTo>
                    <a:pt x="628" y="55"/>
                  </a:lnTo>
                  <a:lnTo>
                    <a:pt x="708" y="105"/>
                  </a:lnTo>
                  <a:lnTo>
                    <a:pt x="743" y="137"/>
                  </a:lnTo>
                  <a:lnTo>
                    <a:pt x="756" y="151"/>
                  </a:lnTo>
                  <a:lnTo>
                    <a:pt x="769" y="186"/>
                  </a:lnTo>
                  <a:lnTo>
                    <a:pt x="769" y="223"/>
                  </a:lnTo>
                  <a:lnTo>
                    <a:pt x="756" y="258"/>
                  </a:lnTo>
                  <a:lnTo>
                    <a:pt x="743" y="272"/>
                  </a:lnTo>
                  <a:lnTo>
                    <a:pt x="727" y="285"/>
                  </a:lnTo>
                  <a:lnTo>
                    <a:pt x="693" y="299"/>
                  </a:lnTo>
                  <a:lnTo>
                    <a:pt x="674" y="301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EDE187E2-23B0-463E-A55F-03858D23D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8" y="1538"/>
              <a:ext cx="334" cy="335"/>
            </a:xfrm>
            <a:custGeom>
              <a:avLst/>
              <a:gdLst>
                <a:gd name="T0" fmla="*/ 910 w 1004"/>
                <a:gd name="T1" fmla="*/ 1005 h 1005"/>
                <a:gd name="T2" fmla="*/ 891 w 1004"/>
                <a:gd name="T3" fmla="*/ 1005 h 1005"/>
                <a:gd name="T4" fmla="*/ 857 w 1004"/>
                <a:gd name="T5" fmla="*/ 991 h 1005"/>
                <a:gd name="T6" fmla="*/ 842 w 1004"/>
                <a:gd name="T7" fmla="*/ 978 h 1005"/>
                <a:gd name="T8" fmla="*/ 27 w 1004"/>
                <a:gd name="T9" fmla="*/ 163 h 1005"/>
                <a:gd name="T10" fmla="*/ 14 w 1004"/>
                <a:gd name="T11" fmla="*/ 149 h 1005"/>
                <a:gd name="T12" fmla="*/ 0 w 1004"/>
                <a:gd name="T13" fmla="*/ 114 h 1005"/>
                <a:gd name="T14" fmla="*/ 0 w 1004"/>
                <a:gd name="T15" fmla="*/ 77 h 1005"/>
                <a:gd name="T16" fmla="*/ 14 w 1004"/>
                <a:gd name="T17" fmla="*/ 42 h 1005"/>
                <a:gd name="T18" fmla="*/ 27 w 1004"/>
                <a:gd name="T19" fmla="*/ 28 h 1005"/>
                <a:gd name="T20" fmla="*/ 42 w 1004"/>
                <a:gd name="T21" fmla="*/ 15 h 1005"/>
                <a:gd name="T22" fmla="*/ 76 w 1004"/>
                <a:gd name="T23" fmla="*/ 0 h 1005"/>
                <a:gd name="T24" fmla="*/ 114 w 1004"/>
                <a:gd name="T25" fmla="*/ 0 h 1005"/>
                <a:gd name="T26" fmla="*/ 148 w 1004"/>
                <a:gd name="T27" fmla="*/ 15 h 1005"/>
                <a:gd name="T28" fmla="*/ 163 w 1004"/>
                <a:gd name="T29" fmla="*/ 28 h 1005"/>
                <a:gd name="T30" fmla="*/ 978 w 1004"/>
                <a:gd name="T31" fmla="*/ 843 h 1005"/>
                <a:gd name="T32" fmla="*/ 991 w 1004"/>
                <a:gd name="T33" fmla="*/ 857 h 1005"/>
                <a:gd name="T34" fmla="*/ 1004 w 1004"/>
                <a:gd name="T35" fmla="*/ 891 h 1005"/>
                <a:gd name="T36" fmla="*/ 1004 w 1004"/>
                <a:gd name="T37" fmla="*/ 929 h 1005"/>
                <a:gd name="T38" fmla="*/ 991 w 1004"/>
                <a:gd name="T39" fmla="*/ 963 h 1005"/>
                <a:gd name="T40" fmla="*/ 978 w 1004"/>
                <a:gd name="T41" fmla="*/ 978 h 1005"/>
                <a:gd name="T42" fmla="*/ 962 w 1004"/>
                <a:gd name="T43" fmla="*/ 991 h 1005"/>
                <a:gd name="T44" fmla="*/ 927 w 1004"/>
                <a:gd name="T45" fmla="*/ 1005 h 1005"/>
                <a:gd name="T46" fmla="*/ 910 w 1004"/>
                <a:gd name="T47" fmla="*/ 1005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4" h="1005">
                  <a:moveTo>
                    <a:pt x="910" y="1005"/>
                  </a:moveTo>
                  <a:lnTo>
                    <a:pt x="891" y="1005"/>
                  </a:lnTo>
                  <a:lnTo>
                    <a:pt x="857" y="991"/>
                  </a:lnTo>
                  <a:lnTo>
                    <a:pt x="842" y="978"/>
                  </a:lnTo>
                  <a:lnTo>
                    <a:pt x="27" y="163"/>
                  </a:lnTo>
                  <a:lnTo>
                    <a:pt x="14" y="149"/>
                  </a:lnTo>
                  <a:lnTo>
                    <a:pt x="0" y="114"/>
                  </a:lnTo>
                  <a:lnTo>
                    <a:pt x="0" y="77"/>
                  </a:lnTo>
                  <a:lnTo>
                    <a:pt x="14" y="42"/>
                  </a:lnTo>
                  <a:lnTo>
                    <a:pt x="27" y="28"/>
                  </a:lnTo>
                  <a:lnTo>
                    <a:pt x="42" y="15"/>
                  </a:lnTo>
                  <a:lnTo>
                    <a:pt x="76" y="0"/>
                  </a:lnTo>
                  <a:lnTo>
                    <a:pt x="114" y="0"/>
                  </a:lnTo>
                  <a:lnTo>
                    <a:pt x="148" y="15"/>
                  </a:lnTo>
                  <a:lnTo>
                    <a:pt x="163" y="28"/>
                  </a:lnTo>
                  <a:lnTo>
                    <a:pt x="978" y="843"/>
                  </a:lnTo>
                  <a:lnTo>
                    <a:pt x="991" y="857"/>
                  </a:lnTo>
                  <a:lnTo>
                    <a:pt x="1004" y="891"/>
                  </a:lnTo>
                  <a:lnTo>
                    <a:pt x="1004" y="929"/>
                  </a:lnTo>
                  <a:lnTo>
                    <a:pt x="991" y="963"/>
                  </a:lnTo>
                  <a:lnTo>
                    <a:pt x="978" y="978"/>
                  </a:lnTo>
                  <a:lnTo>
                    <a:pt x="962" y="991"/>
                  </a:lnTo>
                  <a:lnTo>
                    <a:pt x="927" y="1005"/>
                  </a:lnTo>
                  <a:lnTo>
                    <a:pt x="910" y="100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A1FBB342-0BBD-4A81-B929-1A011277A9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1538"/>
              <a:ext cx="154" cy="154"/>
            </a:xfrm>
            <a:custGeom>
              <a:avLst/>
              <a:gdLst>
                <a:gd name="T0" fmla="*/ 95 w 461"/>
                <a:gd name="T1" fmla="*/ 462 h 462"/>
                <a:gd name="T2" fmla="*/ 77 w 461"/>
                <a:gd name="T3" fmla="*/ 462 h 462"/>
                <a:gd name="T4" fmla="*/ 42 w 461"/>
                <a:gd name="T5" fmla="*/ 448 h 462"/>
                <a:gd name="T6" fmla="*/ 26 w 461"/>
                <a:gd name="T7" fmla="*/ 435 h 462"/>
                <a:gd name="T8" fmla="*/ 15 w 461"/>
                <a:gd name="T9" fmla="*/ 421 h 462"/>
                <a:gd name="T10" fmla="*/ 0 w 461"/>
                <a:gd name="T11" fmla="*/ 386 h 462"/>
                <a:gd name="T12" fmla="*/ 0 w 461"/>
                <a:gd name="T13" fmla="*/ 349 h 462"/>
                <a:gd name="T14" fmla="*/ 15 w 461"/>
                <a:gd name="T15" fmla="*/ 314 h 462"/>
                <a:gd name="T16" fmla="*/ 26 w 461"/>
                <a:gd name="T17" fmla="*/ 300 h 462"/>
                <a:gd name="T18" fmla="*/ 298 w 461"/>
                <a:gd name="T19" fmla="*/ 28 h 462"/>
                <a:gd name="T20" fmla="*/ 313 w 461"/>
                <a:gd name="T21" fmla="*/ 15 h 462"/>
                <a:gd name="T22" fmla="*/ 347 w 461"/>
                <a:gd name="T23" fmla="*/ 0 h 462"/>
                <a:gd name="T24" fmla="*/ 385 w 461"/>
                <a:gd name="T25" fmla="*/ 0 h 462"/>
                <a:gd name="T26" fmla="*/ 419 w 461"/>
                <a:gd name="T27" fmla="*/ 15 h 462"/>
                <a:gd name="T28" fmla="*/ 434 w 461"/>
                <a:gd name="T29" fmla="*/ 28 h 462"/>
                <a:gd name="T30" fmla="*/ 447 w 461"/>
                <a:gd name="T31" fmla="*/ 42 h 462"/>
                <a:gd name="T32" fmla="*/ 461 w 461"/>
                <a:gd name="T33" fmla="*/ 77 h 462"/>
                <a:gd name="T34" fmla="*/ 461 w 461"/>
                <a:gd name="T35" fmla="*/ 114 h 462"/>
                <a:gd name="T36" fmla="*/ 447 w 461"/>
                <a:gd name="T37" fmla="*/ 149 h 462"/>
                <a:gd name="T38" fmla="*/ 434 w 461"/>
                <a:gd name="T39" fmla="*/ 163 h 462"/>
                <a:gd name="T40" fmla="*/ 163 w 461"/>
                <a:gd name="T41" fmla="*/ 435 h 462"/>
                <a:gd name="T42" fmla="*/ 147 w 461"/>
                <a:gd name="T43" fmla="*/ 448 h 462"/>
                <a:gd name="T44" fmla="*/ 113 w 461"/>
                <a:gd name="T45" fmla="*/ 462 h 462"/>
                <a:gd name="T46" fmla="*/ 95 w 461"/>
                <a:gd name="T47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462">
                  <a:moveTo>
                    <a:pt x="95" y="462"/>
                  </a:moveTo>
                  <a:lnTo>
                    <a:pt x="77" y="462"/>
                  </a:lnTo>
                  <a:lnTo>
                    <a:pt x="42" y="448"/>
                  </a:lnTo>
                  <a:lnTo>
                    <a:pt x="26" y="435"/>
                  </a:lnTo>
                  <a:lnTo>
                    <a:pt x="15" y="421"/>
                  </a:lnTo>
                  <a:lnTo>
                    <a:pt x="0" y="386"/>
                  </a:lnTo>
                  <a:lnTo>
                    <a:pt x="0" y="349"/>
                  </a:lnTo>
                  <a:lnTo>
                    <a:pt x="15" y="314"/>
                  </a:lnTo>
                  <a:lnTo>
                    <a:pt x="26" y="300"/>
                  </a:lnTo>
                  <a:lnTo>
                    <a:pt x="298" y="28"/>
                  </a:lnTo>
                  <a:lnTo>
                    <a:pt x="313" y="15"/>
                  </a:lnTo>
                  <a:lnTo>
                    <a:pt x="347" y="0"/>
                  </a:lnTo>
                  <a:lnTo>
                    <a:pt x="385" y="0"/>
                  </a:lnTo>
                  <a:lnTo>
                    <a:pt x="419" y="15"/>
                  </a:lnTo>
                  <a:lnTo>
                    <a:pt x="434" y="28"/>
                  </a:lnTo>
                  <a:lnTo>
                    <a:pt x="447" y="42"/>
                  </a:lnTo>
                  <a:lnTo>
                    <a:pt x="461" y="77"/>
                  </a:lnTo>
                  <a:lnTo>
                    <a:pt x="461" y="114"/>
                  </a:lnTo>
                  <a:lnTo>
                    <a:pt x="447" y="149"/>
                  </a:lnTo>
                  <a:lnTo>
                    <a:pt x="434" y="163"/>
                  </a:lnTo>
                  <a:lnTo>
                    <a:pt x="163" y="435"/>
                  </a:lnTo>
                  <a:lnTo>
                    <a:pt x="147" y="448"/>
                  </a:lnTo>
                  <a:lnTo>
                    <a:pt x="113" y="462"/>
                  </a:lnTo>
                  <a:lnTo>
                    <a:pt x="95" y="46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C9E12DB2-1873-4FFB-AADC-848A5EF80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0" y="1809"/>
              <a:ext cx="83" cy="154"/>
            </a:xfrm>
            <a:custGeom>
              <a:avLst/>
              <a:gdLst>
                <a:gd name="T0" fmla="*/ 153 w 248"/>
                <a:gd name="T1" fmla="*/ 462 h 462"/>
                <a:gd name="T2" fmla="*/ 134 w 248"/>
                <a:gd name="T3" fmla="*/ 461 h 462"/>
                <a:gd name="T4" fmla="*/ 100 w 248"/>
                <a:gd name="T5" fmla="*/ 447 h 462"/>
                <a:gd name="T6" fmla="*/ 85 w 248"/>
                <a:gd name="T7" fmla="*/ 434 h 462"/>
                <a:gd name="T8" fmla="*/ 65 w 248"/>
                <a:gd name="T9" fmla="*/ 413 h 462"/>
                <a:gd name="T10" fmla="*/ 33 w 248"/>
                <a:gd name="T11" fmla="*/ 366 h 462"/>
                <a:gd name="T12" fmla="*/ 12 w 248"/>
                <a:gd name="T13" fmla="*/ 314 h 462"/>
                <a:gd name="T14" fmla="*/ 2 w 248"/>
                <a:gd name="T15" fmla="*/ 259 h 462"/>
                <a:gd name="T16" fmla="*/ 0 w 248"/>
                <a:gd name="T17" fmla="*/ 231 h 462"/>
                <a:gd name="T18" fmla="*/ 2 w 248"/>
                <a:gd name="T19" fmla="*/ 202 h 462"/>
                <a:gd name="T20" fmla="*/ 12 w 248"/>
                <a:gd name="T21" fmla="*/ 147 h 462"/>
                <a:gd name="T22" fmla="*/ 33 w 248"/>
                <a:gd name="T23" fmla="*/ 95 h 462"/>
                <a:gd name="T24" fmla="*/ 65 w 248"/>
                <a:gd name="T25" fmla="*/ 48 h 462"/>
                <a:gd name="T26" fmla="*/ 85 w 248"/>
                <a:gd name="T27" fmla="*/ 28 h 462"/>
                <a:gd name="T28" fmla="*/ 100 w 248"/>
                <a:gd name="T29" fmla="*/ 15 h 462"/>
                <a:gd name="T30" fmla="*/ 134 w 248"/>
                <a:gd name="T31" fmla="*/ 0 h 462"/>
                <a:gd name="T32" fmla="*/ 170 w 248"/>
                <a:gd name="T33" fmla="*/ 0 h 462"/>
                <a:gd name="T34" fmla="*/ 205 w 248"/>
                <a:gd name="T35" fmla="*/ 15 h 462"/>
                <a:gd name="T36" fmla="*/ 221 w 248"/>
                <a:gd name="T37" fmla="*/ 28 h 462"/>
                <a:gd name="T38" fmla="*/ 234 w 248"/>
                <a:gd name="T39" fmla="*/ 42 h 462"/>
                <a:gd name="T40" fmla="*/ 247 w 248"/>
                <a:gd name="T41" fmla="*/ 76 h 462"/>
                <a:gd name="T42" fmla="*/ 247 w 248"/>
                <a:gd name="T43" fmla="*/ 114 h 462"/>
                <a:gd name="T44" fmla="*/ 234 w 248"/>
                <a:gd name="T45" fmla="*/ 148 h 462"/>
                <a:gd name="T46" fmla="*/ 221 w 248"/>
                <a:gd name="T47" fmla="*/ 163 h 462"/>
                <a:gd name="T48" fmla="*/ 208 w 248"/>
                <a:gd name="T49" fmla="*/ 177 h 462"/>
                <a:gd name="T50" fmla="*/ 193 w 248"/>
                <a:gd name="T51" fmla="*/ 212 h 462"/>
                <a:gd name="T52" fmla="*/ 192 w 248"/>
                <a:gd name="T53" fmla="*/ 231 h 462"/>
                <a:gd name="T54" fmla="*/ 193 w 248"/>
                <a:gd name="T55" fmla="*/ 249 h 462"/>
                <a:gd name="T56" fmla="*/ 208 w 248"/>
                <a:gd name="T57" fmla="*/ 284 h 462"/>
                <a:gd name="T58" fmla="*/ 221 w 248"/>
                <a:gd name="T59" fmla="*/ 298 h 462"/>
                <a:gd name="T60" fmla="*/ 234 w 248"/>
                <a:gd name="T61" fmla="*/ 313 h 462"/>
                <a:gd name="T62" fmla="*/ 247 w 248"/>
                <a:gd name="T63" fmla="*/ 347 h 462"/>
                <a:gd name="T64" fmla="*/ 248 w 248"/>
                <a:gd name="T65" fmla="*/ 385 h 462"/>
                <a:gd name="T66" fmla="*/ 234 w 248"/>
                <a:gd name="T67" fmla="*/ 419 h 462"/>
                <a:gd name="T68" fmla="*/ 221 w 248"/>
                <a:gd name="T69" fmla="*/ 434 h 462"/>
                <a:gd name="T70" fmla="*/ 206 w 248"/>
                <a:gd name="T71" fmla="*/ 447 h 462"/>
                <a:gd name="T72" fmla="*/ 170 w 248"/>
                <a:gd name="T73" fmla="*/ 461 h 462"/>
                <a:gd name="T74" fmla="*/ 153 w 248"/>
                <a:gd name="T7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8" h="462">
                  <a:moveTo>
                    <a:pt x="153" y="462"/>
                  </a:moveTo>
                  <a:lnTo>
                    <a:pt x="134" y="461"/>
                  </a:lnTo>
                  <a:lnTo>
                    <a:pt x="100" y="447"/>
                  </a:lnTo>
                  <a:lnTo>
                    <a:pt x="85" y="434"/>
                  </a:lnTo>
                  <a:lnTo>
                    <a:pt x="65" y="413"/>
                  </a:lnTo>
                  <a:lnTo>
                    <a:pt x="33" y="366"/>
                  </a:lnTo>
                  <a:lnTo>
                    <a:pt x="12" y="314"/>
                  </a:lnTo>
                  <a:lnTo>
                    <a:pt x="2" y="259"/>
                  </a:lnTo>
                  <a:lnTo>
                    <a:pt x="0" y="231"/>
                  </a:lnTo>
                  <a:lnTo>
                    <a:pt x="2" y="202"/>
                  </a:lnTo>
                  <a:lnTo>
                    <a:pt x="12" y="147"/>
                  </a:lnTo>
                  <a:lnTo>
                    <a:pt x="33" y="95"/>
                  </a:lnTo>
                  <a:lnTo>
                    <a:pt x="65" y="48"/>
                  </a:lnTo>
                  <a:lnTo>
                    <a:pt x="85" y="28"/>
                  </a:lnTo>
                  <a:lnTo>
                    <a:pt x="100" y="15"/>
                  </a:lnTo>
                  <a:lnTo>
                    <a:pt x="134" y="0"/>
                  </a:lnTo>
                  <a:lnTo>
                    <a:pt x="170" y="0"/>
                  </a:lnTo>
                  <a:lnTo>
                    <a:pt x="205" y="15"/>
                  </a:lnTo>
                  <a:lnTo>
                    <a:pt x="221" y="28"/>
                  </a:lnTo>
                  <a:lnTo>
                    <a:pt x="234" y="42"/>
                  </a:lnTo>
                  <a:lnTo>
                    <a:pt x="247" y="76"/>
                  </a:lnTo>
                  <a:lnTo>
                    <a:pt x="247" y="114"/>
                  </a:lnTo>
                  <a:lnTo>
                    <a:pt x="234" y="148"/>
                  </a:lnTo>
                  <a:lnTo>
                    <a:pt x="221" y="163"/>
                  </a:lnTo>
                  <a:lnTo>
                    <a:pt x="208" y="177"/>
                  </a:lnTo>
                  <a:lnTo>
                    <a:pt x="193" y="212"/>
                  </a:lnTo>
                  <a:lnTo>
                    <a:pt x="192" y="231"/>
                  </a:lnTo>
                  <a:lnTo>
                    <a:pt x="193" y="249"/>
                  </a:lnTo>
                  <a:lnTo>
                    <a:pt x="208" y="284"/>
                  </a:lnTo>
                  <a:lnTo>
                    <a:pt x="221" y="298"/>
                  </a:lnTo>
                  <a:lnTo>
                    <a:pt x="234" y="313"/>
                  </a:lnTo>
                  <a:lnTo>
                    <a:pt x="247" y="347"/>
                  </a:lnTo>
                  <a:lnTo>
                    <a:pt x="248" y="385"/>
                  </a:lnTo>
                  <a:lnTo>
                    <a:pt x="234" y="419"/>
                  </a:lnTo>
                  <a:lnTo>
                    <a:pt x="221" y="434"/>
                  </a:lnTo>
                  <a:lnTo>
                    <a:pt x="206" y="447"/>
                  </a:lnTo>
                  <a:lnTo>
                    <a:pt x="170" y="461"/>
                  </a:lnTo>
                  <a:lnTo>
                    <a:pt x="153" y="46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939276CE-44FD-450D-A219-EB6994310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5" y="1401"/>
              <a:ext cx="63" cy="64"/>
            </a:xfrm>
            <a:custGeom>
              <a:avLst/>
              <a:gdLst>
                <a:gd name="T0" fmla="*/ 96 w 191"/>
                <a:gd name="T1" fmla="*/ 0 h 190"/>
                <a:gd name="T2" fmla="*/ 76 w 191"/>
                <a:gd name="T3" fmla="*/ 2 h 190"/>
                <a:gd name="T4" fmla="*/ 43 w 191"/>
                <a:gd name="T5" fmla="*/ 16 h 190"/>
                <a:gd name="T6" fmla="*/ 29 w 191"/>
                <a:gd name="T7" fmla="*/ 29 h 190"/>
                <a:gd name="T8" fmla="*/ 16 w 191"/>
                <a:gd name="T9" fmla="*/ 43 h 190"/>
                <a:gd name="T10" fmla="*/ 1 w 191"/>
                <a:gd name="T11" fmla="*/ 78 h 190"/>
                <a:gd name="T12" fmla="*/ 0 w 191"/>
                <a:gd name="T13" fmla="*/ 97 h 190"/>
                <a:gd name="T14" fmla="*/ 1 w 191"/>
                <a:gd name="T15" fmla="*/ 115 h 190"/>
                <a:gd name="T16" fmla="*/ 16 w 191"/>
                <a:gd name="T17" fmla="*/ 150 h 190"/>
                <a:gd name="T18" fmla="*/ 29 w 191"/>
                <a:gd name="T19" fmla="*/ 164 h 190"/>
                <a:gd name="T20" fmla="*/ 43 w 191"/>
                <a:gd name="T21" fmla="*/ 177 h 190"/>
                <a:gd name="T22" fmla="*/ 78 w 191"/>
                <a:gd name="T23" fmla="*/ 190 h 190"/>
                <a:gd name="T24" fmla="*/ 115 w 191"/>
                <a:gd name="T25" fmla="*/ 190 h 190"/>
                <a:gd name="T26" fmla="*/ 150 w 191"/>
                <a:gd name="T27" fmla="*/ 177 h 190"/>
                <a:gd name="T28" fmla="*/ 164 w 191"/>
                <a:gd name="T29" fmla="*/ 164 h 190"/>
                <a:gd name="T30" fmla="*/ 177 w 191"/>
                <a:gd name="T31" fmla="*/ 150 h 190"/>
                <a:gd name="T32" fmla="*/ 190 w 191"/>
                <a:gd name="T33" fmla="*/ 115 h 190"/>
                <a:gd name="T34" fmla="*/ 191 w 191"/>
                <a:gd name="T35" fmla="*/ 97 h 190"/>
                <a:gd name="T36" fmla="*/ 190 w 191"/>
                <a:gd name="T37" fmla="*/ 78 h 190"/>
                <a:gd name="T38" fmla="*/ 177 w 191"/>
                <a:gd name="T39" fmla="*/ 43 h 190"/>
                <a:gd name="T40" fmla="*/ 164 w 191"/>
                <a:gd name="T41" fmla="*/ 29 h 190"/>
                <a:gd name="T42" fmla="*/ 150 w 191"/>
                <a:gd name="T43" fmla="*/ 16 h 190"/>
                <a:gd name="T44" fmla="*/ 115 w 191"/>
                <a:gd name="T45" fmla="*/ 2 h 190"/>
                <a:gd name="T46" fmla="*/ 96 w 191"/>
                <a:gd name="T47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1" h="190">
                  <a:moveTo>
                    <a:pt x="96" y="0"/>
                  </a:moveTo>
                  <a:lnTo>
                    <a:pt x="76" y="2"/>
                  </a:lnTo>
                  <a:lnTo>
                    <a:pt x="43" y="16"/>
                  </a:lnTo>
                  <a:lnTo>
                    <a:pt x="29" y="29"/>
                  </a:lnTo>
                  <a:lnTo>
                    <a:pt x="16" y="43"/>
                  </a:lnTo>
                  <a:lnTo>
                    <a:pt x="1" y="78"/>
                  </a:lnTo>
                  <a:lnTo>
                    <a:pt x="0" y="97"/>
                  </a:lnTo>
                  <a:lnTo>
                    <a:pt x="1" y="115"/>
                  </a:lnTo>
                  <a:lnTo>
                    <a:pt x="16" y="150"/>
                  </a:lnTo>
                  <a:lnTo>
                    <a:pt x="29" y="164"/>
                  </a:lnTo>
                  <a:lnTo>
                    <a:pt x="43" y="177"/>
                  </a:lnTo>
                  <a:lnTo>
                    <a:pt x="78" y="190"/>
                  </a:lnTo>
                  <a:lnTo>
                    <a:pt x="115" y="190"/>
                  </a:lnTo>
                  <a:lnTo>
                    <a:pt x="150" y="177"/>
                  </a:lnTo>
                  <a:lnTo>
                    <a:pt x="164" y="164"/>
                  </a:lnTo>
                  <a:lnTo>
                    <a:pt x="177" y="150"/>
                  </a:lnTo>
                  <a:lnTo>
                    <a:pt x="190" y="115"/>
                  </a:lnTo>
                  <a:lnTo>
                    <a:pt x="191" y="97"/>
                  </a:lnTo>
                  <a:lnTo>
                    <a:pt x="190" y="78"/>
                  </a:lnTo>
                  <a:lnTo>
                    <a:pt x="177" y="43"/>
                  </a:lnTo>
                  <a:lnTo>
                    <a:pt x="164" y="29"/>
                  </a:lnTo>
                  <a:lnTo>
                    <a:pt x="150" y="16"/>
                  </a:lnTo>
                  <a:lnTo>
                    <a:pt x="115" y="2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B5E1FDC9-6F69-481B-8759-FE694C5E4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" y="1339"/>
              <a:ext cx="192" cy="191"/>
            </a:xfrm>
            <a:custGeom>
              <a:avLst/>
              <a:gdLst>
                <a:gd name="T0" fmla="*/ 288 w 576"/>
                <a:gd name="T1" fmla="*/ 572 h 572"/>
                <a:gd name="T2" fmla="*/ 260 w 576"/>
                <a:gd name="T3" fmla="*/ 570 h 572"/>
                <a:gd name="T4" fmla="*/ 203 w 576"/>
                <a:gd name="T5" fmla="*/ 560 h 572"/>
                <a:gd name="T6" fmla="*/ 152 w 576"/>
                <a:gd name="T7" fmla="*/ 539 h 572"/>
                <a:gd name="T8" fmla="*/ 106 w 576"/>
                <a:gd name="T9" fmla="*/ 507 h 572"/>
                <a:gd name="T10" fmla="*/ 84 w 576"/>
                <a:gd name="T11" fmla="*/ 487 h 572"/>
                <a:gd name="T12" fmla="*/ 65 w 576"/>
                <a:gd name="T13" fmla="*/ 467 h 572"/>
                <a:gd name="T14" fmla="*/ 34 w 576"/>
                <a:gd name="T15" fmla="*/ 419 h 572"/>
                <a:gd name="T16" fmla="*/ 12 w 576"/>
                <a:gd name="T17" fmla="*/ 367 h 572"/>
                <a:gd name="T18" fmla="*/ 0 w 576"/>
                <a:gd name="T19" fmla="*/ 313 h 572"/>
                <a:gd name="T20" fmla="*/ 0 w 576"/>
                <a:gd name="T21" fmla="*/ 284 h 572"/>
                <a:gd name="T22" fmla="*/ 0 w 576"/>
                <a:gd name="T23" fmla="*/ 255 h 572"/>
                <a:gd name="T24" fmla="*/ 12 w 576"/>
                <a:gd name="T25" fmla="*/ 200 h 572"/>
                <a:gd name="T26" fmla="*/ 34 w 576"/>
                <a:gd name="T27" fmla="*/ 148 h 572"/>
                <a:gd name="T28" fmla="*/ 65 w 576"/>
                <a:gd name="T29" fmla="*/ 101 h 572"/>
                <a:gd name="T30" fmla="*/ 84 w 576"/>
                <a:gd name="T31" fmla="*/ 81 h 572"/>
                <a:gd name="T32" fmla="*/ 106 w 576"/>
                <a:gd name="T33" fmla="*/ 61 h 572"/>
                <a:gd name="T34" fmla="*/ 153 w 576"/>
                <a:gd name="T35" fmla="*/ 30 h 572"/>
                <a:gd name="T36" fmla="*/ 205 w 576"/>
                <a:gd name="T37" fmla="*/ 10 h 572"/>
                <a:gd name="T38" fmla="*/ 260 w 576"/>
                <a:gd name="T39" fmla="*/ 0 h 572"/>
                <a:gd name="T40" fmla="*/ 316 w 576"/>
                <a:gd name="T41" fmla="*/ 0 h 572"/>
                <a:gd name="T42" fmla="*/ 370 w 576"/>
                <a:gd name="T43" fmla="*/ 10 h 572"/>
                <a:gd name="T44" fmla="*/ 424 w 576"/>
                <a:gd name="T45" fmla="*/ 30 h 572"/>
                <a:gd name="T46" fmla="*/ 470 w 576"/>
                <a:gd name="T47" fmla="*/ 61 h 572"/>
                <a:gd name="T48" fmla="*/ 491 w 576"/>
                <a:gd name="T49" fmla="*/ 81 h 572"/>
                <a:gd name="T50" fmla="*/ 512 w 576"/>
                <a:gd name="T51" fmla="*/ 101 h 572"/>
                <a:gd name="T52" fmla="*/ 543 w 576"/>
                <a:gd name="T53" fmla="*/ 148 h 572"/>
                <a:gd name="T54" fmla="*/ 563 w 576"/>
                <a:gd name="T55" fmla="*/ 200 h 572"/>
                <a:gd name="T56" fmla="*/ 575 w 576"/>
                <a:gd name="T57" fmla="*/ 255 h 572"/>
                <a:gd name="T58" fmla="*/ 576 w 576"/>
                <a:gd name="T59" fmla="*/ 284 h 572"/>
                <a:gd name="T60" fmla="*/ 575 w 576"/>
                <a:gd name="T61" fmla="*/ 313 h 572"/>
                <a:gd name="T62" fmla="*/ 563 w 576"/>
                <a:gd name="T63" fmla="*/ 369 h 572"/>
                <a:gd name="T64" fmla="*/ 542 w 576"/>
                <a:gd name="T65" fmla="*/ 419 h 572"/>
                <a:gd name="T66" fmla="*/ 512 w 576"/>
                <a:gd name="T67" fmla="*/ 467 h 572"/>
                <a:gd name="T68" fmla="*/ 491 w 576"/>
                <a:gd name="T69" fmla="*/ 487 h 572"/>
                <a:gd name="T70" fmla="*/ 471 w 576"/>
                <a:gd name="T71" fmla="*/ 507 h 572"/>
                <a:gd name="T72" fmla="*/ 424 w 576"/>
                <a:gd name="T73" fmla="*/ 539 h 572"/>
                <a:gd name="T74" fmla="*/ 372 w 576"/>
                <a:gd name="T75" fmla="*/ 560 h 572"/>
                <a:gd name="T76" fmla="*/ 317 w 576"/>
                <a:gd name="T77" fmla="*/ 570 h 572"/>
                <a:gd name="T78" fmla="*/ 288 w 576"/>
                <a:gd name="T79" fmla="*/ 572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76" h="572">
                  <a:moveTo>
                    <a:pt x="288" y="572"/>
                  </a:moveTo>
                  <a:lnTo>
                    <a:pt x="260" y="570"/>
                  </a:lnTo>
                  <a:lnTo>
                    <a:pt x="203" y="560"/>
                  </a:lnTo>
                  <a:lnTo>
                    <a:pt x="152" y="539"/>
                  </a:lnTo>
                  <a:lnTo>
                    <a:pt x="106" y="507"/>
                  </a:lnTo>
                  <a:lnTo>
                    <a:pt x="84" y="487"/>
                  </a:lnTo>
                  <a:lnTo>
                    <a:pt x="65" y="467"/>
                  </a:lnTo>
                  <a:lnTo>
                    <a:pt x="34" y="419"/>
                  </a:lnTo>
                  <a:lnTo>
                    <a:pt x="12" y="367"/>
                  </a:lnTo>
                  <a:lnTo>
                    <a:pt x="0" y="313"/>
                  </a:lnTo>
                  <a:lnTo>
                    <a:pt x="0" y="284"/>
                  </a:lnTo>
                  <a:lnTo>
                    <a:pt x="0" y="255"/>
                  </a:lnTo>
                  <a:lnTo>
                    <a:pt x="12" y="200"/>
                  </a:lnTo>
                  <a:lnTo>
                    <a:pt x="34" y="148"/>
                  </a:lnTo>
                  <a:lnTo>
                    <a:pt x="65" y="101"/>
                  </a:lnTo>
                  <a:lnTo>
                    <a:pt x="84" y="81"/>
                  </a:lnTo>
                  <a:lnTo>
                    <a:pt x="106" y="61"/>
                  </a:lnTo>
                  <a:lnTo>
                    <a:pt x="153" y="30"/>
                  </a:lnTo>
                  <a:lnTo>
                    <a:pt x="205" y="10"/>
                  </a:lnTo>
                  <a:lnTo>
                    <a:pt x="260" y="0"/>
                  </a:lnTo>
                  <a:lnTo>
                    <a:pt x="316" y="0"/>
                  </a:lnTo>
                  <a:lnTo>
                    <a:pt x="370" y="10"/>
                  </a:lnTo>
                  <a:lnTo>
                    <a:pt x="424" y="30"/>
                  </a:lnTo>
                  <a:lnTo>
                    <a:pt x="470" y="61"/>
                  </a:lnTo>
                  <a:lnTo>
                    <a:pt x="491" y="81"/>
                  </a:lnTo>
                  <a:lnTo>
                    <a:pt x="512" y="101"/>
                  </a:lnTo>
                  <a:lnTo>
                    <a:pt x="543" y="148"/>
                  </a:lnTo>
                  <a:lnTo>
                    <a:pt x="563" y="200"/>
                  </a:lnTo>
                  <a:lnTo>
                    <a:pt x="575" y="255"/>
                  </a:lnTo>
                  <a:lnTo>
                    <a:pt x="576" y="284"/>
                  </a:lnTo>
                  <a:lnTo>
                    <a:pt x="575" y="313"/>
                  </a:lnTo>
                  <a:lnTo>
                    <a:pt x="563" y="369"/>
                  </a:lnTo>
                  <a:lnTo>
                    <a:pt x="542" y="419"/>
                  </a:lnTo>
                  <a:lnTo>
                    <a:pt x="512" y="467"/>
                  </a:lnTo>
                  <a:lnTo>
                    <a:pt x="491" y="487"/>
                  </a:lnTo>
                  <a:lnTo>
                    <a:pt x="471" y="507"/>
                  </a:lnTo>
                  <a:lnTo>
                    <a:pt x="424" y="539"/>
                  </a:lnTo>
                  <a:lnTo>
                    <a:pt x="372" y="560"/>
                  </a:lnTo>
                  <a:lnTo>
                    <a:pt x="317" y="570"/>
                  </a:lnTo>
                  <a:lnTo>
                    <a:pt x="288" y="57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C2E29A54-FB92-4354-8232-2F09123065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3" y="977"/>
              <a:ext cx="192" cy="191"/>
            </a:xfrm>
            <a:custGeom>
              <a:avLst/>
              <a:gdLst>
                <a:gd name="T0" fmla="*/ 287 w 575"/>
                <a:gd name="T1" fmla="*/ 189 h 573"/>
                <a:gd name="T2" fmla="*/ 268 w 575"/>
                <a:gd name="T3" fmla="*/ 190 h 573"/>
                <a:gd name="T4" fmla="*/ 234 w 575"/>
                <a:gd name="T5" fmla="*/ 204 h 573"/>
                <a:gd name="T6" fmla="*/ 219 w 575"/>
                <a:gd name="T7" fmla="*/ 217 h 573"/>
                <a:gd name="T8" fmla="*/ 206 w 575"/>
                <a:gd name="T9" fmla="*/ 232 h 573"/>
                <a:gd name="T10" fmla="*/ 192 w 575"/>
                <a:gd name="T11" fmla="*/ 266 h 573"/>
                <a:gd name="T12" fmla="*/ 192 w 575"/>
                <a:gd name="T13" fmla="*/ 304 h 573"/>
                <a:gd name="T14" fmla="*/ 206 w 575"/>
                <a:gd name="T15" fmla="*/ 338 h 573"/>
                <a:gd name="T16" fmla="*/ 219 w 575"/>
                <a:gd name="T17" fmla="*/ 353 h 573"/>
                <a:gd name="T18" fmla="*/ 234 w 575"/>
                <a:gd name="T19" fmla="*/ 366 h 573"/>
                <a:gd name="T20" fmla="*/ 268 w 575"/>
                <a:gd name="T21" fmla="*/ 379 h 573"/>
                <a:gd name="T22" fmla="*/ 306 w 575"/>
                <a:gd name="T23" fmla="*/ 379 h 573"/>
                <a:gd name="T24" fmla="*/ 340 w 575"/>
                <a:gd name="T25" fmla="*/ 366 h 573"/>
                <a:gd name="T26" fmla="*/ 355 w 575"/>
                <a:gd name="T27" fmla="*/ 353 h 573"/>
                <a:gd name="T28" fmla="*/ 368 w 575"/>
                <a:gd name="T29" fmla="*/ 338 h 573"/>
                <a:gd name="T30" fmla="*/ 382 w 575"/>
                <a:gd name="T31" fmla="*/ 304 h 573"/>
                <a:gd name="T32" fmla="*/ 382 w 575"/>
                <a:gd name="T33" fmla="*/ 285 h 573"/>
                <a:gd name="T34" fmla="*/ 382 w 575"/>
                <a:gd name="T35" fmla="*/ 266 h 573"/>
                <a:gd name="T36" fmla="*/ 368 w 575"/>
                <a:gd name="T37" fmla="*/ 232 h 573"/>
                <a:gd name="T38" fmla="*/ 355 w 575"/>
                <a:gd name="T39" fmla="*/ 217 h 573"/>
                <a:gd name="T40" fmla="*/ 340 w 575"/>
                <a:gd name="T41" fmla="*/ 204 h 573"/>
                <a:gd name="T42" fmla="*/ 306 w 575"/>
                <a:gd name="T43" fmla="*/ 190 h 573"/>
                <a:gd name="T44" fmla="*/ 287 w 575"/>
                <a:gd name="T45" fmla="*/ 189 h 573"/>
                <a:gd name="T46" fmla="*/ 287 w 575"/>
                <a:gd name="T47" fmla="*/ 573 h 573"/>
                <a:gd name="T48" fmla="*/ 258 w 575"/>
                <a:gd name="T49" fmla="*/ 572 h 573"/>
                <a:gd name="T50" fmla="*/ 202 w 575"/>
                <a:gd name="T51" fmla="*/ 562 h 573"/>
                <a:gd name="T52" fmla="*/ 150 w 575"/>
                <a:gd name="T53" fmla="*/ 540 h 573"/>
                <a:gd name="T54" fmla="*/ 104 w 575"/>
                <a:gd name="T55" fmla="*/ 508 h 573"/>
                <a:gd name="T56" fmla="*/ 82 w 575"/>
                <a:gd name="T57" fmla="*/ 488 h 573"/>
                <a:gd name="T58" fmla="*/ 62 w 575"/>
                <a:gd name="T59" fmla="*/ 466 h 573"/>
                <a:gd name="T60" fmla="*/ 32 w 575"/>
                <a:gd name="T61" fmla="*/ 419 h 573"/>
                <a:gd name="T62" fmla="*/ 10 w 575"/>
                <a:gd name="T63" fmla="*/ 367 h 573"/>
                <a:gd name="T64" fmla="*/ 0 w 575"/>
                <a:gd name="T65" fmla="*/ 312 h 573"/>
                <a:gd name="T66" fmla="*/ 0 w 575"/>
                <a:gd name="T67" fmla="*/ 258 h 573"/>
                <a:gd name="T68" fmla="*/ 10 w 575"/>
                <a:gd name="T69" fmla="*/ 203 h 573"/>
                <a:gd name="T70" fmla="*/ 32 w 575"/>
                <a:gd name="T71" fmla="*/ 151 h 573"/>
                <a:gd name="T72" fmla="*/ 62 w 575"/>
                <a:gd name="T73" fmla="*/ 104 h 573"/>
                <a:gd name="T74" fmla="*/ 82 w 575"/>
                <a:gd name="T75" fmla="*/ 82 h 573"/>
                <a:gd name="T76" fmla="*/ 104 w 575"/>
                <a:gd name="T77" fmla="*/ 62 h 573"/>
                <a:gd name="T78" fmla="*/ 152 w 575"/>
                <a:gd name="T79" fmla="*/ 32 h 573"/>
                <a:gd name="T80" fmla="*/ 203 w 575"/>
                <a:gd name="T81" fmla="*/ 11 h 573"/>
                <a:gd name="T82" fmla="*/ 258 w 575"/>
                <a:gd name="T83" fmla="*/ 0 h 573"/>
                <a:gd name="T84" fmla="*/ 314 w 575"/>
                <a:gd name="T85" fmla="*/ 0 h 573"/>
                <a:gd name="T86" fmla="*/ 370 w 575"/>
                <a:gd name="T87" fmla="*/ 11 h 573"/>
                <a:gd name="T88" fmla="*/ 422 w 575"/>
                <a:gd name="T89" fmla="*/ 32 h 573"/>
                <a:gd name="T90" fmla="*/ 470 w 575"/>
                <a:gd name="T91" fmla="*/ 62 h 573"/>
                <a:gd name="T92" fmla="*/ 490 w 575"/>
                <a:gd name="T93" fmla="*/ 82 h 573"/>
                <a:gd name="T94" fmla="*/ 510 w 575"/>
                <a:gd name="T95" fmla="*/ 102 h 573"/>
                <a:gd name="T96" fmla="*/ 542 w 575"/>
                <a:gd name="T97" fmla="*/ 150 h 573"/>
                <a:gd name="T98" fmla="*/ 563 w 575"/>
                <a:gd name="T99" fmla="*/ 202 h 573"/>
                <a:gd name="T100" fmla="*/ 573 w 575"/>
                <a:gd name="T101" fmla="*/ 256 h 573"/>
                <a:gd name="T102" fmla="*/ 575 w 575"/>
                <a:gd name="T103" fmla="*/ 285 h 573"/>
                <a:gd name="T104" fmla="*/ 573 w 575"/>
                <a:gd name="T105" fmla="*/ 314 h 573"/>
                <a:gd name="T106" fmla="*/ 563 w 575"/>
                <a:gd name="T107" fmla="*/ 369 h 573"/>
                <a:gd name="T108" fmla="*/ 542 w 575"/>
                <a:gd name="T109" fmla="*/ 420 h 573"/>
                <a:gd name="T110" fmla="*/ 510 w 575"/>
                <a:gd name="T111" fmla="*/ 468 h 573"/>
                <a:gd name="T112" fmla="*/ 490 w 575"/>
                <a:gd name="T113" fmla="*/ 488 h 573"/>
                <a:gd name="T114" fmla="*/ 470 w 575"/>
                <a:gd name="T115" fmla="*/ 508 h 573"/>
                <a:gd name="T116" fmla="*/ 422 w 575"/>
                <a:gd name="T117" fmla="*/ 540 h 573"/>
                <a:gd name="T118" fmla="*/ 370 w 575"/>
                <a:gd name="T119" fmla="*/ 562 h 573"/>
                <a:gd name="T120" fmla="*/ 316 w 575"/>
                <a:gd name="T121" fmla="*/ 572 h 573"/>
                <a:gd name="T122" fmla="*/ 287 w 575"/>
                <a:gd name="T123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5" h="573">
                  <a:moveTo>
                    <a:pt x="287" y="189"/>
                  </a:moveTo>
                  <a:lnTo>
                    <a:pt x="268" y="190"/>
                  </a:lnTo>
                  <a:lnTo>
                    <a:pt x="234" y="204"/>
                  </a:lnTo>
                  <a:lnTo>
                    <a:pt x="219" y="217"/>
                  </a:lnTo>
                  <a:lnTo>
                    <a:pt x="206" y="232"/>
                  </a:lnTo>
                  <a:lnTo>
                    <a:pt x="192" y="266"/>
                  </a:lnTo>
                  <a:lnTo>
                    <a:pt x="192" y="304"/>
                  </a:lnTo>
                  <a:lnTo>
                    <a:pt x="206" y="338"/>
                  </a:lnTo>
                  <a:lnTo>
                    <a:pt x="219" y="353"/>
                  </a:lnTo>
                  <a:lnTo>
                    <a:pt x="234" y="366"/>
                  </a:lnTo>
                  <a:lnTo>
                    <a:pt x="268" y="379"/>
                  </a:lnTo>
                  <a:lnTo>
                    <a:pt x="306" y="379"/>
                  </a:lnTo>
                  <a:lnTo>
                    <a:pt x="340" y="366"/>
                  </a:lnTo>
                  <a:lnTo>
                    <a:pt x="355" y="353"/>
                  </a:lnTo>
                  <a:lnTo>
                    <a:pt x="368" y="338"/>
                  </a:lnTo>
                  <a:lnTo>
                    <a:pt x="382" y="304"/>
                  </a:lnTo>
                  <a:lnTo>
                    <a:pt x="382" y="285"/>
                  </a:lnTo>
                  <a:lnTo>
                    <a:pt x="382" y="266"/>
                  </a:lnTo>
                  <a:lnTo>
                    <a:pt x="368" y="232"/>
                  </a:lnTo>
                  <a:lnTo>
                    <a:pt x="355" y="217"/>
                  </a:lnTo>
                  <a:lnTo>
                    <a:pt x="340" y="204"/>
                  </a:lnTo>
                  <a:lnTo>
                    <a:pt x="306" y="190"/>
                  </a:lnTo>
                  <a:lnTo>
                    <a:pt x="287" y="189"/>
                  </a:lnTo>
                  <a:close/>
                  <a:moveTo>
                    <a:pt x="287" y="573"/>
                  </a:moveTo>
                  <a:lnTo>
                    <a:pt x="258" y="572"/>
                  </a:lnTo>
                  <a:lnTo>
                    <a:pt x="202" y="562"/>
                  </a:lnTo>
                  <a:lnTo>
                    <a:pt x="150" y="540"/>
                  </a:lnTo>
                  <a:lnTo>
                    <a:pt x="104" y="508"/>
                  </a:lnTo>
                  <a:lnTo>
                    <a:pt x="82" y="488"/>
                  </a:lnTo>
                  <a:lnTo>
                    <a:pt x="62" y="466"/>
                  </a:lnTo>
                  <a:lnTo>
                    <a:pt x="32" y="419"/>
                  </a:lnTo>
                  <a:lnTo>
                    <a:pt x="10" y="367"/>
                  </a:lnTo>
                  <a:lnTo>
                    <a:pt x="0" y="312"/>
                  </a:lnTo>
                  <a:lnTo>
                    <a:pt x="0" y="258"/>
                  </a:lnTo>
                  <a:lnTo>
                    <a:pt x="10" y="203"/>
                  </a:lnTo>
                  <a:lnTo>
                    <a:pt x="32" y="151"/>
                  </a:lnTo>
                  <a:lnTo>
                    <a:pt x="62" y="104"/>
                  </a:lnTo>
                  <a:lnTo>
                    <a:pt x="82" y="82"/>
                  </a:lnTo>
                  <a:lnTo>
                    <a:pt x="104" y="62"/>
                  </a:lnTo>
                  <a:lnTo>
                    <a:pt x="152" y="32"/>
                  </a:lnTo>
                  <a:lnTo>
                    <a:pt x="203" y="11"/>
                  </a:lnTo>
                  <a:lnTo>
                    <a:pt x="258" y="0"/>
                  </a:lnTo>
                  <a:lnTo>
                    <a:pt x="314" y="0"/>
                  </a:lnTo>
                  <a:lnTo>
                    <a:pt x="370" y="11"/>
                  </a:lnTo>
                  <a:lnTo>
                    <a:pt x="422" y="32"/>
                  </a:lnTo>
                  <a:lnTo>
                    <a:pt x="470" y="62"/>
                  </a:lnTo>
                  <a:lnTo>
                    <a:pt x="490" y="82"/>
                  </a:lnTo>
                  <a:lnTo>
                    <a:pt x="510" y="102"/>
                  </a:lnTo>
                  <a:lnTo>
                    <a:pt x="542" y="150"/>
                  </a:lnTo>
                  <a:lnTo>
                    <a:pt x="563" y="202"/>
                  </a:lnTo>
                  <a:lnTo>
                    <a:pt x="573" y="256"/>
                  </a:lnTo>
                  <a:lnTo>
                    <a:pt x="575" y="285"/>
                  </a:lnTo>
                  <a:lnTo>
                    <a:pt x="573" y="314"/>
                  </a:lnTo>
                  <a:lnTo>
                    <a:pt x="563" y="369"/>
                  </a:lnTo>
                  <a:lnTo>
                    <a:pt x="542" y="420"/>
                  </a:lnTo>
                  <a:lnTo>
                    <a:pt x="510" y="468"/>
                  </a:lnTo>
                  <a:lnTo>
                    <a:pt x="490" y="488"/>
                  </a:lnTo>
                  <a:lnTo>
                    <a:pt x="470" y="508"/>
                  </a:lnTo>
                  <a:lnTo>
                    <a:pt x="422" y="540"/>
                  </a:lnTo>
                  <a:lnTo>
                    <a:pt x="370" y="562"/>
                  </a:lnTo>
                  <a:lnTo>
                    <a:pt x="316" y="572"/>
                  </a:lnTo>
                  <a:lnTo>
                    <a:pt x="287" y="573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EA063100-886D-4E04-8B64-DB6084421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9" y="678"/>
              <a:ext cx="63" cy="63"/>
            </a:xfrm>
            <a:custGeom>
              <a:avLst/>
              <a:gdLst>
                <a:gd name="T0" fmla="*/ 95 w 190"/>
                <a:gd name="T1" fmla="*/ 0 h 190"/>
                <a:gd name="T2" fmla="*/ 77 w 190"/>
                <a:gd name="T3" fmla="*/ 1 h 190"/>
                <a:gd name="T4" fmla="*/ 42 w 190"/>
                <a:gd name="T5" fmla="*/ 16 h 190"/>
                <a:gd name="T6" fmla="*/ 28 w 190"/>
                <a:gd name="T7" fmla="*/ 29 h 190"/>
                <a:gd name="T8" fmla="*/ 15 w 190"/>
                <a:gd name="T9" fmla="*/ 43 h 190"/>
                <a:gd name="T10" fmla="*/ 0 w 190"/>
                <a:gd name="T11" fmla="*/ 78 h 190"/>
                <a:gd name="T12" fmla="*/ 0 w 190"/>
                <a:gd name="T13" fmla="*/ 115 h 190"/>
                <a:gd name="T14" fmla="*/ 15 w 190"/>
                <a:gd name="T15" fmla="*/ 150 h 190"/>
                <a:gd name="T16" fmla="*/ 28 w 190"/>
                <a:gd name="T17" fmla="*/ 164 h 190"/>
                <a:gd name="T18" fmla="*/ 42 w 190"/>
                <a:gd name="T19" fmla="*/ 177 h 190"/>
                <a:gd name="T20" fmla="*/ 77 w 190"/>
                <a:gd name="T21" fmla="*/ 190 h 190"/>
                <a:gd name="T22" fmla="*/ 114 w 190"/>
                <a:gd name="T23" fmla="*/ 190 h 190"/>
                <a:gd name="T24" fmla="*/ 149 w 190"/>
                <a:gd name="T25" fmla="*/ 177 h 190"/>
                <a:gd name="T26" fmla="*/ 163 w 190"/>
                <a:gd name="T27" fmla="*/ 164 h 190"/>
                <a:gd name="T28" fmla="*/ 176 w 190"/>
                <a:gd name="T29" fmla="*/ 150 h 190"/>
                <a:gd name="T30" fmla="*/ 190 w 190"/>
                <a:gd name="T31" fmla="*/ 115 h 190"/>
                <a:gd name="T32" fmla="*/ 190 w 190"/>
                <a:gd name="T33" fmla="*/ 78 h 190"/>
                <a:gd name="T34" fmla="*/ 176 w 190"/>
                <a:gd name="T35" fmla="*/ 43 h 190"/>
                <a:gd name="T36" fmla="*/ 163 w 190"/>
                <a:gd name="T37" fmla="*/ 29 h 190"/>
                <a:gd name="T38" fmla="*/ 149 w 190"/>
                <a:gd name="T39" fmla="*/ 16 h 190"/>
                <a:gd name="T40" fmla="*/ 114 w 190"/>
                <a:gd name="T41" fmla="*/ 1 h 190"/>
                <a:gd name="T42" fmla="*/ 95 w 190"/>
                <a:gd name="T43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0" h="190">
                  <a:moveTo>
                    <a:pt x="95" y="0"/>
                  </a:moveTo>
                  <a:lnTo>
                    <a:pt x="77" y="1"/>
                  </a:lnTo>
                  <a:lnTo>
                    <a:pt x="42" y="16"/>
                  </a:lnTo>
                  <a:lnTo>
                    <a:pt x="28" y="29"/>
                  </a:lnTo>
                  <a:lnTo>
                    <a:pt x="15" y="43"/>
                  </a:lnTo>
                  <a:lnTo>
                    <a:pt x="0" y="78"/>
                  </a:lnTo>
                  <a:lnTo>
                    <a:pt x="0" y="115"/>
                  </a:lnTo>
                  <a:lnTo>
                    <a:pt x="15" y="150"/>
                  </a:lnTo>
                  <a:lnTo>
                    <a:pt x="28" y="164"/>
                  </a:lnTo>
                  <a:lnTo>
                    <a:pt x="42" y="177"/>
                  </a:lnTo>
                  <a:lnTo>
                    <a:pt x="77" y="190"/>
                  </a:lnTo>
                  <a:lnTo>
                    <a:pt x="114" y="190"/>
                  </a:lnTo>
                  <a:lnTo>
                    <a:pt x="149" y="177"/>
                  </a:lnTo>
                  <a:lnTo>
                    <a:pt x="163" y="164"/>
                  </a:lnTo>
                  <a:lnTo>
                    <a:pt x="176" y="150"/>
                  </a:lnTo>
                  <a:lnTo>
                    <a:pt x="190" y="115"/>
                  </a:lnTo>
                  <a:lnTo>
                    <a:pt x="190" y="78"/>
                  </a:lnTo>
                  <a:lnTo>
                    <a:pt x="176" y="43"/>
                  </a:lnTo>
                  <a:lnTo>
                    <a:pt x="163" y="29"/>
                  </a:lnTo>
                  <a:lnTo>
                    <a:pt x="149" y="16"/>
                  </a:lnTo>
                  <a:lnTo>
                    <a:pt x="114" y="1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ECC3DC00-CEC9-4B9F-9275-C79B5A360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5" y="615"/>
              <a:ext cx="191" cy="191"/>
            </a:xfrm>
            <a:custGeom>
              <a:avLst/>
              <a:gdLst>
                <a:gd name="T0" fmla="*/ 286 w 573"/>
                <a:gd name="T1" fmla="*/ 573 h 573"/>
                <a:gd name="T2" fmla="*/ 258 w 573"/>
                <a:gd name="T3" fmla="*/ 572 h 573"/>
                <a:gd name="T4" fmla="*/ 201 w 573"/>
                <a:gd name="T5" fmla="*/ 560 h 573"/>
                <a:gd name="T6" fmla="*/ 151 w 573"/>
                <a:gd name="T7" fmla="*/ 540 h 573"/>
                <a:gd name="T8" fmla="*/ 104 w 573"/>
                <a:gd name="T9" fmla="*/ 509 h 573"/>
                <a:gd name="T10" fmla="*/ 83 w 573"/>
                <a:gd name="T11" fmla="*/ 488 h 573"/>
                <a:gd name="T12" fmla="*/ 63 w 573"/>
                <a:gd name="T13" fmla="*/ 467 h 573"/>
                <a:gd name="T14" fmla="*/ 32 w 573"/>
                <a:gd name="T15" fmla="*/ 419 h 573"/>
                <a:gd name="T16" fmla="*/ 10 w 573"/>
                <a:gd name="T17" fmla="*/ 367 h 573"/>
                <a:gd name="T18" fmla="*/ 0 w 573"/>
                <a:gd name="T19" fmla="*/ 313 h 573"/>
                <a:gd name="T20" fmla="*/ 0 w 573"/>
                <a:gd name="T21" fmla="*/ 258 h 573"/>
                <a:gd name="T22" fmla="*/ 10 w 573"/>
                <a:gd name="T23" fmla="*/ 203 h 573"/>
                <a:gd name="T24" fmla="*/ 32 w 573"/>
                <a:gd name="T25" fmla="*/ 151 h 573"/>
                <a:gd name="T26" fmla="*/ 63 w 573"/>
                <a:gd name="T27" fmla="*/ 103 h 573"/>
                <a:gd name="T28" fmla="*/ 83 w 573"/>
                <a:gd name="T29" fmla="*/ 81 h 573"/>
                <a:gd name="T30" fmla="*/ 104 w 573"/>
                <a:gd name="T31" fmla="*/ 62 h 573"/>
                <a:gd name="T32" fmla="*/ 151 w 573"/>
                <a:gd name="T33" fmla="*/ 32 h 573"/>
                <a:gd name="T34" fmla="*/ 203 w 573"/>
                <a:gd name="T35" fmla="*/ 10 h 573"/>
                <a:gd name="T36" fmla="*/ 259 w 573"/>
                <a:gd name="T37" fmla="*/ 0 h 573"/>
                <a:gd name="T38" fmla="*/ 314 w 573"/>
                <a:gd name="T39" fmla="*/ 0 h 573"/>
                <a:gd name="T40" fmla="*/ 370 w 573"/>
                <a:gd name="T41" fmla="*/ 10 h 573"/>
                <a:gd name="T42" fmla="*/ 422 w 573"/>
                <a:gd name="T43" fmla="*/ 32 h 573"/>
                <a:gd name="T44" fmla="*/ 469 w 573"/>
                <a:gd name="T45" fmla="*/ 62 h 573"/>
                <a:gd name="T46" fmla="*/ 489 w 573"/>
                <a:gd name="T47" fmla="*/ 81 h 573"/>
                <a:gd name="T48" fmla="*/ 510 w 573"/>
                <a:gd name="T49" fmla="*/ 103 h 573"/>
                <a:gd name="T50" fmla="*/ 541 w 573"/>
                <a:gd name="T51" fmla="*/ 151 h 573"/>
                <a:gd name="T52" fmla="*/ 563 w 573"/>
                <a:gd name="T53" fmla="*/ 203 h 573"/>
                <a:gd name="T54" fmla="*/ 573 w 573"/>
                <a:gd name="T55" fmla="*/ 257 h 573"/>
                <a:gd name="T56" fmla="*/ 573 w 573"/>
                <a:gd name="T57" fmla="*/ 313 h 573"/>
                <a:gd name="T58" fmla="*/ 563 w 573"/>
                <a:gd name="T59" fmla="*/ 367 h 573"/>
                <a:gd name="T60" fmla="*/ 541 w 573"/>
                <a:gd name="T61" fmla="*/ 419 h 573"/>
                <a:gd name="T62" fmla="*/ 510 w 573"/>
                <a:gd name="T63" fmla="*/ 467 h 573"/>
                <a:gd name="T64" fmla="*/ 489 w 573"/>
                <a:gd name="T65" fmla="*/ 488 h 573"/>
                <a:gd name="T66" fmla="*/ 469 w 573"/>
                <a:gd name="T67" fmla="*/ 509 h 573"/>
                <a:gd name="T68" fmla="*/ 422 w 573"/>
                <a:gd name="T69" fmla="*/ 540 h 573"/>
                <a:gd name="T70" fmla="*/ 370 w 573"/>
                <a:gd name="T71" fmla="*/ 560 h 573"/>
                <a:gd name="T72" fmla="*/ 315 w 573"/>
                <a:gd name="T73" fmla="*/ 572 h 573"/>
                <a:gd name="T74" fmla="*/ 286 w 573"/>
                <a:gd name="T75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73" h="573">
                  <a:moveTo>
                    <a:pt x="286" y="573"/>
                  </a:moveTo>
                  <a:lnTo>
                    <a:pt x="258" y="572"/>
                  </a:lnTo>
                  <a:lnTo>
                    <a:pt x="201" y="560"/>
                  </a:lnTo>
                  <a:lnTo>
                    <a:pt x="151" y="540"/>
                  </a:lnTo>
                  <a:lnTo>
                    <a:pt x="104" y="509"/>
                  </a:lnTo>
                  <a:lnTo>
                    <a:pt x="83" y="488"/>
                  </a:lnTo>
                  <a:lnTo>
                    <a:pt x="63" y="467"/>
                  </a:lnTo>
                  <a:lnTo>
                    <a:pt x="32" y="419"/>
                  </a:lnTo>
                  <a:lnTo>
                    <a:pt x="10" y="367"/>
                  </a:lnTo>
                  <a:lnTo>
                    <a:pt x="0" y="313"/>
                  </a:lnTo>
                  <a:lnTo>
                    <a:pt x="0" y="258"/>
                  </a:lnTo>
                  <a:lnTo>
                    <a:pt x="10" y="203"/>
                  </a:lnTo>
                  <a:lnTo>
                    <a:pt x="32" y="151"/>
                  </a:lnTo>
                  <a:lnTo>
                    <a:pt x="63" y="103"/>
                  </a:lnTo>
                  <a:lnTo>
                    <a:pt x="83" y="81"/>
                  </a:lnTo>
                  <a:lnTo>
                    <a:pt x="104" y="62"/>
                  </a:lnTo>
                  <a:lnTo>
                    <a:pt x="151" y="32"/>
                  </a:lnTo>
                  <a:lnTo>
                    <a:pt x="203" y="10"/>
                  </a:lnTo>
                  <a:lnTo>
                    <a:pt x="259" y="0"/>
                  </a:lnTo>
                  <a:lnTo>
                    <a:pt x="314" y="0"/>
                  </a:lnTo>
                  <a:lnTo>
                    <a:pt x="370" y="10"/>
                  </a:lnTo>
                  <a:lnTo>
                    <a:pt x="422" y="32"/>
                  </a:lnTo>
                  <a:lnTo>
                    <a:pt x="469" y="62"/>
                  </a:lnTo>
                  <a:lnTo>
                    <a:pt x="489" y="81"/>
                  </a:lnTo>
                  <a:lnTo>
                    <a:pt x="510" y="103"/>
                  </a:lnTo>
                  <a:lnTo>
                    <a:pt x="541" y="151"/>
                  </a:lnTo>
                  <a:lnTo>
                    <a:pt x="563" y="203"/>
                  </a:lnTo>
                  <a:lnTo>
                    <a:pt x="573" y="257"/>
                  </a:lnTo>
                  <a:lnTo>
                    <a:pt x="573" y="313"/>
                  </a:lnTo>
                  <a:lnTo>
                    <a:pt x="563" y="367"/>
                  </a:lnTo>
                  <a:lnTo>
                    <a:pt x="541" y="419"/>
                  </a:lnTo>
                  <a:lnTo>
                    <a:pt x="510" y="467"/>
                  </a:lnTo>
                  <a:lnTo>
                    <a:pt x="489" y="488"/>
                  </a:lnTo>
                  <a:lnTo>
                    <a:pt x="469" y="509"/>
                  </a:lnTo>
                  <a:lnTo>
                    <a:pt x="422" y="540"/>
                  </a:lnTo>
                  <a:lnTo>
                    <a:pt x="370" y="560"/>
                  </a:lnTo>
                  <a:lnTo>
                    <a:pt x="315" y="572"/>
                  </a:lnTo>
                  <a:lnTo>
                    <a:pt x="286" y="57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C7B9892-DB45-4D61-817A-922B30B5A3D3}"/>
              </a:ext>
            </a:extLst>
          </p:cNvPr>
          <p:cNvSpPr/>
          <p:nvPr/>
        </p:nvSpPr>
        <p:spPr>
          <a:xfrm>
            <a:off x="2910029" y="583240"/>
            <a:ext cx="522090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srgbClr val="44546A">
                    <a:lumMod val="75000"/>
                  </a:srgbClr>
                </a:solidFill>
              </a:rPr>
              <a:t>나의 레시피</a:t>
            </a:r>
            <a:r>
              <a:rPr lang="en-US" altLang="ko-KR" sz="700" kern="0" dirty="0">
                <a:solidFill>
                  <a:srgbClr val="44546A">
                    <a:lumMod val="75000"/>
                  </a:srgbClr>
                </a:solidFill>
              </a:rPr>
              <a:t>     </a:t>
            </a:r>
          </a:p>
        </p:txBody>
      </p:sp>
      <p:sp>
        <p:nvSpPr>
          <p:cNvPr id="51" name="Freeform 9">
            <a:extLst>
              <a:ext uri="{FF2B5EF4-FFF2-40B4-BE49-F238E27FC236}">
                <a16:creationId xmlns:a16="http://schemas.microsoft.com/office/drawing/2014/main" id="{58D7087B-9055-45A8-B612-C8D7F1C89B40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2" name="Freeform 6">
            <a:extLst>
              <a:ext uri="{FF2B5EF4-FFF2-40B4-BE49-F238E27FC236}">
                <a16:creationId xmlns:a16="http://schemas.microsoft.com/office/drawing/2014/main" id="{B3B2A602-500D-43B3-8632-BB563A040C38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242F3548-55DC-4B4F-82CA-59BFB7AC23C5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840A577-15DE-432B-998F-6BE51F9D8590}"/>
              </a:ext>
            </a:extLst>
          </p:cNvPr>
          <p:cNvSpPr/>
          <p:nvPr/>
        </p:nvSpPr>
        <p:spPr>
          <a:xfrm>
            <a:off x="252026" y="292814"/>
            <a:ext cx="1130438" cy="95474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>
                    <a:lumMod val="75000"/>
                  </a:srgbClr>
                </a:solidFill>
                <a:latin typeface="Old English Text MT" panose="03040902040508030806" pitchFamily="66" charset="0"/>
              </a:rPr>
              <a:t>Cooking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>
                    <a:lumMod val="75000"/>
                  </a:srgbClr>
                </a:solidFill>
                <a:latin typeface="Old English Text MT" panose="03040902040508030806" pitchFamily="66" charset="0"/>
              </a:rPr>
              <a:t>Lord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C64ECD6-056E-4512-8B94-986245504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559" y="1289911"/>
            <a:ext cx="8938579" cy="492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그림 54" descr="텍스트이(가) 표시된 사진&#10;&#10;자동 생성된 설명">
            <a:extLst>
              <a:ext uri="{FF2B5EF4-FFF2-40B4-BE49-F238E27FC236}">
                <a16:creationId xmlns:a16="http://schemas.microsoft.com/office/drawing/2014/main" id="{8EC4CCB3-5B2F-4983-8F6D-8EE76A4D9E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53" b="91847" l="8676" r="89498">
                        <a14:foregroundMark x1="10274" y1="21343" x2="10731" y2="19424"/>
                        <a14:foregroundMark x1="18950" y1="18705" x2="18950" y2="18705"/>
                        <a14:foregroundMark x1="10046" y1="21343" x2="10046" y2="21343"/>
                        <a14:foregroundMark x1="10046" y1="21343" x2="10046" y2="22062"/>
                        <a14:foregroundMark x1="10274" y1="21583" x2="10274" y2="21583"/>
                        <a14:foregroundMark x1="9361" y1="21103" x2="9361" y2="21103"/>
                        <a14:foregroundMark x1="8904" y1="21343" x2="9817" y2="21103"/>
                        <a14:foregroundMark x1="19863" y1="19664" x2="17808" y2="19904"/>
                        <a14:foregroundMark x1="69178" y1="88249" x2="80365" y2="91847"/>
                        <a14:foregroundMark x1="80365" y1="91847" x2="84475" y2="892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6" y="4899584"/>
            <a:ext cx="991533" cy="94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002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자유형 6">
            <a:extLst>
              <a:ext uri="{FF2B5EF4-FFF2-40B4-BE49-F238E27FC236}">
                <a16:creationId xmlns:a16="http://schemas.microsoft.com/office/drawing/2014/main" id="{D776C2E1-0465-4725-9837-340B61F77419}"/>
              </a:ext>
            </a:extLst>
          </p:cNvPr>
          <p:cNvSpPr/>
          <p:nvPr/>
        </p:nvSpPr>
        <p:spPr>
          <a:xfrm rot="5400000" flipV="1">
            <a:off x="2971753" y="-2283988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B4674AD5-EB45-4E10-A8C2-CDC203DE6EBC}"/>
              </a:ext>
            </a:extLst>
          </p:cNvPr>
          <p:cNvSpPr/>
          <p:nvPr/>
        </p:nvSpPr>
        <p:spPr>
          <a:xfrm rot="10800000" flipV="1">
            <a:off x="616322" y="3062180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id="{4FD418B7-2A9A-4C82-8668-C3E61D56FF7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05079" y="705607"/>
            <a:ext cx="699081" cy="660490"/>
            <a:chOff x="1793" y="226"/>
            <a:chExt cx="4094" cy="3868"/>
          </a:xfrm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B4FA4CF7-6E78-43B2-B2F4-652AB1A7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1705"/>
              <a:ext cx="2847" cy="2357"/>
            </a:xfrm>
            <a:custGeom>
              <a:avLst/>
              <a:gdLst>
                <a:gd name="T0" fmla="*/ 0 w 8541"/>
                <a:gd name="T1" fmla="*/ 7068 h 7071"/>
                <a:gd name="T2" fmla="*/ 23 w 8541"/>
                <a:gd name="T3" fmla="*/ 7071 h 7071"/>
                <a:gd name="T4" fmla="*/ 209 w 8541"/>
                <a:gd name="T5" fmla="*/ 7070 h 7071"/>
                <a:gd name="T6" fmla="*/ 411 w 8541"/>
                <a:gd name="T7" fmla="*/ 7052 h 7071"/>
                <a:gd name="T8" fmla="*/ 681 w 8541"/>
                <a:gd name="T9" fmla="*/ 7010 h 7071"/>
                <a:gd name="T10" fmla="*/ 1017 w 8541"/>
                <a:gd name="T11" fmla="*/ 6934 h 7071"/>
                <a:gd name="T12" fmla="*/ 1315 w 8541"/>
                <a:gd name="T13" fmla="*/ 6849 h 7071"/>
                <a:gd name="T14" fmla="*/ 1534 w 8541"/>
                <a:gd name="T15" fmla="*/ 6777 h 7071"/>
                <a:gd name="T16" fmla="*/ 1768 w 8541"/>
                <a:gd name="T17" fmla="*/ 6691 h 7071"/>
                <a:gd name="T18" fmla="*/ 2020 w 8541"/>
                <a:gd name="T19" fmla="*/ 6591 h 7071"/>
                <a:gd name="T20" fmla="*/ 2288 w 8541"/>
                <a:gd name="T21" fmla="*/ 6475 h 7071"/>
                <a:gd name="T22" fmla="*/ 2572 w 8541"/>
                <a:gd name="T23" fmla="*/ 6341 h 7071"/>
                <a:gd name="T24" fmla="*/ 2874 w 8541"/>
                <a:gd name="T25" fmla="*/ 6190 h 7071"/>
                <a:gd name="T26" fmla="*/ 3191 w 8541"/>
                <a:gd name="T27" fmla="*/ 6018 h 7071"/>
                <a:gd name="T28" fmla="*/ 3525 w 8541"/>
                <a:gd name="T29" fmla="*/ 5827 h 7071"/>
                <a:gd name="T30" fmla="*/ 3875 w 8541"/>
                <a:gd name="T31" fmla="*/ 5614 h 7071"/>
                <a:gd name="T32" fmla="*/ 4242 w 8541"/>
                <a:gd name="T33" fmla="*/ 5378 h 7071"/>
                <a:gd name="T34" fmla="*/ 4625 w 8541"/>
                <a:gd name="T35" fmla="*/ 5117 h 7071"/>
                <a:gd name="T36" fmla="*/ 5025 w 8541"/>
                <a:gd name="T37" fmla="*/ 4831 h 7071"/>
                <a:gd name="T38" fmla="*/ 5441 w 8541"/>
                <a:gd name="T39" fmla="*/ 4519 h 7071"/>
                <a:gd name="T40" fmla="*/ 5873 w 8541"/>
                <a:gd name="T41" fmla="*/ 4180 h 7071"/>
                <a:gd name="T42" fmla="*/ 6322 w 8541"/>
                <a:gd name="T43" fmla="*/ 3811 h 7071"/>
                <a:gd name="T44" fmla="*/ 6786 w 8541"/>
                <a:gd name="T45" fmla="*/ 3412 h 7071"/>
                <a:gd name="T46" fmla="*/ 7268 w 8541"/>
                <a:gd name="T47" fmla="*/ 2983 h 7071"/>
                <a:gd name="T48" fmla="*/ 7765 w 8541"/>
                <a:gd name="T49" fmla="*/ 2521 h 7071"/>
                <a:gd name="T50" fmla="*/ 8277 w 8541"/>
                <a:gd name="T51" fmla="*/ 2026 h 7071"/>
                <a:gd name="T52" fmla="*/ 8541 w 8541"/>
                <a:gd name="T53" fmla="*/ 1764 h 7071"/>
                <a:gd name="T54" fmla="*/ 6776 w 8541"/>
                <a:gd name="T55" fmla="*/ 0 h 7071"/>
                <a:gd name="T56" fmla="*/ 2485 w 8541"/>
                <a:gd name="T57" fmla="*/ 4291 h 7071"/>
                <a:gd name="T58" fmla="*/ 1452 w 8541"/>
                <a:gd name="T59" fmla="*/ 5324 h 7071"/>
                <a:gd name="T60" fmla="*/ 1315 w 8541"/>
                <a:gd name="T61" fmla="*/ 5463 h 7071"/>
                <a:gd name="T62" fmla="*/ 1047 w 8541"/>
                <a:gd name="T63" fmla="*/ 5755 h 7071"/>
                <a:gd name="T64" fmla="*/ 792 w 8541"/>
                <a:gd name="T65" fmla="*/ 6052 h 7071"/>
                <a:gd name="T66" fmla="*/ 559 w 8541"/>
                <a:gd name="T67" fmla="*/ 6337 h 7071"/>
                <a:gd name="T68" fmla="*/ 91 w 8541"/>
                <a:gd name="T69" fmla="*/ 6941 h 7071"/>
                <a:gd name="T70" fmla="*/ 0 w 8541"/>
                <a:gd name="T71" fmla="*/ 7068 h 7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41" h="7071">
                  <a:moveTo>
                    <a:pt x="0" y="7068"/>
                  </a:moveTo>
                  <a:lnTo>
                    <a:pt x="23" y="7071"/>
                  </a:lnTo>
                  <a:lnTo>
                    <a:pt x="209" y="7070"/>
                  </a:lnTo>
                  <a:lnTo>
                    <a:pt x="411" y="7052"/>
                  </a:lnTo>
                  <a:lnTo>
                    <a:pt x="681" y="7010"/>
                  </a:lnTo>
                  <a:lnTo>
                    <a:pt x="1017" y="6934"/>
                  </a:lnTo>
                  <a:lnTo>
                    <a:pt x="1315" y="6849"/>
                  </a:lnTo>
                  <a:lnTo>
                    <a:pt x="1534" y="6777"/>
                  </a:lnTo>
                  <a:lnTo>
                    <a:pt x="1768" y="6691"/>
                  </a:lnTo>
                  <a:lnTo>
                    <a:pt x="2020" y="6591"/>
                  </a:lnTo>
                  <a:lnTo>
                    <a:pt x="2288" y="6475"/>
                  </a:lnTo>
                  <a:lnTo>
                    <a:pt x="2572" y="6341"/>
                  </a:lnTo>
                  <a:lnTo>
                    <a:pt x="2874" y="6190"/>
                  </a:lnTo>
                  <a:lnTo>
                    <a:pt x="3191" y="6018"/>
                  </a:lnTo>
                  <a:lnTo>
                    <a:pt x="3525" y="5827"/>
                  </a:lnTo>
                  <a:lnTo>
                    <a:pt x="3875" y="5614"/>
                  </a:lnTo>
                  <a:lnTo>
                    <a:pt x="4242" y="5378"/>
                  </a:lnTo>
                  <a:lnTo>
                    <a:pt x="4625" y="5117"/>
                  </a:lnTo>
                  <a:lnTo>
                    <a:pt x="5025" y="4831"/>
                  </a:lnTo>
                  <a:lnTo>
                    <a:pt x="5441" y="4519"/>
                  </a:lnTo>
                  <a:lnTo>
                    <a:pt x="5873" y="4180"/>
                  </a:lnTo>
                  <a:lnTo>
                    <a:pt x="6322" y="3811"/>
                  </a:lnTo>
                  <a:lnTo>
                    <a:pt x="6786" y="3412"/>
                  </a:lnTo>
                  <a:lnTo>
                    <a:pt x="7268" y="2983"/>
                  </a:lnTo>
                  <a:lnTo>
                    <a:pt x="7765" y="2521"/>
                  </a:lnTo>
                  <a:lnTo>
                    <a:pt x="8277" y="2026"/>
                  </a:lnTo>
                  <a:lnTo>
                    <a:pt x="8541" y="1764"/>
                  </a:lnTo>
                  <a:lnTo>
                    <a:pt x="6776" y="0"/>
                  </a:lnTo>
                  <a:lnTo>
                    <a:pt x="2485" y="4291"/>
                  </a:lnTo>
                  <a:lnTo>
                    <a:pt x="1452" y="5324"/>
                  </a:lnTo>
                  <a:lnTo>
                    <a:pt x="1315" y="5463"/>
                  </a:lnTo>
                  <a:lnTo>
                    <a:pt x="1047" y="5755"/>
                  </a:lnTo>
                  <a:lnTo>
                    <a:pt x="792" y="6052"/>
                  </a:lnTo>
                  <a:lnTo>
                    <a:pt x="559" y="6337"/>
                  </a:lnTo>
                  <a:lnTo>
                    <a:pt x="91" y="6941"/>
                  </a:lnTo>
                  <a:lnTo>
                    <a:pt x="0" y="706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FB34D94D-5B75-495C-835A-E42B61E7D4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5" y="1705"/>
              <a:ext cx="2847" cy="2356"/>
            </a:xfrm>
            <a:custGeom>
              <a:avLst/>
              <a:gdLst>
                <a:gd name="T0" fmla="*/ 0 w 8541"/>
                <a:gd name="T1" fmla="*/ 7068 h 7068"/>
                <a:gd name="T2" fmla="*/ 28 w 8541"/>
                <a:gd name="T3" fmla="*/ 7029 h 7068"/>
                <a:gd name="T4" fmla="*/ 270 w 8541"/>
                <a:gd name="T5" fmla="*/ 6705 h 7068"/>
                <a:gd name="T6" fmla="*/ 566 w 8541"/>
                <a:gd name="T7" fmla="*/ 6327 h 7068"/>
                <a:gd name="T8" fmla="*/ 798 w 8541"/>
                <a:gd name="T9" fmla="*/ 6044 h 7068"/>
                <a:gd name="T10" fmla="*/ 1051 w 8541"/>
                <a:gd name="T11" fmla="*/ 5751 h 7068"/>
                <a:gd name="T12" fmla="*/ 1316 w 8541"/>
                <a:gd name="T13" fmla="*/ 5461 h 7068"/>
                <a:gd name="T14" fmla="*/ 1452 w 8541"/>
                <a:gd name="T15" fmla="*/ 5324 h 7068"/>
                <a:gd name="T16" fmla="*/ 2485 w 8541"/>
                <a:gd name="T17" fmla="*/ 4291 h 7068"/>
                <a:gd name="T18" fmla="*/ 6776 w 8541"/>
                <a:gd name="T19" fmla="*/ 0 h 7068"/>
                <a:gd name="T20" fmla="*/ 6776 w 8541"/>
                <a:gd name="T21" fmla="*/ 0 h 7068"/>
                <a:gd name="T22" fmla="*/ 2485 w 8541"/>
                <a:gd name="T23" fmla="*/ 4291 h 7068"/>
                <a:gd name="T24" fmla="*/ 1452 w 8541"/>
                <a:gd name="T25" fmla="*/ 5324 h 7068"/>
                <a:gd name="T26" fmla="*/ 1316 w 8541"/>
                <a:gd name="T27" fmla="*/ 5461 h 7068"/>
                <a:gd name="T28" fmla="*/ 1051 w 8541"/>
                <a:gd name="T29" fmla="*/ 5751 h 7068"/>
                <a:gd name="T30" fmla="*/ 798 w 8541"/>
                <a:gd name="T31" fmla="*/ 6044 h 7068"/>
                <a:gd name="T32" fmla="*/ 566 w 8541"/>
                <a:gd name="T33" fmla="*/ 6327 h 7068"/>
                <a:gd name="T34" fmla="*/ 270 w 8541"/>
                <a:gd name="T35" fmla="*/ 6705 h 7068"/>
                <a:gd name="T36" fmla="*/ 28 w 8541"/>
                <a:gd name="T37" fmla="*/ 7029 h 7068"/>
                <a:gd name="T38" fmla="*/ 0 w 8541"/>
                <a:gd name="T39" fmla="*/ 7068 h 7068"/>
                <a:gd name="T40" fmla="*/ 0 w 8541"/>
                <a:gd name="T41" fmla="*/ 7068 h 7068"/>
                <a:gd name="T42" fmla="*/ 8541 w 8541"/>
                <a:gd name="T43" fmla="*/ 1765 h 7068"/>
                <a:gd name="T44" fmla="*/ 8541 w 8541"/>
                <a:gd name="T45" fmla="*/ 1764 h 7068"/>
                <a:gd name="T46" fmla="*/ 0 w 8541"/>
                <a:gd name="T47" fmla="*/ 7068 h 7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541" h="7068">
                  <a:moveTo>
                    <a:pt x="0" y="7068"/>
                  </a:moveTo>
                  <a:lnTo>
                    <a:pt x="28" y="7029"/>
                  </a:lnTo>
                  <a:lnTo>
                    <a:pt x="270" y="6705"/>
                  </a:lnTo>
                  <a:lnTo>
                    <a:pt x="566" y="6327"/>
                  </a:lnTo>
                  <a:lnTo>
                    <a:pt x="798" y="6044"/>
                  </a:lnTo>
                  <a:lnTo>
                    <a:pt x="1051" y="5751"/>
                  </a:lnTo>
                  <a:lnTo>
                    <a:pt x="1316" y="5461"/>
                  </a:lnTo>
                  <a:lnTo>
                    <a:pt x="1452" y="5324"/>
                  </a:lnTo>
                  <a:lnTo>
                    <a:pt x="2485" y="4291"/>
                  </a:lnTo>
                  <a:lnTo>
                    <a:pt x="6776" y="0"/>
                  </a:lnTo>
                  <a:lnTo>
                    <a:pt x="6776" y="0"/>
                  </a:lnTo>
                  <a:lnTo>
                    <a:pt x="2485" y="4291"/>
                  </a:lnTo>
                  <a:lnTo>
                    <a:pt x="1452" y="5324"/>
                  </a:lnTo>
                  <a:lnTo>
                    <a:pt x="1316" y="5461"/>
                  </a:lnTo>
                  <a:lnTo>
                    <a:pt x="1051" y="5751"/>
                  </a:lnTo>
                  <a:lnTo>
                    <a:pt x="798" y="6044"/>
                  </a:lnTo>
                  <a:lnTo>
                    <a:pt x="566" y="6327"/>
                  </a:lnTo>
                  <a:lnTo>
                    <a:pt x="270" y="6705"/>
                  </a:lnTo>
                  <a:lnTo>
                    <a:pt x="28" y="7029"/>
                  </a:lnTo>
                  <a:lnTo>
                    <a:pt x="0" y="7068"/>
                  </a:lnTo>
                  <a:close/>
                  <a:moveTo>
                    <a:pt x="0" y="7068"/>
                  </a:moveTo>
                  <a:lnTo>
                    <a:pt x="8541" y="1765"/>
                  </a:lnTo>
                  <a:lnTo>
                    <a:pt x="8541" y="1764"/>
                  </a:lnTo>
                  <a:lnTo>
                    <a:pt x="0" y="7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B5261146-4A3B-419D-9583-0BCB95D329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1705"/>
              <a:ext cx="2847" cy="2357"/>
            </a:xfrm>
            <a:custGeom>
              <a:avLst/>
              <a:gdLst>
                <a:gd name="T0" fmla="*/ 100 w 8541"/>
                <a:gd name="T1" fmla="*/ 7071 h 7071"/>
                <a:gd name="T2" fmla="*/ 16 w 8541"/>
                <a:gd name="T3" fmla="*/ 7070 h 7071"/>
                <a:gd name="T4" fmla="*/ 0 w 8541"/>
                <a:gd name="T5" fmla="*/ 7068 h 7071"/>
                <a:gd name="T6" fmla="*/ 0 w 8541"/>
                <a:gd name="T7" fmla="*/ 7068 h 7071"/>
                <a:gd name="T8" fmla="*/ 0 w 8541"/>
                <a:gd name="T9" fmla="*/ 7068 h 7071"/>
                <a:gd name="T10" fmla="*/ 0 w 8541"/>
                <a:gd name="T11" fmla="*/ 7068 h 7071"/>
                <a:gd name="T12" fmla="*/ 28 w 8541"/>
                <a:gd name="T13" fmla="*/ 7029 h 7071"/>
                <a:gd name="T14" fmla="*/ 270 w 8541"/>
                <a:gd name="T15" fmla="*/ 6705 h 7071"/>
                <a:gd name="T16" fmla="*/ 566 w 8541"/>
                <a:gd name="T17" fmla="*/ 6327 h 7071"/>
                <a:gd name="T18" fmla="*/ 798 w 8541"/>
                <a:gd name="T19" fmla="*/ 6044 h 7071"/>
                <a:gd name="T20" fmla="*/ 1051 w 8541"/>
                <a:gd name="T21" fmla="*/ 5751 h 7071"/>
                <a:gd name="T22" fmla="*/ 1316 w 8541"/>
                <a:gd name="T23" fmla="*/ 5461 h 7071"/>
                <a:gd name="T24" fmla="*/ 1452 w 8541"/>
                <a:gd name="T25" fmla="*/ 5324 h 7071"/>
                <a:gd name="T26" fmla="*/ 2485 w 8541"/>
                <a:gd name="T27" fmla="*/ 4291 h 7071"/>
                <a:gd name="T28" fmla="*/ 6776 w 8541"/>
                <a:gd name="T29" fmla="*/ 0 h 7071"/>
                <a:gd name="T30" fmla="*/ 8541 w 8541"/>
                <a:gd name="T31" fmla="*/ 1764 h 7071"/>
                <a:gd name="T32" fmla="*/ 8541 w 8541"/>
                <a:gd name="T33" fmla="*/ 1764 h 7071"/>
                <a:gd name="T34" fmla="*/ 8541 w 8541"/>
                <a:gd name="T35" fmla="*/ 1764 h 7071"/>
                <a:gd name="T36" fmla="*/ 8541 w 8541"/>
                <a:gd name="T37" fmla="*/ 1764 h 7071"/>
                <a:gd name="T38" fmla="*/ 7046 w 8541"/>
                <a:gd name="T39" fmla="*/ 272 h 7071"/>
                <a:gd name="T40" fmla="*/ 2756 w 8541"/>
                <a:gd name="T41" fmla="*/ 4563 h 7071"/>
                <a:gd name="T42" fmla="*/ 1722 w 8541"/>
                <a:gd name="T43" fmla="*/ 5597 h 7071"/>
                <a:gd name="T44" fmla="*/ 1633 w 8541"/>
                <a:gd name="T45" fmla="*/ 5687 h 7071"/>
                <a:gd name="T46" fmla="*/ 1455 w 8541"/>
                <a:gd name="T47" fmla="*/ 5877 h 7071"/>
                <a:gd name="T48" fmla="*/ 1193 w 8541"/>
                <a:gd name="T49" fmla="*/ 6171 h 7071"/>
                <a:gd name="T50" fmla="*/ 873 w 8541"/>
                <a:gd name="T51" fmla="*/ 6555 h 7071"/>
                <a:gd name="T52" fmla="*/ 601 w 8541"/>
                <a:gd name="T53" fmla="*/ 6898 h 7071"/>
                <a:gd name="T54" fmla="*/ 493 w 8541"/>
                <a:gd name="T55" fmla="*/ 7041 h 7071"/>
                <a:gd name="T56" fmla="*/ 363 w 8541"/>
                <a:gd name="T57" fmla="*/ 7057 h 7071"/>
                <a:gd name="T58" fmla="*/ 166 w 8541"/>
                <a:gd name="T59" fmla="*/ 7071 h 7071"/>
                <a:gd name="T60" fmla="*/ 100 w 8541"/>
                <a:gd name="T61" fmla="*/ 7071 h 7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541" h="7071">
                  <a:moveTo>
                    <a:pt x="100" y="7071"/>
                  </a:moveTo>
                  <a:lnTo>
                    <a:pt x="16" y="7070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28" y="7029"/>
                  </a:lnTo>
                  <a:lnTo>
                    <a:pt x="270" y="6705"/>
                  </a:lnTo>
                  <a:lnTo>
                    <a:pt x="566" y="6327"/>
                  </a:lnTo>
                  <a:lnTo>
                    <a:pt x="798" y="6044"/>
                  </a:lnTo>
                  <a:lnTo>
                    <a:pt x="1051" y="5751"/>
                  </a:lnTo>
                  <a:lnTo>
                    <a:pt x="1316" y="5461"/>
                  </a:lnTo>
                  <a:lnTo>
                    <a:pt x="1452" y="5324"/>
                  </a:lnTo>
                  <a:lnTo>
                    <a:pt x="2485" y="4291"/>
                  </a:lnTo>
                  <a:lnTo>
                    <a:pt x="6776" y="0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7046" y="272"/>
                  </a:lnTo>
                  <a:lnTo>
                    <a:pt x="2756" y="4563"/>
                  </a:lnTo>
                  <a:lnTo>
                    <a:pt x="1722" y="5597"/>
                  </a:lnTo>
                  <a:lnTo>
                    <a:pt x="1633" y="5687"/>
                  </a:lnTo>
                  <a:lnTo>
                    <a:pt x="1455" y="5877"/>
                  </a:lnTo>
                  <a:lnTo>
                    <a:pt x="1193" y="6171"/>
                  </a:lnTo>
                  <a:lnTo>
                    <a:pt x="873" y="6555"/>
                  </a:lnTo>
                  <a:lnTo>
                    <a:pt x="601" y="6898"/>
                  </a:lnTo>
                  <a:lnTo>
                    <a:pt x="493" y="7041"/>
                  </a:lnTo>
                  <a:lnTo>
                    <a:pt x="363" y="7057"/>
                  </a:lnTo>
                  <a:lnTo>
                    <a:pt x="166" y="7071"/>
                  </a:lnTo>
                  <a:lnTo>
                    <a:pt x="100" y="7071"/>
                  </a:lnTo>
                  <a:close/>
                </a:path>
              </a:pathLst>
            </a:custGeom>
            <a:solidFill>
              <a:srgbClr val="EA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A2B306C7-4B17-4F64-B737-3D000C9D4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2202"/>
              <a:ext cx="561" cy="561"/>
            </a:xfrm>
            <a:custGeom>
              <a:avLst/>
              <a:gdLst>
                <a:gd name="T0" fmla="*/ 228 w 1683"/>
                <a:gd name="T1" fmla="*/ 1683 h 1683"/>
                <a:gd name="T2" fmla="*/ 1683 w 1683"/>
                <a:gd name="T3" fmla="*/ 230 h 1683"/>
                <a:gd name="T4" fmla="*/ 1452 w 1683"/>
                <a:gd name="T5" fmla="*/ 0 h 1683"/>
                <a:gd name="T6" fmla="*/ 0 w 1683"/>
                <a:gd name="T7" fmla="*/ 1454 h 1683"/>
                <a:gd name="T8" fmla="*/ 228 w 1683"/>
                <a:gd name="T9" fmla="*/ 1683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3" h="1683">
                  <a:moveTo>
                    <a:pt x="228" y="1683"/>
                  </a:moveTo>
                  <a:lnTo>
                    <a:pt x="1683" y="230"/>
                  </a:lnTo>
                  <a:lnTo>
                    <a:pt x="1452" y="0"/>
                  </a:lnTo>
                  <a:lnTo>
                    <a:pt x="0" y="1454"/>
                  </a:lnTo>
                  <a:lnTo>
                    <a:pt x="228" y="16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06C05CB2-D431-4E21-B9CC-19CD32909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2674"/>
              <a:ext cx="2331" cy="1387"/>
            </a:xfrm>
            <a:custGeom>
              <a:avLst/>
              <a:gdLst>
                <a:gd name="T0" fmla="*/ 884 w 6992"/>
                <a:gd name="T1" fmla="*/ 3688 h 4163"/>
                <a:gd name="T2" fmla="*/ 1894 w 6992"/>
                <a:gd name="T3" fmla="*/ 3324 h 4163"/>
                <a:gd name="T4" fmla="*/ 3083 w 6992"/>
                <a:gd name="T5" fmla="*/ 2732 h 4163"/>
                <a:gd name="T6" fmla="*/ 3672 w 6992"/>
                <a:gd name="T7" fmla="*/ 2365 h 4163"/>
                <a:gd name="T8" fmla="*/ 4307 w 6992"/>
                <a:gd name="T9" fmla="*/ 1966 h 4163"/>
                <a:gd name="T10" fmla="*/ 4897 w 6992"/>
                <a:gd name="T11" fmla="*/ 1531 h 4163"/>
                <a:gd name="T12" fmla="*/ 5440 w 6992"/>
                <a:gd name="T13" fmla="*/ 1128 h 4163"/>
                <a:gd name="T14" fmla="*/ 6312 w 6992"/>
                <a:gd name="T15" fmla="*/ 409 h 4163"/>
                <a:gd name="T16" fmla="*/ 6774 w 6992"/>
                <a:gd name="T17" fmla="*/ 0 h 4163"/>
                <a:gd name="T18" fmla="*/ 6992 w 6992"/>
                <a:gd name="T19" fmla="*/ 157 h 4163"/>
                <a:gd name="T20" fmla="*/ 6948 w 6992"/>
                <a:gd name="T21" fmla="*/ 363 h 4163"/>
                <a:gd name="T22" fmla="*/ 5887 w 6992"/>
                <a:gd name="T23" fmla="*/ 1262 h 4163"/>
                <a:gd name="T24" fmla="*/ 4787 w 6992"/>
                <a:gd name="T25" fmla="*/ 2097 h 4163"/>
                <a:gd name="T26" fmla="*/ 4052 w 6992"/>
                <a:gd name="T27" fmla="*/ 2596 h 4163"/>
                <a:gd name="T28" fmla="*/ 3423 w 6992"/>
                <a:gd name="T29" fmla="*/ 2982 h 4163"/>
                <a:gd name="T30" fmla="*/ 2497 w 6992"/>
                <a:gd name="T31" fmla="*/ 3473 h 4163"/>
                <a:gd name="T32" fmla="*/ 1522 w 6992"/>
                <a:gd name="T33" fmla="*/ 3875 h 4163"/>
                <a:gd name="T34" fmla="*/ 810 w 6992"/>
                <a:gd name="T35" fmla="*/ 4078 h 4163"/>
                <a:gd name="T36" fmla="*/ 254 w 6992"/>
                <a:gd name="T37" fmla="*/ 4162 h 4163"/>
                <a:gd name="T38" fmla="*/ 0 w 6992"/>
                <a:gd name="T39" fmla="*/ 4163 h 4163"/>
                <a:gd name="T40" fmla="*/ 884 w 6992"/>
                <a:gd name="T41" fmla="*/ 3688 h 4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92" h="4163">
                  <a:moveTo>
                    <a:pt x="884" y="3688"/>
                  </a:moveTo>
                  <a:lnTo>
                    <a:pt x="1894" y="3324"/>
                  </a:lnTo>
                  <a:lnTo>
                    <a:pt x="3083" y="2732"/>
                  </a:lnTo>
                  <a:lnTo>
                    <a:pt x="3672" y="2365"/>
                  </a:lnTo>
                  <a:lnTo>
                    <a:pt x="4307" y="1966"/>
                  </a:lnTo>
                  <a:lnTo>
                    <a:pt x="4897" y="1531"/>
                  </a:lnTo>
                  <a:lnTo>
                    <a:pt x="5440" y="1128"/>
                  </a:lnTo>
                  <a:lnTo>
                    <a:pt x="6312" y="409"/>
                  </a:lnTo>
                  <a:lnTo>
                    <a:pt x="6774" y="0"/>
                  </a:lnTo>
                  <a:lnTo>
                    <a:pt x="6992" y="157"/>
                  </a:lnTo>
                  <a:lnTo>
                    <a:pt x="6948" y="363"/>
                  </a:lnTo>
                  <a:lnTo>
                    <a:pt x="5887" y="1262"/>
                  </a:lnTo>
                  <a:lnTo>
                    <a:pt x="4787" y="2097"/>
                  </a:lnTo>
                  <a:lnTo>
                    <a:pt x="4052" y="2596"/>
                  </a:lnTo>
                  <a:lnTo>
                    <a:pt x="3423" y="2982"/>
                  </a:lnTo>
                  <a:lnTo>
                    <a:pt x="2497" y="3473"/>
                  </a:lnTo>
                  <a:lnTo>
                    <a:pt x="1522" y="3875"/>
                  </a:lnTo>
                  <a:lnTo>
                    <a:pt x="810" y="4078"/>
                  </a:lnTo>
                  <a:lnTo>
                    <a:pt x="254" y="4162"/>
                  </a:lnTo>
                  <a:lnTo>
                    <a:pt x="0" y="4163"/>
                  </a:lnTo>
                  <a:lnTo>
                    <a:pt x="884" y="36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D63A4BB5-9E7B-4265-9476-A0DA089C1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4" y="1570"/>
              <a:ext cx="679" cy="723"/>
            </a:xfrm>
            <a:custGeom>
              <a:avLst/>
              <a:gdLst>
                <a:gd name="T0" fmla="*/ 406 w 2036"/>
                <a:gd name="T1" fmla="*/ 0 h 2170"/>
                <a:gd name="T2" fmla="*/ 1220 w 2036"/>
                <a:gd name="T3" fmla="*/ 815 h 2170"/>
                <a:gd name="T4" fmla="*/ 1086 w 2036"/>
                <a:gd name="T5" fmla="*/ 949 h 2170"/>
                <a:gd name="T6" fmla="*/ 2036 w 2036"/>
                <a:gd name="T7" fmla="*/ 1899 h 2170"/>
                <a:gd name="T8" fmla="*/ 1764 w 2036"/>
                <a:gd name="T9" fmla="*/ 2170 h 2170"/>
                <a:gd name="T10" fmla="*/ 815 w 2036"/>
                <a:gd name="T11" fmla="*/ 1219 h 2170"/>
                <a:gd name="T12" fmla="*/ 773 w 2036"/>
                <a:gd name="T13" fmla="*/ 1179 h 2170"/>
                <a:gd name="T14" fmla="*/ 0 w 2036"/>
                <a:gd name="T15" fmla="*/ 406 h 2170"/>
                <a:gd name="T16" fmla="*/ 406 w 2036"/>
                <a:gd name="T17" fmla="*/ 0 h 2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6" h="2170">
                  <a:moveTo>
                    <a:pt x="406" y="0"/>
                  </a:moveTo>
                  <a:lnTo>
                    <a:pt x="1220" y="815"/>
                  </a:lnTo>
                  <a:lnTo>
                    <a:pt x="1086" y="949"/>
                  </a:lnTo>
                  <a:lnTo>
                    <a:pt x="2036" y="1899"/>
                  </a:lnTo>
                  <a:lnTo>
                    <a:pt x="1764" y="2170"/>
                  </a:lnTo>
                  <a:lnTo>
                    <a:pt x="815" y="1219"/>
                  </a:lnTo>
                  <a:lnTo>
                    <a:pt x="773" y="1179"/>
                  </a:lnTo>
                  <a:lnTo>
                    <a:pt x="0" y="406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EF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71A49435-0F55-48E8-98C6-993622950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7" cy="128"/>
            </a:xfrm>
            <a:custGeom>
              <a:avLst/>
              <a:gdLst>
                <a:gd name="T0" fmla="*/ 55 w 382"/>
                <a:gd name="T1" fmla="*/ 328 h 383"/>
                <a:gd name="T2" fmla="*/ 69 w 382"/>
                <a:gd name="T3" fmla="*/ 341 h 383"/>
                <a:gd name="T4" fmla="*/ 101 w 382"/>
                <a:gd name="T5" fmla="*/ 361 h 383"/>
                <a:gd name="T6" fmla="*/ 136 w 382"/>
                <a:gd name="T7" fmla="*/ 376 h 383"/>
                <a:gd name="T8" fmla="*/ 172 w 382"/>
                <a:gd name="T9" fmla="*/ 383 h 383"/>
                <a:gd name="T10" fmla="*/ 209 w 382"/>
                <a:gd name="T11" fmla="*/ 383 h 383"/>
                <a:gd name="T12" fmla="*/ 245 w 382"/>
                <a:gd name="T13" fmla="*/ 376 h 383"/>
                <a:gd name="T14" fmla="*/ 280 w 382"/>
                <a:gd name="T15" fmla="*/ 361 h 383"/>
                <a:gd name="T16" fmla="*/ 311 w 382"/>
                <a:gd name="T17" fmla="*/ 341 h 383"/>
                <a:gd name="T18" fmla="*/ 326 w 382"/>
                <a:gd name="T19" fmla="*/ 328 h 383"/>
                <a:gd name="T20" fmla="*/ 340 w 382"/>
                <a:gd name="T21" fmla="*/ 312 h 383"/>
                <a:gd name="T22" fmla="*/ 360 w 382"/>
                <a:gd name="T23" fmla="*/ 281 h 383"/>
                <a:gd name="T24" fmla="*/ 375 w 382"/>
                <a:gd name="T25" fmla="*/ 246 h 383"/>
                <a:gd name="T26" fmla="*/ 382 w 382"/>
                <a:gd name="T27" fmla="*/ 209 h 383"/>
                <a:gd name="T28" fmla="*/ 382 w 382"/>
                <a:gd name="T29" fmla="*/ 173 h 383"/>
                <a:gd name="T30" fmla="*/ 375 w 382"/>
                <a:gd name="T31" fmla="*/ 135 h 383"/>
                <a:gd name="T32" fmla="*/ 360 w 382"/>
                <a:gd name="T33" fmla="*/ 101 h 383"/>
                <a:gd name="T34" fmla="*/ 339 w 382"/>
                <a:gd name="T35" fmla="*/ 69 h 383"/>
                <a:gd name="T36" fmla="*/ 326 w 382"/>
                <a:gd name="T37" fmla="*/ 55 h 383"/>
                <a:gd name="T38" fmla="*/ 311 w 382"/>
                <a:gd name="T39" fmla="*/ 42 h 383"/>
                <a:gd name="T40" fmla="*/ 280 w 382"/>
                <a:gd name="T41" fmla="*/ 20 h 383"/>
                <a:gd name="T42" fmla="*/ 245 w 382"/>
                <a:gd name="T43" fmla="*/ 7 h 383"/>
                <a:gd name="T44" fmla="*/ 209 w 382"/>
                <a:gd name="T45" fmla="*/ 0 h 383"/>
                <a:gd name="T46" fmla="*/ 172 w 382"/>
                <a:gd name="T47" fmla="*/ 0 h 383"/>
                <a:gd name="T48" fmla="*/ 136 w 382"/>
                <a:gd name="T49" fmla="*/ 6 h 383"/>
                <a:gd name="T50" fmla="*/ 101 w 382"/>
                <a:gd name="T51" fmla="*/ 20 h 383"/>
                <a:gd name="T52" fmla="*/ 69 w 382"/>
                <a:gd name="T53" fmla="*/ 42 h 383"/>
                <a:gd name="T54" fmla="*/ 55 w 382"/>
                <a:gd name="T55" fmla="*/ 55 h 383"/>
                <a:gd name="T56" fmla="*/ 42 w 382"/>
                <a:gd name="T57" fmla="*/ 69 h 383"/>
                <a:gd name="T58" fmla="*/ 21 w 382"/>
                <a:gd name="T59" fmla="*/ 101 h 383"/>
                <a:gd name="T60" fmla="*/ 6 w 382"/>
                <a:gd name="T61" fmla="*/ 137 h 383"/>
                <a:gd name="T62" fmla="*/ 0 w 382"/>
                <a:gd name="T63" fmla="*/ 173 h 383"/>
                <a:gd name="T64" fmla="*/ 0 w 382"/>
                <a:gd name="T65" fmla="*/ 210 h 383"/>
                <a:gd name="T66" fmla="*/ 6 w 382"/>
                <a:gd name="T67" fmla="*/ 246 h 383"/>
                <a:gd name="T68" fmla="*/ 21 w 382"/>
                <a:gd name="T69" fmla="*/ 281 h 383"/>
                <a:gd name="T70" fmla="*/ 42 w 382"/>
                <a:gd name="T71" fmla="*/ 314 h 383"/>
                <a:gd name="T72" fmla="*/ 55 w 382"/>
                <a:gd name="T73" fmla="*/ 32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2" h="383">
                  <a:moveTo>
                    <a:pt x="55" y="328"/>
                  </a:moveTo>
                  <a:lnTo>
                    <a:pt x="69" y="341"/>
                  </a:lnTo>
                  <a:lnTo>
                    <a:pt x="101" y="361"/>
                  </a:lnTo>
                  <a:lnTo>
                    <a:pt x="136" y="376"/>
                  </a:lnTo>
                  <a:lnTo>
                    <a:pt x="172" y="383"/>
                  </a:lnTo>
                  <a:lnTo>
                    <a:pt x="209" y="383"/>
                  </a:lnTo>
                  <a:lnTo>
                    <a:pt x="245" y="376"/>
                  </a:lnTo>
                  <a:lnTo>
                    <a:pt x="280" y="361"/>
                  </a:lnTo>
                  <a:lnTo>
                    <a:pt x="311" y="341"/>
                  </a:lnTo>
                  <a:lnTo>
                    <a:pt x="326" y="328"/>
                  </a:lnTo>
                  <a:lnTo>
                    <a:pt x="340" y="312"/>
                  </a:lnTo>
                  <a:lnTo>
                    <a:pt x="360" y="281"/>
                  </a:lnTo>
                  <a:lnTo>
                    <a:pt x="375" y="246"/>
                  </a:lnTo>
                  <a:lnTo>
                    <a:pt x="382" y="209"/>
                  </a:lnTo>
                  <a:lnTo>
                    <a:pt x="382" y="173"/>
                  </a:lnTo>
                  <a:lnTo>
                    <a:pt x="375" y="135"/>
                  </a:lnTo>
                  <a:lnTo>
                    <a:pt x="360" y="101"/>
                  </a:lnTo>
                  <a:lnTo>
                    <a:pt x="339" y="69"/>
                  </a:lnTo>
                  <a:lnTo>
                    <a:pt x="326" y="55"/>
                  </a:lnTo>
                  <a:lnTo>
                    <a:pt x="311" y="42"/>
                  </a:lnTo>
                  <a:lnTo>
                    <a:pt x="280" y="20"/>
                  </a:lnTo>
                  <a:lnTo>
                    <a:pt x="245" y="7"/>
                  </a:lnTo>
                  <a:lnTo>
                    <a:pt x="209" y="0"/>
                  </a:lnTo>
                  <a:lnTo>
                    <a:pt x="172" y="0"/>
                  </a:lnTo>
                  <a:lnTo>
                    <a:pt x="136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1" y="101"/>
                  </a:lnTo>
                  <a:lnTo>
                    <a:pt x="6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6" y="246"/>
                  </a:lnTo>
                  <a:lnTo>
                    <a:pt x="21" y="281"/>
                  </a:lnTo>
                  <a:lnTo>
                    <a:pt x="42" y="314"/>
                  </a:lnTo>
                  <a:lnTo>
                    <a:pt x="55" y="32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4E9E0BEC-5F34-46A9-8F24-E5E952CBC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8" cy="127"/>
            </a:xfrm>
            <a:custGeom>
              <a:avLst/>
              <a:gdLst>
                <a:gd name="T0" fmla="*/ 57 w 385"/>
                <a:gd name="T1" fmla="*/ 326 h 381"/>
                <a:gd name="T2" fmla="*/ 71 w 385"/>
                <a:gd name="T3" fmla="*/ 339 h 381"/>
                <a:gd name="T4" fmla="*/ 103 w 385"/>
                <a:gd name="T5" fmla="*/ 361 h 381"/>
                <a:gd name="T6" fmla="*/ 137 w 385"/>
                <a:gd name="T7" fmla="*/ 374 h 381"/>
                <a:gd name="T8" fmla="*/ 173 w 385"/>
                <a:gd name="T9" fmla="*/ 381 h 381"/>
                <a:gd name="T10" fmla="*/ 211 w 385"/>
                <a:gd name="T11" fmla="*/ 381 h 381"/>
                <a:gd name="T12" fmla="*/ 247 w 385"/>
                <a:gd name="T13" fmla="*/ 375 h 381"/>
                <a:gd name="T14" fmla="*/ 281 w 385"/>
                <a:gd name="T15" fmla="*/ 361 h 381"/>
                <a:gd name="T16" fmla="*/ 314 w 385"/>
                <a:gd name="T17" fmla="*/ 339 h 381"/>
                <a:gd name="T18" fmla="*/ 329 w 385"/>
                <a:gd name="T19" fmla="*/ 326 h 381"/>
                <a:gd name="T20" fmla="*/ 342 w 385"/>
                <a:gd name="T21" fmla="*/ 312 h 381"/>
                <a:gd name="T22" fmla="*/ 363 w 385"/>
                <a:gd name="T23" fmla="*/ 280 h 381"/>
                <a:gd name="T24" fmla="*/ 378 w 385"/>
                <a:gd name="T25" fmla="*/ 246 h 381"/>
                <a:gd name="T26" fmla="*/ 385 w 385"/>
                <a:gd name="T27" fmla="*/ 210 h 381"/>
                <a:gd name="T28" fmla="*/ 385 w 385"/>
                <a:gd name="T29" fmla="*/ 172 h 381"/>
                <a:gd name="T30" fmla="*/ 378 w 385"/>
                <a:gd name="T31" fmla="*/ 136 h 381"/>
                <a:gd name="T32" fmla="*/ 363 w 385"/>
                <a:gd name="T33" fmla="*/ 102 h 381"/>
                <a:gd name="T34" fmla="*/ 342 w 385"/>
                <a:gd name="T35" fmla="*/ 70 h 381"/>
                <a:gd name="T36" fmla="*/ 329 w 385"/>
                <a:gd name="T37" fmla="*/ 56 h 381"/>
                <a:gd name="T38" fmla="*/ 314 w 385"/>
                <a:gd name="T39" fmla="*/ 41 h 381"/>
                <a:gd name="T40" fmla="*/ 281 w 385"/>
                <a:gd name="T41" fmla="*/ 21 h 381"/>
                <a:gd name="T42" fmla="*/ 247 w 385"/>
                <a:gd name="T43" fmla="*/ 7 h 381"/>
                <a:gd name="T44" fmla="*/ 211 w 385"/>
                <a:gd name="T45" fmla="*/ 0 h 381"/>
                <a:gd name="T46" fmla="*/ 173 w 385"/>
                <a:gd name="T47" fmla="*/ 0 h 381"/>
                <a:gd name="T48" fmla="*/ 137 w 385"/>
                <a:gd name="T49" fmla="*/ 7 h 381"/>
                <a:gd name="T50" fmla="*/ 103 w 385"/>
                <a:gd name="T51" fmla="*/ 21 h 381"/>
                <a:gd name="T52" fmla="*/ 71 w 385"/>
                <a:gd name="T53" fmla="*/ 41 h 381"/>
                <a:gd name="T54" fmla="*/ 57 w 385"/>
                <a:gd name="T55" fmla="*/ 56 h 381"/>
                <a:gd name="T56" fmla="*/ 42 w 385"/>
                <a:gd name="T57" fmla="*/ 70 h 381"/>
                <a:gd name="T58" fmla="*/ 22 w 385"/>
                <a:gd name="T59" fmla="*/ 102 h 381"/>
                <a:gd name="T60" fmla="*/ 8 w 385"/>
                <a:gd name="T61" fmla="*/ 136 h 381"/>
                <a:gd name="T62" fmla="*/ 0 w 385"/>
                <a:gd name="T63" fmla="*/ 172 h 381"/>
                <a:gd name="T64" fmla="*/ 0 w 385"/>
                <a:gd name="T65" fmla="*/ 208 h 381"/>
                <a:gd name="T66" fmla="*/ 8 w 385"/>
                <a:gd name="T67" fmla="*/ 246 h 381"/>
                <a:gd name="T68" fmla="*/ 22 w 385"/>
                <a:gd name="T69" fmla="*/ 280 h 381"/>
                <a:gd name="T70" fmla="*/ 42 w 385"/>
                <a:gd name="T71" fmla="*/ 312 h 381"/>
                <a:gd name="T72" fmla="*/ 57 w 385"/>
                <a:gd name="T73" fmla="*/ 32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5" h="381">
                  <a:moveTo>
                    <a:pt x="57" y="326"/>
                  </a:moveTo>
                  <a:lnTo>
                    <a:pt x="71" y="339"/>
                  </a:lnTo>
                  <a:lnTo>
                    <a:pt x="103" y="361"/>
                  </a:lnTo>
                  <a:lnTo>
                    <a:pt x="137" y="374"/>
                  </a:lnTo>
                  <a:lnTo>
                    <a:pt x="173" y="381"/>
                  </a:lnTo>
                  <a:lnTo>
                    <a:pt x="211" y="381"/>
                  </a:lnTo>
                  <a:lnTo>
                    <a:pt x="247" y="375"/>
                  </a:lnTo>
                  <a:lnTo>
                    <a:pt x="281" y="361"/>
                  </a:lnTo>
                  <a:lnTo>
                    <a:pt x="314" y="339"/>
                  </a:lnTo>
                  <a:lnTo>
                    <a:pt x="329" y="326"/>
                  </a:lnTo>
                  <a:lnTo>
                    <a:pt x="342" y="312"/>
                  </a:lnTo>
                  <a:lnTo>
                    <a:pt x="363" y="280"/>
                  </a:lnTo>
                  <a:lnTo>
                    <a:pt x="378" y="246"/>
                  </a:lnTo>
                  <a:lnTo>
                    <a:pt x="385" y="210"/>
                  </a:lnTo>
                  <a:lnTo>
                    <a:pt x="385" y="172"/>
                  </a:lnTo>
                  <a:lnTo>
                    <a:pt x="378" y="136"/>
                  </a:lnTo>
                  <a:lnTo>
                    <a:pt x="363" y="102"/>
                  </a:lnTo>
                  <a:lnTo>
                    <a:pt x="342" y="70"/>
                  </a:lnTo>
                  <a:lnTo>
                    <a:pt x="329" y="56"/>
                  </a:lnTo>
                  <a:lnTo>
                    <a:pt x="314" y="41"/>
                  </a:lnTo>
                  <a:lnTo>
                    <a:pt x="281" y="21"/>
                  </a:lnTo>
                  <a:lnTo>
                    <a:pt x="247" y="7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3" y="21"/>
                  </a:lnTo>
                  <a:lnTo>
                    <a:pt x="71" y="41"/>
                  </a:lnTo>
                  <a:lnTo>
                    <a:pt x="57" y="56"/>
                  </a:lnTo>
                  <a:lnTo>
                    <a:pt x="42" y="70"/>
                  </a:lnTo>
                  <a:lnTo>
                    <a:pt x="22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08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7" y="326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C9C4BFF4-C82C-4651-B33F-60DDB4F351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8" cy="128"/>
            </a:xfrm>
            <a:custGeom>
              <a:avLst/>
              <a:gdLst>
                <a:gd name="T0" fmla="*/ 55 w 383"/>
                <a:gd name="T1" fmla="*/ 328 h 384"/>
                <a:gd name="T2" fmla="*/ 69 w 383"/>
                <a:gd name="T3" fmla="*/ 342 h 384"/>
                <a:gd name="T4" fmla="*/ 102 w 383"/>
                <a:gd name="T5" fmla="*/ 363 h 384"/>
                <a:gd name="T6" fmla="*/ 137 w 383"/>
                <a:gd name="T7" fmla="*/ 377 h 384"/>
                <a:gd name="T8" fmla="*/ 173 w 383"/>
                <a:gd name="T9" fmla="*/ 384 h 384"/>
                <a:gd name="T10" fmla="*/ 210 w 383"/>
                <a:gd name="T11" fmla="*/ 384 h 384"/>
                <a:gd name="T12" fmla="*/ 246 w 383"/>
                <a:gd name="T13" fmla="*/ 377 h 384"/>
                <a:gd name="T14" fmla="*/ 281 w 383"/>
                <a:gd name="T15" fmla="*/ 363 h 384"/>
                <a:gd name="T16" fmla="*/ 312 w 383"/>
                <a:gd name="T17" fmla="*/ 342 h 384"/>
                <a:gd name="T18" fmla="*/ 327 w 383"/>
                <a:gd name="T19" fmla="*/ 328 h 384"/>
                <a:gd name="T20" fmla="*/ 341 w 383"/>
                <a:gd name="T21" fmla="*/ 314 h 384"/>
                <a:gd name="T22" fmla="*/ 361 w 383"/>
                <a:gd name="T23" fmla="*/ 282 h 384"/>
                <a:gd name="T24" fmla="*/ 376 w 383"/>
                <a:gd name="T25" fmla="*/ 247 h 384"/>
                <a:gd name="T26" fmla="*/ 383 w 383"/>
                <a:gd name="T27" fmla="*/ 211 h 384"/>
                <a:gd name="T28" fmla="*/ 383 w 383"/>
                <a:gd name="T29" fmla="*/ 174 h 384"/>
                <a:gd name="T30" fmla="*/ 376 w 383"/>
                <a:gd name="T31" fmla="*/ 138 h 384"/>
                <a:gd name="T32" fmla="*/ 361 w 383"/>
                <a:gd name="T33" fmla="*/ 103 h 384"/>
                <a:gd name="T34" fmla="*/ 341 w 383"/>
                <a:gd name="T35" fmla="*/ 70 h 384"/>
                <a:gd name="T36" fmla="*/ 327 w 383"/>
                <a:gd name="T37" fmla="*/ 56 h 384"/>
                <a:gd name="T38" fmla="*/ 312 w 383"/>
                <a:gd name="T39" fmla="*/ 43 h 384"/>
                <a:gd name="T40" fmla="*/ 281 w 383"/>
                <a:gd name="T41" fmla="*/ 21 h 384"/>
                <a:gd name="T42" fmla="*/ 246 w 383"/>
                <a:gd name="T43" fmla="*/ 7 h 384"/>
                <a:gd name="T44" fmla="*/ 210 w 383"/>
                <a:gd name="T45" fmla="*/ 0 h 384"/>
                <a:gd name="T46" fmla="*/ 173 w 383"/>
                <a:gd name="T47" fmla="*/ 0 h 384"/>
                <a:gd name="T48" fmla="*/ 137 w 383"/>
                <a:gd name="T49" fmla="*/ 7 h 384"/>
                <a:gd name="T50" fmla="*/ 101 w 383"/>
                <a:gd name="T51" fmla="*/ 21 h 384"/>
                <a:gd name="T52" fmla="*/ 69 w 383"/>
                <a:gd name="T53" fmla="*/ 43 h 384"/>
                <a:gd name="T54" fmla="*/ 55 w 383"/>
                <a:gd name="T55" fmla="*/ 56 h 384"/>
                <a:gd name="T56" fmla="*/ 42 w 383"/>
                <a:gd name="T57" fmla="*/ 70 h 384"/>
                <a:gd name="T58" fmla="*/ 20 w 383"/>
                <a:gd name="T59" fmla="*/ 103 h 384"/>
                <a:gd name="T60" fmla="*/ 7 w 383"/>
                <a:gd name="T61" fmla="*/ 138 h 384"/>
                <a:gd name="T62" fmla="*/ 0 w 383"/>
                <a:gd name="T63" fmla="*/ 174 h 384"/>
                <a:gd name="T64" fmla="*/ 0 w 383"/>
                <a:gd name="T65" fmla="*/ 211 h 384"/>
                <a:gd name="T66" fmla="*/ 7 w 383"/>
                <a:gd name="T67" fmla="*/ 247 h 384"/>
                <a:gd name="T68" fmla="*/ 21 w 383"/>
                <a:gd name="T69" fmla="*/ 282 h 384"/>
                <a:gd name="T70" fmla="*/ 42 w 383"/>
                <a:gd name="T71" fmla="*/ 314 h 384"/>
                <a:gd name="T72" fmla="*/ 55 w 383"/>
                <a:gd name="T73" fmla="*/ 32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3" h="384">
                  <a:moveTo>
                    <a:pt x="55" y="328"/>
                  </a:moveTo>
                  <a:lnTo>
                    <a:pt x="69" y="342"/>
                  </a:lnTo>
                  <a:lnTo>
                    <a:pt x="102" y="363"/>
                  </a:lnTo>
                  <a:lnTo>
                    <a:pt x="137" y="377"/>
                  </a:lnTo>
                  <a:lnTo>
                    <a:pt x="173" y="384"/>
                  </a:lnTo>
                  <a:lnTo>
                    <a:pt x="210" y="384"/>
                  </a:lnTo>
                  <a:lnTo>
                    <a:pt x="246" y="377"/>
                  </a:lnTo>
                  <a:lnTo>
                    <a:pt x="281" y="363"/>
                  </a:lnTo>
                  <a:lnTo>
                    <a:pt x="312" y="342"/>
                  </a:lnTo>
                  <a:lnTo>
                    <a:pt x="327" y="328"/>
                  </a:lnTo>
                  <a:lnTo>
                    <a:pt x="341" y="314"/>
                  </a:lnTo>
                  <a:lnTo>
                    <a:pt x="361" y="282"/>
                  </a:lnTo>
                  <a:lnTo>
                    <a:pt x="376" y="247"/>
                  </a:lnTo>
                  <a:lnTo>
                    <a:pt x="383" y="211"/>
                  </a:lnTo>
                  <a:lnTo>
                    <a:pt x="383" y="174"/>
                  </a:lnTo>
                  <a:lnTo>
                    <a:pt x="376" y="138"/>
                  </a:lnTo>
                  <a:lnTo>
                    <a:pt x="361" y="103"/>
                  </a:lnTo>
                  <a:lnTo>
                    <a:pt x="341" y="70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33A0D53A-7F4F-43D7-961A-DDE55BE31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5" cy="126"/>
            </a:xfrm>
            <a:custGeom>
              <a:avLst/>
              <a:gdLst>
                <a:gd name="T0" fmla="*/ 190 w 374"/>
                <a:gd name="T1" fmla="*/ 191 h 376"/>
                <a:gd name="T2" fmla="*/ 210 w 374"/>
                <a:gd name="T3" fmla="*/ 174 h 376"/>
                <a:gd name="T4" fmla="*/ 253 w 374"/>
                <a:gd name="T5" fmla="*/ 150 h 376"/>
                <a:gd name="T6" fmla="*/ 301 w 374"/>
                <a:gd name="T7" fmla="*/ 139 h 376"/>
                <a:gd name="T8" fmla="*/ 350 w 374"/>
                <a:gd name="T9" fmla="*/ 139 h 376"/>
                <a:gd name="T10" fmla="*/ 374 w 374"/>
                <a:gd name="T11" fmla="*/ 145 h 376"/>
                <a:gd name="T12" fmla="*/ 367 w 374"/>
                <a:gd name="T13" fmla="*/ 121 h 376"/>
                <a:gd name="T14" fmla="*/ 344 w 374"/>
                <a:gd name="T15" fmla="*/ 76 h 376"/>
                <a:gd name="T16" fmla="*/ 327 w 374"/>
                <a:gd name="T17" fmla="*/ 56 h 376"/>
                <a:gd name="T18" fmla="*/ 312 w 374"/>
                <a:gd name="T19" fmla="*/ 43 h 376"/>
                <a:gd name="T20" fmla="*/ 281 w 374"/>
                <a:gd name="T21" fmla="*/ 21 h 376"/>
                <a:gd name="T22" fmla="*/ 246 w 374"/>
                <a:gd name="T23" fmla="*/ 7 h 376"/>
                <a:gd name="T24" fmla="*/ 210 w 374"/>
                <a:gd name="T25" fmla="*/ 0 h 376"/>
                <a:gd name="T26" fmla="*/ 173 w 374"/>
                <a:gd name="T27" fmla="*/ 0 h 376"/>
                <a:gd name="T28" fmla="*/ 137 w 374"/>
                <a:gd name="T29" fmla="*/ 7 h 376"/>
                <a:gd name="T30" fmla="*/ 101 w 374"/>
                <a:gd name="T31" fmla="*/ 21 h 376"/>
                <a:gd name="T32" fmla="*/ 69 w 374"/>
                <a:gd name="T33" fmla="*/ 43 h 376"/>
                <a:gd name="T34" fmla="*/ 55 w 374"/>
                <a:gd name="T35" fmla="*/ 56 h 376"/>
                <a:gd name="T36" fmla="*/ 42 w 374"/>
                <a:gd name="T37" fmla="*/ 70 h 376"/>
                <a:gd name="T38" fmla="*/ 20 w 374"/>
                <a:gd name="T39" fmla="*/ 103 h 376"/>
                <a:gd name="T40" fmla="*/ 7 w 374"/>
                <a:gd name="T41" fmla="*/ 138 h 376"/>
                <a:gd name="T42" fmla="*/ 0 w 374"/>
                <a:gd name="T43" fmla="*/ 174 h 376"/>
                <a:gd name="T44" fmla="*/ 0 w 374"/>
                <a:gd name="T45" fmla="*/ 211 h 376"/>
                <a:gd name="T46" fmla="*/ 7 w 374"/>
                <a:gd name="T47" fmla="*/ 247 h 376"/>
                <a:gd name="T48" fmla="*/ 21 w 374"/>
                <a:gd name="T49" fmla="*/ 282 h 376"/>
                <a:gd name="T50" fmla="*/ 42 w 374"/>
                <a:gd name="T51" fmla="*/ 314 h 376"/>
                <a:gd name="T52" fmla="*/ 55 w 374"/>
                <a:gd name="T53" fmla="*/ 328 h 376"/>
                <a:gd name="T54" fmla="*/ 75 w 374"/>
                <a:gd name="T55" fmla="*/ 345 h 376"/>
                <a:gd name="T56" fmla="*/ 119 w 374"/>
                <a:gd name="T57" fmla="*/ 368 h 376"/>
                <a:gd name="T58" fmla="*/ 144 w 374"/>
                <a:gd name="T59" fmla="*/ 376 h 376"/>
                <a:gd name="T60" fmla="*/ 140 w 374"/>
                <a:gd name="T61" fmla="*/ 351 h 376"/>
                <a:gd name="T62" fmla="*/ 138 w 374"/>
                <a:gd name="T63" fmla="*/ 302 h 376"/>
                <a:gd name="T64" fmla="*/ 150 w 374"/>
                <a:gd name="T65" fmla="*/ 255 h 376"/>
                <a:gd name="T66" fmla="*/ 173 w 374"/>
                <a:gd name="T67" fmla="*/ 211 h 376"/>
                <a:gd name="T68" fmla="*/ 190 w 374"/>
                <a:gd name="T69" fmla="*/ 191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" h="376">
                  <a:moveTo>
                    <a:pt x="190" y="191"/>
                  </a:moveTo>
                  <a:lnTo>
                    <a:pt x="210" y="174"/>
                  </a:lnTo>
                  <a:lnTo>
                    <a:pt x="253" y="150"/>
                  </a:lnTo>
                  <a:lnTo>
                    <a:pt x="301" y="139"/>
                  </a:lnTo>
                  <a:lnTo>
                    <a:pt x="350" y="139"/>
                  </a:lnTo>
                  <a:lnTo>
                    <a:pt x="374" y="145"/>
                  </a:lnTo>
                  <a:lnTo>
                    <a:pt x="367" y="121"/>
                  </a:lnTo>
                  <a:lnTo>
                    <a:pt x="344" y="76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75" y="345"/>
                  </a:lnTo>
                  <a:lnTo>
                    <a:pt x="119" y="368"/>
                  </a:lnTo>
                  <a:lnTo>
                    <a:pt x="144" y="376"/>
                  </a:lnTo>
                  <a:lnTo>
                    <a:pt x="140" y="351"/>
                  </a:lnTo>
                  <a:lnTo>
                    <a:pt x="138" y="302"/>
                  </a:lnTo>
                  <a:lnTo>
                    <a:pt x="150" y="255"/>
                  </a:lnTo>
                  <a:lnTo>
                    <a:pt x="173" y="211"/>
                  </a:lnTo>
                  <a:lnTo>
                    <a:pt x="190" y="1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EDCA7E34-7341-4C48-B454-CF0EEC1F31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5" cy="125"/>
            </a:xfrm>
            <a:custGeom>
              <a:avLst/>
              <a:gdLst>
                <a:gd name="T0" fmla="*/ 190 w 375"/>
                <a:gd name="T1" fmla="*/ 190 h 374"/>
                <a:gd name="T2" fmla="*/ 211 w 375"/>
                <a:gd name="T3" fmla="*/ 172 h 374"/>
                <a:gd name="T4" fmla="*/ 254 w 375"/>
                <a:gd name="T5" fmla="*/ 149 h 374"/>
                <a:gd name="T6" fmla="*/ 301 w 375"/>
                <a:gd name="T7" fmla="*/ 138 h 374"/>
                <a:gd name="T8" fmla="*/ 350 w 375"/>
                <a:gd name="T9" fmla="*/ 138 h 374"/>
                <a:gd name="T10" fmla="*/ 375 w 375"/>
                <a:gd name="T11" fmla="*/ 144 h 374"/>
                <a:gd name="T12" fmla="*/ 368 w 375"/>
                <a:gd name="T13" fmla="*/ 119 h 374"/>
                <a:gd name="T14" fmla="*/ 345 w 375"/>
                <a:gd name="T15" fmla="*/ 74 h 374"/>
                <a:gd name="T16" fmla="*/ 327 w 375"/>
                <a:gd name="T17" fmla="*/ 54 h 374"/>
                <a:gd name="T18" fmla="*/ 313 w 375"/>
                <a:gd name="T19" fmla="*/ 41 h 374"/>
                <a:gd name="T20" fmla="*/ 281 w 375"/>
                <a:gd name="T21" fmla="*/ 20 h 374"/>
                <a:gd name="T22" fmla="*/ 247 w 375"/>
                <a:gd name="T23" fmla="*/ 5 h 374"/>
                <a:gd name="T24" fmla="*/ 211 w 375"/>
                <a:gd name="T25" fmla="*/ 0 h 374"/>
                <a:gd name="T26" fmla="*/ 173 w 375"/>
                <a:gd name="T27" fmla="*/ 0 h 374"/>
                <a:gd name="T28" fmla="*/ 136 w 375"/>
                <a:gd name="T29" fmla="*/ 5 h 374"/>
                <a:gd name="T30" fmla="*/ 101 w 375"/>
                <a:gd name="T31" fmla="*/ 20 h 374"/>
                <a:gd name="T32" fmla="*/ 70 w 375"/>
                <a:gd name="T33" fmla="*/ 41 h 374"/>
                <a:gd name="T34" fmla="*/ 55 w 375"/>
                <a:gd name="T35" fmla="*/ 54 h 374"/>
                <a:gd name="T36" fmla="*/ 42 w 375"/>
                <a:gd name="T37" fmla="*/ 69 h 374"/>
                <a:gd name="T38" fmla="*/ 21 w 375"/>
                <a:gd name="T39" fmla="*/ 102 h 374"/>
                <a:gd name="T40" fmla="*/ 8 w 375"/>
                <a:gd name="T41" fmla="*/ 136 h 374"/>
                <a:gd name="T42" fmla="*/ 0 w 375"/>
                <a:gd name="T43" fmla="*/ 172 h 374"/>
                <a:gd name="T44" fmla="*/ 0 w 375"/>
                <a:gd name="T45" fmla="*/ 210 h 374"/>
                <a:gd name="T46" fmla="*/ 8 w 375"/>
                <a:gd name="T47" fmla="*/ 246 h 374"/>
                <a:gd name="T48" fmla="*/ 22 w 375"/>
                <a:gd name="T49" fmla="*/ 280 h 374"/>
                <a:gd name="T50" fmla="*/ 42 w 375"/>
                <a:gd name="T51" fmla="*/ 312 h 374"/>
                <a:gd name="T52" fmla="*/ 55 w 375"/>
                <a:gd name="T53" fmla="*/ 326 h 374"/>
                <a:gd name="T54" fmla="*/ 75 w 375"/>
                <a:gd name="T55" fmla="*/ 345 h 374"/>
                <a:gd name="T56" fmla="*/ 120 w 375"/>
                <a:gd name="T57" fmla="*/ 367 h 374"/>
                <a:gd name="T58" fmla="*/ 144 w 375"/>
                <a:gd name="T59" fmla="*/ 374 h 374"/>
                <a:gd name="T60" fmla="*/ 140 w 375"/>
                <a:gd name="T61" fmla="*/ 349 h 374"/>
                <a:gd name="T62" fmla="*/ 139 w 375"/>
                <a:gd name="T63" fmla="*/ 302 h 374"/>
                <a:gd name="T64" fmla="*/ 150 w 375"/>
                <a:gd name="T65" fmla="*/ 254 h 374"/>
                <a:gd name="T66" fmla="*/ 173 w 375"/>
                <a:gd name="T67" fmla="*/ 210 h 374"/>
                <a:gd name="T68" fmla="*/ 190 w 375"/>
                <a:gd name="T69" fmla="*/ 19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5" h="374">
                  <a:moveTo>
                    <a:pt x="190" y="190"/>
                  </a:moveTo>
                  <a:lnTo>
                    <a:pt x="211" y="172"/>
                  </a:lnTo>
                  <a:lnTo>
                    <a:pt x="254" y="149"/>
                  </a:lnTo>
                  <a:lnTo>
                    <a:pt x="301" y="138"/>
                  </a:lnTo>
                  <a:lnTo>
                    <a:pt x="350" y="138"/>
                  </a:lnTo>
                  <a:lnTo>
                    <a:pt x="375" y="144"/>
                  </a:lnTo>
                  <a:lnTo>
                    <a:pt x="368" y="119"/>
                  </a:lnTo>
                  <a:lnTo>
                    <a:pt x="345" y="74"/>
                  </a:lnTo>
                  <a:lnTo>
                    <a:pt x="327" y="54"/>
                  </a:lnTo>
                  <a:lnTo>
                    <a:pt x="313" y="41"/>
                  </a:lnTo>
                  <a:lnTo>
                    <a:pt x="281" y="20"/>
                  </a:lnTo>
                  <a:lnTo>
                    <a:pt x="247" y="5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6" y="5"/>
                  </a:lnTo>
                  <a:lnTo>
                    <a:pt x="101" y="20"/>
                  </a:lnTo>
                  <a:lnTo>
                    <a:pt x="70" y="41"/>
                  </a:lnTo>
                  <a:lnTo>
                    <a:pt x="55" y="54"/>
                  </a:lnTo>
                  <a:lnTo>
                    <a:pt x="42" y="69"/>
                  </a:lnTo>
                  <a:lnTo>
                    <a:pt x="21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10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5" y="326"/>
                  </a:lnTo>
                  <a:lnTo>
                    <a:pt x="75" y="345"/>
                  </a:lnTo>
                  <a:lnTo>
                    <a:pt x="120" y="367"/>
                  </a:lnTo>
                  <a:lnTo>
                    <a:pt x="144" y="374"/>
                  </a:lnTo>
                  <a:lnTo>
                    <a:pt x="140" y="349"/>
                  </a:lnTo>
                  <a:lnTo>
                    <a:pt x="139" y="302"/>
                  </a:lnTo>
                  <a:lnTo>
                    <a:pt x="150" y="254"/>
                  </a:lnTo>
                  <a:lnTo>
                    <a:pt x="173" y="210"/>
                  </a:lnTo>
                  <a:lnTo>
                    <a:pt x="190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28E9B698-F452-4011-BDE2-951799C8CF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4" cy="125"/>
            </a:xfrm>
            <a:custGeom>
              <a:avLst/>
              <a:gdLst>
                <a:gd name="T0" fmla="*/ 190 w 374"/>
                <a:gd name="T1" fmla="*/ 190 h 374"/>
                <a:gd name="T2" fmla="*/ 210 w 374"/>
                <a:gd name="T3" fmla="*/ 173 h 374"/>
                <a:gd name="T4" fmla="*/ 253 w 374"/>
                <a:gd name="T5" fmla="*/ 150 h 374"/>
                <a:gd name="T6" fmla="*/ 301 w 374"/>
                <a:gd name="T7" fmla="*/ 138 h 374"/>
                <a:gd name="T8" fmla="*/ 350 w 374"/>
                <a:gd name="T9" fmla="*/ 138 h 374"/>
                <a:gd name="T10" fmla="*/ 374 w 374"/>
                <a:gd name="T11" fmla="*/ 144 h 374"/>
                <a:gd name="T12" fmla="*/ 367 w 374"/>
                <a:gd name="T13" fmla="*/ 119 h 374"/>
                <a:gd name="T14" fmla="*/ 344 w 374"/>
                <a:gd name="T15" fmla="*/ 75 h 374"/>
                <a:gd name="T16" fmla="*/ 327 w 374"/>
                <a:gd name="T17" fmla="*/ 55 h 374"/>
                <a:gd name="T18" fmla="*/ 312 w 374"/>
                <a:gd name="T19" fmla="*/ 42 h 374"/>
                <a:gd name="T20" fmla="*/ 281 w 374"/>
                <a:gd name="T21" fmla="*/ 20 h 374"/>
                <a:gd name="T22" fmla="*/ 246 w 374"/>
                <a:gd name="T23" fmla="*/ 6 h 374"/>
                <a:gd name="T24" fmla="*/ 210 w 374"/>
                <a:gd name="T25" fmla="*/ 0 h 374"/>
                <a:gd name="T26" fmla="*/ 173 w 374"/>
                <a:gd name="T27" fmla="*/ 0 h 374"/>
                <a:gd name="T28" fmla="*/ 135 w 374"/>
                <a:gd name="T29" fmla="*/ 6 h 374"/>
                <a:gd name="T30" fmla="*/ 101 w 374"/>
                <a:gd name="T31" fmla="*/ 20 h 374"/>
                <a:gd name="T32" fmla="*/ 69 w 374"/>
                <a:gd name="T33" fmla="*/ 42 h 374"/>
                <a:gd name="T34" fmla="*/ 55 w 374"/>
                <a:gd name="T35" fmla="*/ 55 h 374"/>
                <a:gd name="T36" fmla="*/ 42 w 374"/>
                <a:gd name="T37" fmla="*/ 69 h 374"/>
                <a:gd name="T38" fmla="*/ 20 w 374"/>
                <a:gd name="T39" fmla="*/ 102 h 374"/>
                <a:gd name="T40" fmla="*/ 7 w 374"/>
                <a:gd name="T41" fmla="*/ 137 h 374"/>
                <a:gd name="T42" fmla="*/ 0 w 374"/>
                <a:gd name="T43" fmla="*/ 173 h 374"/>
                <a:gd name="T44" fmla="*/ 0 w 374"/>
                <a:gd name="T45" fmla="*/ 210 h 374"/>
                <a:gd name="T46" fmla="*/ 7 w 374"/>
                <a:gd name="T47" fmla="*/ 246 h 374"/>
                <a:gd name="T48" fmla="*/ 22 w 374"/>
                <a:gd name="T49" fmla="*/ 281 h 374"/>
                <a:gd name="T50" fmla="*/ 42 w 374"/>
                <a:gd name="T51" fmla="*/ 312 h 374"/>
                <a:gd name="T52" fmla="*/ 55 w 374"/>
                <a:gd name="T53" fmla="*/ 328 h 374"/>
                <a:gd name="T54" fmla="*/ 75 w 374"/>
                <a:gd name="T55" fmla="*/ 345 h 374"/>
                <a:gd name="T56" fmla="*/ 119 w 374"/>
                <a:gd name="T57" fmla="*/ 367 h 374"/>
                <a:gd name="T58" fmla="*/ 144 w 374"/>
                <a:gd name="T59" fmla="*/ 374 h 374"/>
                <a:gd name="T60" fmla="*/ 140 w 374"/>
                <a:gd name="T61" fmla="*/ 350 h 374"/>
                <a:gd name="T62" fmla="*/ 138 w 374"/>
                <a:gd name="T63" fmla="*/ 302 h 374"/>
                <a:gd name="T64" fmla="*/ 150 w 374"/>
                <a:gd name="T65" fmla="*/ 255 h 374"/>
                <a:gd name="T66" fmla="*/ 173 w 374"/>
                <a:gd name="T67" fmla="*/ 210 h 374"/>
                <a:gd name="T68" fmla="*/ 190 w 374"/>
                <a:gd name="T69" fmla="*/ 19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" h="374">
                  <a:moveTo>
                    <a:pt x="190" y="190"/>
                  </a:moveTo>
                  <a:lnTo>
                    <a:pt x="210" y="173"/>
                  </a:lnTo>
                  <a:lnTo>
                    <a:pt x="253" y="150"/>
                  </a:lnTo>
                  <a:lnTo>
                    <a:pt x="301" y="138"/>
                  </a:lnTo>
                  <a:lnTo>
                    <a:pt x="350" y="138"/>
                  </a:lnTo>
                  <a:lnTo>
                    <a:pt x="374" y="144"/>
                  </a:lnTo>
                  <a:lnTo>
                    <a:pt x="367" y="119"/>
                  </a:lnTo>
                  <a:lnTo>
                    <a:pt x="344" y="75"/>
                  </a:lnTo>
                  <a:lnTo>
                    <a:pt x="327" y="55"/>
                  </a:lnTo>
                  <a:lnTo>
                    <a:pt x="312" y="42"/>
                  </a:lnTo>
                  <a:lnTo>
                    <a:pt x="281" y="20"/>
                  </a:lnTo>
                  <a:lnTo>
                    <a:pt x="246" y="6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5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0" y="102"/>
                  </a:lnTo>
                  <a:lnTo>
                    <a:pt x="7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7" y="246"/>
                  </a:lnTo>
                  <a:lnTo>
                    <a:pt x="22" y="281"/>
                  </a:lnTo>
                  <a:lnTo>
                    <a:pt x="42" y="312"/>
                  </a:lnTo>
                  <a:lnTo>
                    <a:pt x="55" y="328"/>
                  </a:lnTo>
                  <a:lnTo>
                    <a:pt x="75" y="345"/>
                  </a:lnTo>
                  <a:lnTo>
                    <a:pt x="119" y="367"/>
                  </a:lnTo>
                  <a:lnTo>
                    <a:pt x="144" y="374"/>
                  </a:lnTo>
                  <a:lnTo>
                    <a:pt x="140" y="350"/>
                  </a:lnTo>
                  <a:lnTo>
                    <a:pt x="138" y="302"/>
                  </a:lnTo>
                  <a:lnTo>
                    <a:pt x="150" y="255"/>
                  </a:lnTo>
                  <a:lnTo>
                    <a:pt x="173" y="210"/>
                  </a:lnTo>
                  <a:lnTo>
                    <a:pt x="190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14F95ECF-ADD9-4FF5-A0C1-C9623F8FB8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8" cy="128"/>
            </a:xfrm>
            <a:custGeom>
              <a:avLst/>
              <a:gdLst>
                <a:gd name="T0" fmla="*/ 55 w 383"/>
                <a:gd name="T1" fmla="*/ 56 h 384"/>
                <a:gd name="T2" fmla="*/ 42 w 383"/>
                <a:gd name="T3" fmla="*/ 70 h 384"/>
                <a:gd name="T4" fmla="*/ 20 w 383"/>
                <a:gd name="T5" fmla="*/ 103 h 384"/>
                <a:gd name="T6" fmla="*/ 7 w 383"/>
                <a:gd name="T7" fmla="*/ 138 h 384"/>
                <a:gd name="T8" fmla="*/ 0 w 383"/>
                <a:gd name="T9" fmla="*/ 174 h 384"/>
                <a:gd name="T10" fmla="*/ 0 w 383"/>
                <a:gd name="T11" fmla="*/ 211 h 384"/>
                <a:gd name="T12" fmla="*/ 7 w 383"/>
                <a:gd name="T13" fmla="*/ 247 h 384"/>
                <a:gd name="T14" fmla="*/ 21 w 383"/>
                <a:gd name="T15" fmla="*/ 282 h 384"/>
                <a:gd name="T16" fmla="*/ 42 w 383"/>
                <a:gd name="T17" fmla="*/ 314 h 384"/>
                <a:gd name="T18" fmla="*/ 55 w 383"/>
                <a:gd name="T19" fmla="*/ 328 h 384"/>
                <a:gd name="T20" fmla="*/ 69 w 383"/>
                <a:gd name="T21" fmla="*/ 342 h 384"/>
                <a:gd name="T22" fmla="*/ 102 w 383"/>
                <a:gd name="T23" fmla="*/ 363 h 384"/>
                <a:gd name="T24" fmla="*/ 137 w 383"/>
                <a:gd name="T25" fmla="*/ 377 h 384"/>
                <a:gd name="T26" fmla="*/ 173 w 383"/>
                <a:gd name="T27" fmla="*/ 384 h 384"/>
                <a:gd name="T28" fmla="*/ 210 w 383"/>
                <a:gd name="T29" fmla="*/ 384 h 384"/>
                <a:gd name="T30" fmla="*/ 246 w 383"/>
                <a:gd name="T31" fmla="*/ 377 h 384"/>
                <a:gd name="T32" fmla="*/ 281 w 383"/>
                <a:gd name="T33" fmla="*/ 363 h 384"/>
                <a:gd name="T34" fmla="*/ 312 w 383"/>
                <a:gd name="T35" fmla="*/ 342 h 384"/>
                <a:gd name="T36" fmla="*/ 327 w 383"/>
                <a:gd name="T37" fmla="*/ 328 h 384"/>
                <a:gd name="T38" fmla="*/ 341 w 383"/>
                <a:gd name="T39" fmla="*/ 314 h 384"/>
                <a:gd name="T40" fmla="*/ 361 w 383"/>
                <a:gd name="T41" fmla="*/ 282 h 384"/>
                <a:gd name="T42" fmla="*/ 376 w 383"/>
                <a:gd name="T43" fmla="*/ 247 h 384"/>
                <a:gd name="T44" fmla="*/ 383 w 383"/>
                <a:gd name="T45" fmla="*/ 211 h 384"/>
                <a:gd name="T46" fmla="*/ 383 w 383"/>
                <a:gd name="T47" fmla="*/ 174 h 384"/>
                <a:gd name="T48" fmla="*/ 376 w 383"/>
                <a:gd name="T49" fmla="*/ 138 h 384"/>
                <a:gd name="T50" fmla="*/ 361 w 383"/>
                <a:gd name="T51" fmla="*/ 103 h 384"/>
                <a:gd name="T52" fmla="*/ 341 w 383"/>
                <a:gd name="T53" fmla="*/ 70 h 384"/>
                <a:gd name="T54" fmla="*/ 327 w 383"/>
                <a:gd name="T55" fmla="*/ 56 h 384"/>
                <a:gd name="T56" fmla="*/ 312 w 383"/>
                <a:gd name="T57" fmla="*/ 43 h 384"/>
                <a:gd name="T58" fmla="*/ 281 w 383"/>
                <a:gd name="T59" fmla="*/ 21 h 384"/>
                <a:gd name="T60" fmla="*/ 246 w 383"/>
                <a:gd name="T61" fmla="*/ 7 h 384"/>
                <a:gd name="T62" fmla="*/ 210 w 383"/>
                <a:gd name="T63" fmla="*/ 0 h 384"/>
                <a:gd name="T64" fmla="*/ 173 w 383"/>
                <a:gd name="T65" fmla="*/ 0 h 384"/>
                <a:gd name="T66" fmla="*/ 137 w 383"/>
                <a:gd name="T67" fmla="*/ 7 h 384"/>
                <a:gd name="T68" fmla="*/ 101 w 383"/>
                <a:gd name="T69" fmla="*/ 21 h 384"/>
                <a:gd name="T70" fmla="*/ 69 w 383"/>
                <a:gd name="T71" fmla="*/ 43 h 384"/>
                <a:gd name="T72" fmla="*/ 55 w 383"/>
                <a:gd name="T73" fmla="*/ 56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3" h="384">
                  <a:moveTo>
                    <a:pt x="55" y="56"/>
                  </a:move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69" y="342"/>
                  </a:lnTo>
                  <a:lnTo>
                    <a:pt x="102" y="363"/>
                  </a:lnTo>
                  <a:lnTo>
                    <a:pt x="137" y="377"/>
                  </a:lnTo>
                  <a:lnTo>
                    <a:pt x="173" y="384"/>
                  </a:lnTo>
                  <a:lnTo>
                    <a:pt x="210" y="384"/>
                  </a:lnTo>
                  <a:lnTo>
                    <a:pt x="246" y="377"/>
                  </a:lnTo>
                  <a:lnTo>
                    <a:pt x="281" y="363"/>
                  </a:lnTo>
                  <a:lnTo>
                    <a:pt x="312" y="342"/>
                  </a:lnTo>
                  <a:lnTo>
                    <a:pt x="327" y="328"/>
                  </a:lnTo>
                  <a:lnTo>
                    <a:pt x="341" y="314"/>
                  </a:lnTo>
                  <a:lnTo>
                    <a:pt x="361" y="282"/>
                  </a:lnTo>
                  <a:lnTo>
                    <a:pt x="376" y="247"/>
                  </a:lnTo>
                  <a:lnTo>
                    <a:pt x="383" y="211"/>
                  </a:lnTo>
                  <a:lnTo>
                    <a:pt x="383" y="174"/>
                  </a:lnTo>
                  <a:lnTo>
                    <a:pt x="376" y="138"/>
                  </a:lnTo>
                  <a:lnTo>
                    <a:pt x="361" y="103"/>
                  </a:lnTo>
                  <a:lnTo>
                    <a:pt x="341" y="70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907C202C-E6B4-4885-A3C4-17CE8288F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258"/>
              <a:ext cx="1637" cy="1583"/>
            </a:xfrm>
            <a:custGeom>
              <a:avLst/>
              <a:gdLst>
                <a:gd name="T0" fmla="*/ 4719 w 4909"/>
                <a:gd name="T1" fmla="*/ 1247 h 4749"/>
                <a:gd name="T2" fmla="*/ 4691 w 4909"/>
                <a:gd name="T3" fmla="*/ 1221 h 4749"/>
                <a:gd name="T4" fmla="*/ 4624 w 4909"/>
                <a:gd name="T5" fmla="*/ 1181 h 4749"/>
                <a:gd name="T6" fmla="*/ 4549 w 4909"/>
                <a:gd name="T7" fmla="*/ 1154 h 4749"/>
                <a:gd name="T8" fmla="*/ 4469 w 4909"/>
                <a:gd name="T9" fmla="*/ 1139 h 4749"/>
                <a:gd name="T10" fmla="*/ 4388 w 4909"/>
                <a:gd name="T11" fmla="*/ 1139 h 4749"/>
                <a:gd name="T12" fmla="*/ 4308 w 4909"/>
                <a:gd name="T13" fmla="*/ 1154 h 4749"/>
                <a:gd name="T14" fmla="*/ 4234 w 4909"/>
                <a:gd name="T15" fmla="*/ 1181 h 4749"/>
                <a:gd name="T16" fmla="*/ 4168 w 4909"/>
                <a:gd name="T17" fmla="*/ 1221 h 4749"/>
                <a:gd name="T18" fmla="*/ 4139 w 4909"/>
                <a:gd name="T19" fmla="*/ 1247 h 4749"/>
                <a:gd name="T20" fmla="*/ 4138 w 4909"/>
                <a:gd name="T21" fmla="*/ 1265 h 4749"/>
                <a:gd name="T22" fmla="*/ 4087 w 4909"/>
                <a:gd name="T23" fmla="*/ 1403 h 4749"/>
                <a:gd name="T24" fmla="*/ 4012 w 4909"/>
                <a:gd name="T25" fmla="*/ 1556 h 4749"/>
                <a:gd name="T26" fmla="*/ 3890 w 4909"/>
                <a:gd name="T27" fmla="*/ 1763 h 4749"/>
                <a:gd name="T28" fmla="*/ 3706 w 4909"/>
                <a:gd name="T29" fmla="*/ 2025 h 4749"/>
                <a:gd name="T30" fmla="*/ 3450 w 4909"/>
                <a:gd name="T31" fmla="*/ 2345 h 4749"/>
                <a:gd name="T32" fmla="*/ 3201 w 4909"/>
                <a:gd name="T33" fmla="*/ 2622 h 4749"/>
                <a:gd name="T34" fmla="*/ 3008 w 4909"/>
                <a:gd name="T35" fmla="*/ 2826 h 4749"/>
                <a:gd name="T36" fmla="*/ 2901 w 4909"/>
                <a:gd name="T37" fmla="*/ 2934 h 4749"/>
                <a:gd name="T38" fmla="*/ 2687 w 4909"/>
                <a:gd name="T39" fmla="*/ 3145 h 4749"/>
                <a:gd name="T40" fmla="*/ 2288 w 4909"/>
                <a:gd name="T41" fmla="*/ 3522 h 4749"/>
                <a:gd name="T42" fmla="*/ 1932 w 4909"/>
                <a:gd name="T43" fmla="*/ 3839 h 4749"/>
                <a:gd name="T44" fmla="*/ 1623 w 4909"/>
                <a:gd name="T45" fmla="*/ 4101 h 4749"/>
                <a:gd name="T46" fmla="*/ 1251 w 4909"/>
                <a:gd name="T47" fmla="*/ 4396 h 4749"/>
                <a:gd name="T48" fmla="*/ 975 w 4909"/>
                <a:gd name="T49" fmla="*/ 4597 h 4749"/>
                <a:gd name="T50" fmla="*/ 949 w 4909"/>
                <a:gd name="T51" fmla="*/ 4612 h 4749"/>
                <a:gd name="T52" fmla="*/ 815 w 4909"/>
                <a:gd name="T53" fmla="*/ 4749 h 4749"/>
                <a:gd name="T54" fmla="*/ 0 w 4909"/>
                <a:gd name="T55" fmla="*/ 3936 h 4749"/>
                <a:gd name="T56" fmla="*/ 135 w 4909"/>
                <a:gd name="T57" fmla="*/ 3799 h 4749"/>
                <a:gd name="T58" fmla="*/ 3703 w 4909"/>
                <a:gd name="T59" fmla="*/ 232 h 4749"/>
                <a:gd name="T60" fmla="*/ 3738 w 4909"/>
                <a:gd name="T61" fmla="*/ 199 h 4749"/>
                <a:gd name="T62" fmla="*/ 3807 w 4909"/>
                <a:gd name="T63" fmla="*/ 142 h 4749"/>
                <a:gd name="T64" fmla="*/ 3876 w 4909"/>
                <a:gd name="T65" fmla="*/ 94 h 4749"/>
                <a:gd name="T66" fmla="*/ 3945 w 4909"/>
                <a:gd name="T67" fmla="*/ 58 h 4749"/>
                <a:gd name="T68" fmla="*/ 4014 w 4909"/>
                <a:gd name="T69" fmla="*/ 31 h 4749"/>
                <a:gd name="T70" fmla="*/ 4083 w 4909"/>
                <a:gd name="T71" fmla="*/ 12 h 4749"/>
                <a:gd name="T72" fmla="*/ 4151 w 4909"/>
                <a:gd name="T73" fmla="*/ 2 h 4749"/>
                <a:gd name="T74" fmla="*/ 4217 w 4909"/>
                <a:gd name="T75" fmla="*/ 0 h 4749"/>
                <a:gd name="T76" fmla="*/ 4283 w 4909"/>
                <a:gd name="T77" fmla="*/ 6 h 4749"/>
                <a:gd name="T78" fmla="*/ 4347 w 4909"/>
                <a:gd name="T79" fmla="*/ 19 h 4749"/>
                <a:gd name="T80" fmla="*/ 4439 w 4909"/>
                <a:gd name="T81" fmla="*/ 51 h 4749"/>
                <a:gd name="T82" fmla="*/ 4552 w 4909"/>
                <a:gd name="T83" fmla="*/ 116 h 4749"/>
                <a:gd name="T84" fmla="*/ 4655 w 4909"/>
                <a:gd name="T85" fmla="*/ 201 h 4749"/>
                <a:gd name="T86" fmla="*/ 4744 w 4909"/>
                <a:gd name="T87" fmla="*/ 303 h 4749"/>
                <a:gd name="T88" fmla="*/ 4816 w 4909"/>
                <a:gd name="T89" fmla="*/ 418 h 4749"/>
                <a:gd name="T90" fmla="*/ 4869 w 4909"/>
                <a:gd name="T91" fmla="*/ 543 h 4749"/>
                <a:gd name="T92" fmla="*/ 4901 w 4909"/>
                <a:gd name="T93" fmla="*/ 676 h 4749"/>
                <a:gd name="T94" fmla="*/ 4909 w 4909"/>
                <a:gd name="T95" fmla="*/ 810 h 4749"/>
                <a:gd name="T96" fmla="*/ 4898 w 4909"/>
                <a:gd name="T97" fmla="*/ 910 h 4749"/>
                <a:gd name="T98" fmla="*/ 4882 w 4909"/>
                <a:gd name="T99" fmla="*/ 975 h 4749"/>
                <a:gd name="T100" fmla="*/ 4859 w 4909"/>
                <a:gd name="T101" fmla="*/ 1040 h 4749"/>
                <a:gd name="T102" fmla="*/ 4829 w 4909"/>
                <a:gd name="T103" fmla="*/ 1102 h 4749"/>
                <a:gd name="T104" fmla="*/ 4791 w 4909"/>
                <a:gd name="T105" fmla="*/ 1162 h 4749"/>
                <a:gd name="T106" fmla="*/ 4745 w 4909"/>
                <a:gd name="T107" fmla="*/ 1220 h 4749"/>
                <a:gd name="T108" fmla="*/ 4719 w 4909"/>
                <a:gd name="T109" fmla="*/ 1247 h 4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909" h="4749">
                  <a:moveTo>
                    <a:pt x="4719" y="1247"/>
                  </a:moveTo>
                  <a:lnTo>
                    <a:pt x="4691" y="1221"/>
                  </a:lnTo>
                  <a:lnTo>
                    <a:pt x="4624" y="1181"/>
                  </a:lnTo>
                  <a:lnTo>
                    <a:pt x="4549" y="1154"/>
                  </a:lnTo>
                  <a:lnTo>
                    <a:pt x="4469" y="1139"/>
                  </a:lnTo>
                  <a:lnTo>
                    <a:pt x="4388" y="1139"/>
                  </a:lnTo>
                  <a:lnTo>
                    <a:pt x="4308" y="1154"/>
                  </a:lnTo>
                  <a:lnTo>
                    <a:pt x="4234" y="1181"/>
                  </a:lnTo>
                  <a:lnTo>
                    <a:pt x="4168" y="1221"/>
                  </a:lnTo>
                  <a:lnTo>
                    <a:pt x="4139" y="1247"/>
                  </a:lnTo>
                  <a:lnTo>
                    <a:pt x="4138" y="1265"/>
                  </a:lnTo>
                  <a:lnTo>
                    <a:pt x="4087" y="1403"/>
                  </a:lnTo>
                  <a:lnTo>
                    <a:pt x="4012" y="1556"/>
                  </a:lnTo>
                  <a:lnTo>
                    <a:pt x="3890" y="1763"/>
                  </a:lnTo>
                  <a:lnTo>
                    <a:pt x="3706" y="2025"/>
                  </a:lnTo>
                  <a:lnTo>
                    <a:pt x="3450" y="2345"/>
                  </a:lnTo>
                  <a:lnTo>
                    <a:pt x="3201" y="2622"/>
                  </a:lnTo>
                  <a:lnTo>
                    <a:pt x="3008" y="2826"/>
                  </a:lnTo>
                  <a:lnTo>
                    <a:pt x="2901" y="2934"/>
                  </a:lnTo>
                  <a:lnTo>
                    <a:pt x="2687" y="3145"/>
                  </a:lnTo>
                  <a:lnTo>
                    <a:pt x="2288" y="3522"/>
                  </a:lnTo>
                  <a:lnTo>
                    <a:pt x="1932" y="3839"/>
                  </a:lnTo>
                  <a:lnTo>
                    <a:pt x="1623" y="4101"/>
                  </a:lnTo>
                  <a:lnTo>
                    <a:pt x="1251" y="4396"/>
                  </a:lnTo>
                  <a:lnTo>
                    <a:pt x="975" y="4597"/>
                  </a:lnTo>
                  <a:lnTo>
                    <a:pt x="949" y="4612"/>
                  </a:lnTo>
                  <a:lnTo>
                    <a:pt x="815" y="4749"/>
                  </a:lnTo>
                  <a:lnTo>
                    <a:pt x="0" y="3936"/>
                  </a:lnTo>
                  <a:lnTo>
                    <a:pt x="135" y="3799"/>
                  </a:lnTo>
                  <a:lnTo>
                    <a:pt x="3703" y="232"/>
                  </a:lnTo>
                  <a:lnTo>
                    <a:pt x="3738" y="199"/>
                  </a:lnTo>
                  <a:lnTo>
                    <a:pt x="3807" y="142"/>
                  </a:lnTo>
                  <a:lnTo>
                    <a:pt x="3876" y="94"/>
                  </a:lnTo>
                  <a:lnTo>
                    <a:pt x="3945" y="58"/>
                  </a:lnTo>
                  <a:lnTo>
                    <a:pt x="4014" y="31"/>
                  </a:lnTo>
                  <a:lnTo>
                    <a:pt x="4083" y="12"/>
                  </a:lnTo>
                  <a:lnTo>
                    <a:pt x="4151" y="2"/>
                  </a:lnTo>
                  <a:lnTo>
                    <a:pt x="4217" y="0"/>
                  </a:lnTo>
                  <a:lnTo>
                    <a:pt x="4283" y="6"/>
                  </a:lnTo>
                  <a:lnTo>
                    <a:pt x="4347" y="19"/>
                  </a:lnTo>
                  <a:lnTo>
                    <a:pt x="4439" y="51"/>
                  </a:lnTo>
                  <a:lnTo>
                    <a:pt x="4552" y="116"/>
                  </a:lnTo>
                  <a:lnTo>
                    <a:pt x="4655" y="201"/>
                  </a:lnTo>
                  <a:lnTo>
                    <a:pt x="4744" y="303"/>
                  </a:lnTo>
                  <a:lnTo>
                    <a:pt x="4816" y="418"/>
                  </a:lnTo>
                  <a:lnTo>
                    <a:pt x="4869" y="543"/>
                  </a:lnTo>
                  <a:lnTo>
                    <a:pt x="4901" y="676"/>
                  </a:lnTo>
                  <a:lnTo>
                    <a:pt x="4909" y="810"/>
                  </a:lnTo>
                  <a:lnTo>
                    <a:pt x="4898" y="910"/>
                  </a:lnTo>
                  <a:lnTo>
                    <a:pt x="4882" y="975"/>
                  </a:lnTo>
                  <a:lnTo>
                    <a:pt x="4859" y="1040"/>
                  </a:lnTo>
                  <a:lnTo>
                    <a:pt x="4829" y="1102"/>
                  </a:lnTo>
                  <a:lnTo>
                    <a:pt x="4791" y="1162"/>
                  </a:lnTo>
                  <a:lnTo>
                    <a:pt x="4745" y="1220"/>
                  </a:lnTo>
                  <a:lnTo>
                    <a:pt x="4719" y="12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16B8FDA3-474A-497C-85B6-316E332A15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8" cy="127"/>
            </a:xfrm>
            <a:custGeom>
              <a:avLst/>
              <a:gdLst>
                <a:gd name="T0" fmla="*/ 329 w 385"/>
                <a:gd name="T1" fmla="*/ 326 h 381"/>
                <a:gd name="T2" fmla="*/ 342 w 385"/>
                <a:gd name="T3" fmla="*/ 312 h 381"/>
                <a:gd name="T4" fmla="*/ 363 w 385"/>
                <a:gd name="T5" fmla="*/ 280 h 381"/>
                <a:gd name="T6" fmla="*/ 378 w 385"/>
                <a:gd name="T7" fmla="*/ 246 h 381"/>
                <a:gd name="T8" fmla="*/ 385 w 385"/>
                <a:gd name="T9" fmla="*/ 210 h 381"/>
                <a:gd name="T10" fmla="*/ 385 w 385"/>
                <a:gd name="T11" fmla="*/ 172 h 381"/>
                <a:gd name="T12" fmla="*/ 378 w 385"/>
                <a:gd name="T13" fmla="*/ 136 h 381"/>
                <a:gd name="T14" fmla="*/ 363 w 385"/>
                <a:gd name="T15" fmla="*/ 102 h 381"/>
                <a:gd name="T16" fmla="*/ 342 w 385"/>
                <a:gd name="T17" fmla="*/ 70 h 381"/>
                <a:gd name="T18" fmla="*/ 329 w 385"/>
                <a:gd name="T19" fmla="*/ 56 h 381"/>
                <a:gd name="T20" fmla="*/ 314 w 385"/>
                <a:gd name="T21" fmla="*/ 41 h 381"/>
                <a:gd name="T22" fmla="*/ 281 w 385"/>
                <a:gd name="T23" fmla="*/ 21 h 381"/>
                <a:gd name="T24" fmla="*/ 247 w 385"/>
                <a:gd name="T25" fmla="*/ 7 h 381"/>
                <a:gd name="T26" fmla="*/ 211 w 385"/>
                <a:gd name="T27" fmla="*/ 0 h 381"/>
                <a:gd name="T28" fmla="*/ 173 w 385"/>
                <a:gd name="T29" fmla="*/ 0 h 381"/>
                <a:gd name="T30" fmla="*/ 137 w 385"/>
                <a:gd name="T31" fmla="*/ 7 h 381"/>
                <a:gd name="T32" fmla="*/ 103 w 385"/>
                <a:gd name="T33" fmla="*/ 21 h 381"/>
                <a:gd name="T34" fmla="*/ 71 w 385"/>
                <a:gd name="T35" fmla="*/ 41 h 381"/>
                <a:gd name="T36" fmla="*/ 57 w 385"/>
                <a:gd name="T37" fmla="*/ 56 h 381"/>
                <a:gd name="T38" fmla="*/ 42 w 385"/>
                <a:gd name="T39" fmla="*/ 70 h 381"/>
                <a:gd name="T40" fmla="*/ 22 w 385"/>
                <a:gd name="T41" fmla="*/ 102 h 381"/>
                <a:gd name="T42" fmla="*/ 8 w 385"/>
                <a:gd name="T43" fmla="*/ 136 h 381"/>
                <a:gd name="T44" fmla="*/ 0 w 385"/>
                <a:gd name="T45" fmla="*/ 172 h 381"/>
                <a:gd name="T46" fmla="*/ 0 w 385"/>
                <a:gd name="T47" fmla="*/ 208 h 381"/>
                <a:gd name="T48" fmla="*/ 8 w 385"/>
                <a:gd name="T49" fmla="*/ 246 h 381"/>
                <a:gd name="T50" fmla="*/ 22 w 385"/>
                <a:gd name="T51" fmla="*/ 280 h 381"/>
                <a:gd name="T52" fmla="*/ 42 w 385"/>
                <a:gd name="T53" fmla="*/ 312 h 381"/>
                <a:gd name="T54" fmla="*/ 57 w 385"/>
                <a:gd name="T55" fmla="*/ 326 h 381"/>
                <a:gd name="T56" fmla="*/ 71 w 385"/>
                <a:gd name="T57" fmla="*/ 339 h 381"/>
                <a:gd name="T58" fmla="*/ 103 w 385"/>
                <a:gd name="T59" fmla="*/ 361 h 381"/>
                <a:gd name="T60" fmla="*/ 137 w 385"/>
                <a:gd name="T61" fmla="*/ 374 h 381"/>
                <a:gd name="T62" fmla="*/ 173 w 385"/>
                <a:gd name="T63" fmla="*/ 381 h 381"/>
                <a:gd name="T64" fmla="*/ 211 w 385"/>
                <a:gd name="T65" fmla="*/ 381 h 381"/>
                <a:gd name="T66" fmla="*/ 247 w 385"/>
                <a:gd name="T67" fmla="*/ 375 h 381"/>
                <a:gd name="T68" fmla="*/ 281 w 385"/>
                <a:gd name="T69" fmla="*/ 361 h 381"/>
                <a:gd name="T70" fmla="*/ 314 w 385"/>
                <a:gd name="T71" fmla="*/ 339 h 381"/>
                <a:gd name="T72" fmla="*/ 329 w 385"/>
                <a:gd name="T73" fmla="*/ 32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5" h="381">
                  <a:moveTo>
                    <a:pt x="329" y="326"/>
                  </a:moveTo>
                  <a:lnTo>
                    <a:pt x="342" y="312"/>
                  </a:lnTo>
                  <a:lnTo>
                    <a:pt x="363" y="280"/>
                  </a:lnTo>
                  <a:lnTo>
                    <a:pt x="378" y="246"/>
                  </a:lnTo>
                  <a:lnTo>
                    <a:pt x="385" y="210"/>
                  </a:lnTo>
                  <a:lnTo>
                    <a:pt x="385" y="172"/>
                  </a:lnTo>
                  <a:lnTo>
                    <a:pt x="378" y="136"/>
                  </a:lnTo>
                  <a:lnTo>
                    <a:pt x="363" y="102"/>
                  </a:lnTo>
                  <a:lnTo>
                    <a:pt x="342" y="70"/>
                  </a:lnTo>
                  <a:lnTo>
                    <a:pt x="329" y="56"/>
                  </a:lnTo>
                  <a:lnTo>
                    <a:pt x="314" y="41"/>
                  </a:lnTo>
                  <a:lnTo>
                    <a:pt x="281" y="21"/>
                  </a:lnTo>
                  <a:lnTo>
                    <a:pt x="247" y="7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3" y="21"/>
                  </a:lnTo>
                  <a:lnTo>
                    <a:pt x="71" y="41"/>
                  </a:lnTo>
                  <a:lnTo>
                    <a:pt x="57" y="56"/>
                  </a:lnTo>
                  <a:lnTo>
                    <a:pt x="42" y="70"/>
                  </a:lnTo>
                  <a:lnTo>
                    <a:pt x="22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08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7" y="326"/>
                  </a:lnTo>
                  <a:lnTo>
                    <a:pt x="71" y="339"/>
                  </a:lnTo>
                  <a:lnTo>
                    <a:pt x="103" y="361"/>
                  </a:lnTo>
                  <a:lnTo>
                    <a:pt x="137" y="374"/>
                  </a:lnTo>
                  <a:lnTo>
                    <a:pt x="173" y="381"/>
                  </a:lnTo>
                  <a:lnTo>
                    <a:pt x="211" y="381"/>
                  </a:lnTo>
                  <a:lnTo>
                    <a:pt x="247" y="375"/>
                  </a:lnTo>
                  <a:lnTo>
                    <a:pt x="281" y="361"/>
                  </a:lnTo>
                  <a:lnTo>
                    <a:pt x="314" y="339"/>
                  </a:lnTo>
                  <a:lnTo>
                    <a:pt x="329" y="326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8A83D7A7-6888-4D22-BC0B-682950140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7" cy="128"/>
            </a:xfrm>
            <a:custGeom>
              <a:avLst/>
              <a:gdLst>
                <a:gd name="T0" fmla="*/ 326 w 382"/>
                <a:gd name="T1" fmla="*/ 328 h 383"/>
                <a:gd name="T2" fmla="*/ 340 w 382"/>
                <a:gd name="T3" fmla="*/ 312 h 383"/>
                <a:gd name="T4" fmla="*/ 360 w 382"/>
                <a:gd name="T5" fmla="*/ 281 h 383"/>
                <a:gd name="T6" fmla="*/ 375 w 382"/>
                <a:gd name="T7" fmla="*/ 246 h 383"/>
                <a:gd name="T8" fmla="*/ 382 w 382"/>
                <a:gd name="T9" fmla="*/ 209 h 383"/>
                <a:gd name="T10" fmla="*/ 382 w 382"/>
                <a:gd name="T11" fmla="*/ 173 h 383"/>
                <a:gd name="T12" fmla="*/ 375 w 382"/>
                <a:gd name="T13" fmla="*/ 135 h 383"/>
                <a:gd name="T14" fmla="*/ 360 w 382"/>
                <a:gd name="T15" fmla="*/ 101 h 383"/>
                <a:gd name="T16" fmla="*/ 339 w 382"/>
                <a:gd name="T17" fmla="*/ 69 h 383"/>
                <a:gd name="T18" fmla="*/ 326 w 382"/>
                <a:gd name="T19" fmla="*/ 55 h 383"/>
                <a:gd name="T20" fmla="*/ 311 w 382"/>
                <a:gd name="T21" fmla="*/ 42 h 383"/>
                <a:gd name="T22" fmla="*/ 280 w 382"/>
                <a:gd name="T23" fmla="*/ 20 h 383"/>
                <a:gd name="T24" fmla="*/ 245 w 382"/>
                <a:gd name="T25" fmla="*/ 7 h 383"/>
                <a:gd name="T26" fmla="*/ 209 w 382"/>
                <a:gd name="T27" fmla="*/ 0 h 383"/>
                <a:gd name="T28" fmla="*/ 172 w 382"/>
                <a:gd name="T29" fmla="*/ 0 h 383"/>
                <a:gd name="T30" fmla="*/ 136 w 382"/>
                <a:gd name="T31" fmla="*/ 6 h 383"/>
                <a:gd name="T32" fmla="*/ 101 w 382"/>
                <a:gd name="T33" fmla="*/ 20 h 383"/>
                <a:gd name="T34" fmla="*/ 69 w 382"/>
                <a:gd name="T35" fmla="*/ 42 h 383"/>
                <a:gd name="T36" fmla="*/ 55 w 382"/>
                <a:gd name="T37" fmla="*/ 55 h 383"/>
                <a:gd name="T38" fmla="*/ 42 w 382"/>
                <a:gd name="T39" fmla="*/ 69 h 383"/>
                <a:gd name="T40" fmla="*/ 21 w 382"/>
                <a:gd name="T41" fmla="*/ 101 h 383"/>
                <a:gd name="T42" fmla="*/ 6 w 382"/>
                <a:gd name="T43" fmla="*/ 137 h 383"/>
                <a:gd name="T44" fmla="*/ 0 w 382"/>
                <a:gd name="T45" fmla="*/ 173 h 383"/>
                <a:gd name="T46" fmla="*/ 0 w 382"/>
                <a:gd name="T47" fmla="*/ 210 h 383"/>
                <a:gd name="T48" fmla="*/ 6 w 382"/>
                <a:gd name="T49" fmla="*/ 246 h 383"/>
                <a:gd name="T50" fmla="*/ 21 w 382"/>
                <a:gd name="T51" fmla="*/ 281 h 383"/>
                <a:gd name="T52" fmla="*/ 42 w 382"/>
                <a:gd name="T53" fmla="*/ 314 h 383"/>
                <a:gd name="T54" fmla="*/ 55 w 382"/>
                <a:gd name="T55" fmla="*/ 328 h 383"/>
                <a:gd name="T56" fmla="*/ 69 w 382"/>
                <a:gd name="T57" fmla="*/ 341 h 383"/>
                <a:gd name="T58" fmla="*/ 101 w 382"/>
                <a:gd name="T59" fmla="*/ 361 h 383"/>
                <a:gd name="T60" fmla="*/ 136 w 382"/>
                <a:gd name="T61" fmla="*/ 376 h 383"/>
                <a:gd name="T62" fmla="*/ 172 w 382"/>
                <a:gd name="T63" fmla="*/ 383 h 383"/>
                <a:gd name="T64" fmla="*/ 209 w 382"/>
                <a:gd name="T65" fmla="*/ 383 h 383"/>
                <a:gd name="T66" fmla="*/ 245 w 382"/>
                <a:gd name="T67" fmla="*/ 376 h 383"/>
                <a:gd name="T68" fmla="*/ 280 w 382"/>
                <a:gd name="T69" fmla="*/ 361 h 383"/>
                <a:gd name="T70" fmla="*/ 311 w 382"/>
                <a:gd name="T71" fmla="*/ 341 h 383"/>
                <a:gd name="T72" fmla="*/ 326 w 382"/>
                <a:gd name="T73" fmla="*/ 32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2" h="383">
                  <a:moveTo>
                    <a:pt x="326" y="328"/>
                  </a:moveTo>
                  <a:lnTo>
                    <a:pt x="340" y="312"/>
                  </a:lnTo>
                  <a:lnTo>
                    <a:pt x="360" y="281"/>
                  </a:lnTo>
                  <a:lnTo>
                    <a:pt x="375" y="246"/>
                  </a:lnTo>
                  <a:lnTo>
                    <a:pt x="382" y="209"/>
                  </a:lnTo>
                  <a:lnTo>
                    <a:pt x="382" y="173"/>
                  </a:lnTo>
                  <a:lnTo>
                    <a:pt x="375" y="135"/>
                  </a:lnTo>
                  <a:lnTo>
                    <a:pt x="360" y="101"/>
                  </a:lnTo>
                  <a:lnTo>
                    <a:pt x="339" y="69"/>
                  </a:lnTo>
                  <a:lnTo>
                    <a:pt x="326" y="55"/>
                  </a:lnTo>
                  <a:lnTo>
                    <a:pt x="311" y="42"/>
                  </a:lnTo>
                  <a:lnTo>
                    <a:pt x="280" y="20"/>
                  </a:lnTo>
                  <a:lnTo>
                    <a:pt x="245" y="7"/>
                  </a:lnTo>
                  <a:lnTo>
                    <a:pt x="209" y="0"/>
                  </a:lnTo>
                  <a:lnTo>
                    <a:pt x="172" y="0"/>
                  </a:lnTo>
                  <a:lnTo>
                    <a:pt x="136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1" y="101"/>
                  </a:lnTo>
                  <a:lnTo>
                    <a:pt x="6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6" y="246"/>
                  </a:lnTo>
                  <a:lnTo>
                    <a:pt x="21" y="281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69" y="341"/>
                  </a:lnTo>
                  <a:lnTo>
                    <a:pt x="101" y="361"/>
                  </a:lnTo>
                  <a:lnTo>
                    <a:pt x="136" y="376"/>
                  </a:lnTo>
                  <a:lnTo>
                    <a:pt x="172" y="383"/>
                  </a:lnTo>
                  <a:lnTo>
                    <a:pt x="209" y="383"/>
                  </a:lnTo>
                  <a:lnTo>
                    <a:pt x="245" y="376"/>
                  </a:lnTo>
                  <a:lnTo>
                    <a:pt x="280" y="361"/>
                  </a:lnTo>
                  <a:lnTo>
                    <a:pt x="311" y="341"/>
                  </a:lnTo>
                  <a:lnTo>
                    <a:pt x="326" y="328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76CB4C8C-6F5E-483B-AA7E-0D7B9ECB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335"/>
              <a:ext cx="1235" cy="1235"/>
            </a:xfrm>
            <a:custGeom>
              <a:avLst/>
              <a:gdLst>
                <a:gd name="T0" fmla="*/ 0 w 3703"/>
                <a:gd name="T1" fmla="*/ 3704 h 3704"/>
                <a:gd name="T2" fmla="*/ 0 w 3703"/>
                <a:gd name="T3" fmla="*/ 3704 h 3704"/>
                <a:gd name="T4" fmla="*/ 135 w 3703"/>
                <a:gd name="T5" fmla="*/ 3567 h 3704"/>
                <a:gd name="T6" fmla="*/ 3703 w 3703"/>
                <a:gd name="T7" fmla="*/ 0 h 3704"/>
                <a:gd name="T8" fmla="*/ 135 w 3703"/>
                <a:gd name="T9" fmla="*/ 3567 h 3704"/>
                <a:gd name="T10" fmla="*/ 0 w 3703"/>
                <a:gd name="T11" fmla="*/ 3704 h 3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03" h="3704">
                  <a:moveTo>
                    <a:pt x="0" y="3704"/>
                  </a:moveTo>
                  <a:lnTo>
                    <a:pt x="0" y="3704"/>
                  </a:lnTo>
                  <a:lnTo>
                    <a:pt x="135" y="3567"/>
                  </a:lnTo>
                  <a:lnTo>
                    <a:pt x="3703" y="0"/>
                  </a:lnTo>
                  <a:lnTo>
                    <a:pt x="135" y="3567"/>
                  </a:lnTo>
                  <a:lnTo>
                    <a:pt x="0" y="370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3016E924-9680-4958-B424-4BB00BA7F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3 w 13"/>
                <a:gd name="T7" fmla="*/ 0 h 16"/>
                <a:gd name="T8" fmla="*/ 5 w 13"/>
                <a:gd name="T9" fmla="*/ 7 h 16"/>
                <a:gd name="T10" fmla="*/ 0 w 13"/>
                <a:gd name="T11" fmla="*/ 16 h 16"/>
                <a:gd name="T12" fmla="*/ 0 w 1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7"/>
                  </a:lnTo>
                  <a:lnTo>
                    <a:pt x="0" y="16"/>
                  </a:lnTo>
                  <a:lnTo>
                    <a:pt x="0" y="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4ABFB74B-8156-4E65-B298-8D6E6F531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3 w 13"/>
                <a:gd name="T7" fmla="*/ 0 h 16"/>
                <a:gd name="T8" fmla="*/ 5 w 13"/>
                <a:gd name="T9" fmla="*/ 7 h 16"/>
                <a:gd name="T10" fmla="*/ 0 w 13"/>
                <a:gd name="T11" fmla="*/ 16 h 16"/>
                <a:gd name="T12" fmla="*/ 0 w 1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7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CBD0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8282F571-138F-4F68-A0E7-353AC73CA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0 w 13"/>
                <a:gd name="T7" fmla="*/ 6 h 16"/>
                <a:gd name="T8" fmla="*/ 0 w 13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0" y="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9326B6EA-D587-43FC-9A3D-C6D733D08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" y="1383"/>
              <a:ext cx="6" cy="5"/>
            </a:xfrm>
            <a:custGeom>
              <a:avLst/>
              <a:gdLst>
                <a:gd name="T0" fmla="*/ 0 w 17"/>
                <a:gd name="T1" fmla="*/ 16 h 16"/>
                <a:gd name="T2" fmla="*/ 8 w 17"/>
                <a:gd name="T3" fmla="*/ 7 h 16"/>
                <a:gd name="T4" fmla="*/ 17 w 17"/>
                <a:gd name="T5" fmla="*/ 0 h 16"/>
                <a:gd name="T6" fmla="*/ 17 w 17"/>
                <a:gd name="T7" fmla="*/ 0 h 16"/>
                <a:gd name="T8" fmla="*/ 8 w 17"/>
                <a:gd name="T9" fmla="*/ 7 h 16"/>
                <a:gd name="T10" fmla="*/ 0 w 17"/>
                <a:gd name="T11" fmla="*/ 16 h 16"/>
                <a:gd name="T12" fmla="*/ 0 w 17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6">
                  <a:moveTo>
                    <a:pt x="0" y="16"/>
                  </a:moveTo>
                  <a:lnTo>
                    <a:pt x="8" y="7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8" y="7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6D196C58-8E20-4737-B05F-B261F8B89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" y="1383"/>
              <a:ext cx="6" cy="5"/>
            </a:xfrm>
            <a:custGeom>
              <a:avLst/>
              <a:gdLst>
                <a:gd name="T0" fmla="*/ 0 w 17"/>
                <a:gd name="T1" fmla="*/ 16 h 16"/>
                <a:gd name="T2" fmla="*/ 8 w 17"/>
                <a:gd name="T3" fmla="*/ 7 h 16"/>
                <a:gd name="T4" fmla="*/ 17 w 17"/>
                <a:gd name="T5" fmla="*/ 0 h 16"/>
                <a:gd name="T6" fmla="*/ 5 w 17"/>
                <a:gd name="T7" fmla="*/ 12 h 16"/>
                <a:gd name="T8" fmla="*/ 0 w 17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0" y="16"/>
                  </a:moveTo>
                  <a:lnTo>
                    <a:pt x="8" y="7"/>
                  </a:lnTo>
                  <a:lnTo>
                    <a:pt x="17" y="0"/>
                  </a:lnTo>
                  <a:lnTo>
                    <a:pt x="5" y="12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4AC7C510-F023-4C25-87D7-07DC7241E1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4" y="290"/>
              <a:ext cx="56" cy="45"/>
            </a:xfrm>
            <a:custGeom>
              <a:avLst/>
              <a:gdLst>
                <a:gd name="T0" fmla="*/ 0 w 170"/>
                <a:gd name="T1" fmla="*/ 135 h 135"/>
                <a:gd name="T2" fmla="*/ 43 w 170"/>
                <a:gd name="T3" fmla="*/ 95 h 135"/>
                <a:gd name="T4" fmla="*/ 127 w 170"/>
                <a:gd name="T5" fmla="*/ 27 h 135"/>
                <a:gd name="T6" fmla="*/ 170 w 170"/>
                <a:gd name="T7" fmla="*/ 0 h 135"/>
                <a:gd name="T8" fmla="*/ 127 w 170"/>
                <a:gd name="T9" fmla="*/ 27 h 135"/>
                <a:gd name="T10" fmla="*/ 43 w 170"/>
                <a:gd name="T11" fmla="*/ 95 h 135"/>
                <a:gd name="T12" fmla="*/ 0 w 170"/>
                <a:gd name="T13" fmla="*/ 135 h 135"/>
                <a:gd name="T14" fmla="*/ 0 w 170"/>
                <a:gd name="T15" fmla="*/ 135 h 135"/>
                <a:gd name="T16" fmla="*/ 170 w 170"/>
                <a:gd name="T17" fmla="*/ 0 h 135"/>
                <a:gd name="T18" fmla="*/ 170 w 170"/>
                <a:gd name="T19" fmla="*/ 0 h 135"/>
                <a:gd name="T20" fmla="*/ 0 w 170"/>
                <a:gd name="T21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0" h="135">
                  <a:moveTo>
                    <a:pt x="0" y="135"/>
                  </a:moveTo>
                  <a:lnTo>
                    <a:pt x="43" y="95"/>
                  </a:lnTo>
                  <a:lnTo>
                    <a:pt x="127" y="27"/>
                  </a:lnTo>
                  <a:lnTo>
                    <a:pt x="170" y="0"/>
                  </a:lnTo>
                  <a:lnTo>
                    <a:pt x="127" y="27"/>
                  </a:lnTo>
                  <a:lnTo>
                    <a:pt x="43" y="95"/>
                  </a:lnTo>
                  <a:lnTo>
                    <a:pt x="0" y="135"/>
                  </a:lnTo>
                  <a:close/>
                  <a:moveTo>
                    <a:pt x="0" y="135"/>
                  </a:moveTo>
                  <a:lnTo>
                    <a:pt x="170" y="0"/>
                  </a:lnTo>
                  <a:lnTo>
                    <a:pt x="170" y="0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1E8D3087-CCFA-4CBC-A929-9E87B2BAD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0" y="1023"/>
              <a:ext cx="7" cy="7"/>
            </a:xfrm>
            <a:custGeom>
              <a:avLst/>
              <a:gdLst>
                <a:gd name="T0" fmla="*/ 0 w 21"/>
                <a:gd name="T1" fmla="*/ 20 h 20"/>
                <a:gd name="T2" fmla="*/ 5 w 21"/>
                <a:gd name="T3" fmla="*/ 14 h 20"/>
                <a:gd name="T4" fmla="*/ 11 w 21"/>
                <a:gd name="T5" fmla="*/ 10 h 20"/>
                <a:gd name="T6" fmla="*/ 15 w 21"/>
                <a:gd name="T7" fmla="*/ 4 h 20"/>
                <a:gd name="T8" fmla="*/ 21 w 21"/>
                <a:gd name="T9" fmla="*/ 0 h 20"/>
                <a:gd name="T10" fmla="*/ 12 w 21"/>
                <a:gd name="T11" fmla="*/ 8 h 20"/>
                <a:gd name="T12" fmla="*/ 11 w 21"/>
                <a:gd name="T13" fmla="*/ 10 h 20"/>
                <a:gd name="T14" fmla="*/ 9 w 21"/>
                <a:gd name="T15" fmla="*/ 11 h 20"/>
                <a:gd name="T16" fmla="*/ 0 w 21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0">
                  <a:moveTo>
                    <a:pt x="0" y="20"/>
                  </a:moveTo>
                  <a:lnTo>
                    <a:pt x="5" y="14"/>
                  </a:lnTo>
                  <a:lnTo>
                    <a:pt x="11" y="10"/>
                  </a:lnTo>
                  <a:lnTo>
                    <a:pt x="15" y="4"/>
                  </a:lnTo>
                  <a:lnTo>
                    <a:pt x="21" y="0"/>
                  </a:lnTo>
                  <a:lnTo>
                    <a:pt x="12" y="8"/>
                  </a:lnTo>
                  <a:lnTo>
                    <a:pt x="11" y="10"/>
                  </a:lnTo>
                  <a:lnTo>
                    <a:pt x="9" y="11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29">
              <a:extLst>
                <a:ext uri="{FF2B5EF4-FFF2-40B4-BE49-F238E27FC236}">
                  <a16:creationId xmlns:a16="http://schemas.microsoft.com/office/drawing/2014/main" id="{3F619F03-B1C3-4F6A-8AD2-73A1B08A0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1" y="664"/>
              <a:ext cx="4" cy="5"/>
            </a:xfrm>
            <a:custGeom>
              <a:avLst/>
              <a:gdLst>
                <a:gd name="T0" fmla="*/ 0 w 13"/>
                <a:gd name="T1" fmla="*/ 14 h 14"/>
                <a:gd name="T2" fmla="*/ 7 w 13"/>
                <a:gd name="T3" fmla="*/ 7 h 14"/>
                <a:gd name="T4" fmla="*/ 13 w 13"/>
                <a:gd name="T5" fmla="*/ 0 h 14"/>
                <a:gd name="T6" fmla="*/ 10 w 13"/>
                <a:gd name="T7" fmla="*/ 4 h 14"/>
                <a:gd name="T8" fmla="*/ 0 w 1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0" y="14"/>
                  </a:moveTo>
                  <a:lnTo>
                    <a:pt x="7" y="7"/>
                  </a:lnTo>
                  <a:lnTo>
                    <a:pt x="13" y="0"/>
                  </a:lnTo>
                  <a:lnTo>
                    <a:pt x="10" y="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id="{F1C1CCF5-947F-4D84-8A99-1E9D388D0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" y="660"/>
              <a:ext cx="5" cy="4"/>
            </a:xfrm>
            <a:custGeom>
              <a:avLst/>
              <a:gdLst>
                <a:gd name="T0" fmla="*/ 0 w 14"/>
                <a:gd name="T1" fmla="*/ 13 h 13"/>
                <a:gd name="T2" fmla="*/ 7 w 14"/>
                <a:gd name="T3" fmla="*/ 7 h 13"/>
                <a:gd name="T4" fmla="*/ 14 w 14"/>
                <a:gd name="T5" fmla="*/ 0 h 13"/>
                <a:gd name="T6" fmla="*/ 4 w 14"/>
                <a:gd name="T7" fmla="*/ 10 h 13"/>
                <a:gd name="T8" fmla="*/ 0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0" y="13"/>
                  </a:moveTo>
                  <a:lnTo>
                    <a:pt x="7" y="7"/>
                  </a:lnTo>
                  <a:lnTo>
                    <a:pt x="14" y="0"/>
                  </a:lnTo>
                  <a:lnTo>
                    <a:pt x="4" y="10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31">
              <a:extLst>
                <a:ext uri="{FF2B5EF4-FFF2-40B4-BE49-F238E27FC236}">
                  <a16:creationId xmlns:a16="http://schemas.microsoft.com/office/drawing/2014/main" id="{A4E5F080-8BCE-402B-9082-6B7CB7DAF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258"/>
              <a:ext cx="1595" cy="1402"/>
            </a:xfrm>
            <a:custGeom>
              <a:avLst/>
              <a:gdLst>
                <a:gd name="T0" fmla="*/ 271 w 4783"/>
                <a:gd name="T1" fmla="*/ 4206 h 4206"/>
                <a:gd name="T2" fmla="*/ 0 w 4783"/>
                <a:gd name="T3" fmla="*/ 3936 h 4206"/>
                <a:gd name="T4" fmla="*/ 135 w 4783"/>
                <a:gd name="T5" fmla="*/ 3799 h 4206"/>
                <a:gd name="T6" fmla="*/ 3703 w 4783"/>
                <a:gd name="T7" fmla="*/ 232 h 4206"/>
                <a:gd name="T8" fmla="*/ 3703 w 4783"/>
                <a:gd name="T9" fmla="*/ 232 h 4206"/>
                <a:gd name="T10" fmla="*/ 3746 w 4783"/>
                <a:gd name="T11" fmla="*/ 192 h 4206"/>
                <a:gd name="T12" fmla="*/ 3830 w 4783"/>
                <a:gd name="T13" fmla="*/ 124 h 4206"/>
                <a:gd name="T14" fmla="*/ 3873 w 4783"/>
                <a:gd name="T15" fmla="*/ 97 h 4206"/>
                <a:gd name="T16" fmla="*/ 3873 w 4783"/>
                <a:gd name="T17" fmla="*/ 97 h 4206"/>
                <a:gd name="T18" fmla="*/ 3873 w 4783"/>
                <a:gd name="T19" fmla="*/ 97 h 4206"/>
                <a:gd name="T20" fmla="*/ 3873 w 4783"/>
                <a:gd name="T21" fmla="*/ 97 h 4206"/>
                <a:gd name="T22" fmla="*/ 3915 w 4783"/>
                <a:gd name="T23" fmla="*/ 72 h 4206"/>
                <a:gd name="T24" fmla="*/ 3997 w 4783"/>
                <a:gd name="T25" fmla="*/ 36 h 4206"/>
                <a:gd name="T26" fmla="*/ 4079 w 4783"/>
                <a:gd name="T27" fmla="*/ 12 h 4206"/>
                <a:gd name="T28" fmla="*/ 4159 w 4783"/>
                <a:gd name="T29" fmla="*/ 2 h 4206"/>
                <a:gd name="T30" fmla="*/ 4198 w 4783"/>
                <a:gd name="T31" fmla="*/ 0 h 4206"/>
                <a:gd name="T32" fmla="*/ 4243 w 4783"/>
                <a:gd name="T33" fmla="*/ 2 h 4206"/>
                <a:gd name="T34" fmla="*/ 4331 w 4783"/>
                <a:gd name="T35" fmla="*/ 15 h 4206"/>
                <a:gd name="T36" fmla="*/ 4414 w 4783"/>
                <a:gd name="T37" fmla="*/ 42 h 4206"/>
                <a:gd name="T38" fmla="*/ 4495 w 4783"/>
                <a:gd name="T39" fmla="*/ 80 h 4206"/>
                <a:gd name="T40" fmla="*/ 4570 w 4783"/>
                <a:gd name="T41" fmla="*/ 129 h 4206"/>
                <a:gd name="T42" fmla="*/ 4639 w 4783"/>
                <a:gd name="T43" fmla="*/ 186 h 4206"/>
                <a:gd name="T44" fmla="*/ 4702 w 4783"/>
                <a:gd name="T45" fmla="*/ 251 h 4206"/>
                <a:gd name="T46" fmla="*/ 4758 w 4783"/>
                <a:gd name="T47" fmla="*/ 324 h 4206"/>
                <a:gd name="T48" fmla="*/ 4783 w 4783"/>
                <a:gd name="T49" fmla="*/ 363 h 4206"/>
                <a:gd name="T50" fmla="*/ 4747 w 4783"/>
                <a:gd name="T51" fmla="*/ 342 h 4206"/>
                <a:gd name="T52" fmla="*/ 4672 w 4783"/>
                <a:gd name="T53" fmla="*/ 309 h 4206"/>
                <a:gd name="T54" fmla="*/ 4593 w 4783"/>
                <a:gd name="T55" fmla="*/ 286 h 4206"/>
                <a:gd name="T56" fmla="*/ 4511 w 4783"/>
                <a:gd name="T57" fmla="*/ 274 h 4206"/>
                <a:gd name="T58" fmla="*/ 4469 w 4783"/>
                <a:gd name="T59" fmla="*/ 273 h 4206"/>
                <a:gd name="T60" fmla="*/ 4408 w 4783"/>
                <a:gd name="T61" fmla="*/ 274 h 4206"/>
                <a:gd name="T62" fmla="*/ 4316 w 4783"/>
                <a:gd name="T63" fmla="*/ 293 h 4206"/>
                <a:gd name="T64" fmla="*/ 4254 w 4783"/>
                <a:gd name="T65" fmla="*/ 313 h 4206"/>
                <a:gd name="T66" fmla="*/ 4192 w 4783"/>
                <a:gd name="T67" fmla="*/ 342 h 4206"/>
                <a:gd name="T68" fmla="*/ 4129 w 4783"/>
                <a:gd name="T69" fmla="*/ 378 h 4206"/>
                <a:gd name="T70" fmla="*/ 4067 w 4783"/>
                <a:gd name="T71" fmla="*/ 421 h 4206"/>
                <a:gd name="T72" fmla="*/ 4005 w 4783"/>
                <a:gd name="T73" fmla="*/ 474 h 4206"/>
                <a:gd name="T74" fmla="*/ 3975 w 4783"/>
                <a:gd name="T75" fmla="*/ 504 h 4206"/>
                <a:gd name="T76" fmla="*/ 3272 w 4783"/>
                <a:gd name="T77" fmla="*/ 1206 h 4206"/>
                <a:gd name="T78" fmla="*/ 3265 w 4783"/>
                <a:gd name="T79" fmla="*/ 1213 h 4206"/>
                <a:gd name="T80" fmla="*/ 3258 w 4783"/>
                <a:gd name="T81" fmla="*/ 1219 h 4206"/>
                <a:gd name="T82" fmla="*/ 3258 w 4783"/>
                <a:gd name="T83" fmla="*/ 1219 h 4206"/>
                <a:gd name="T84" fmla="*/ 3258 w 4783"/>
                <a:gd name="T85" fmla="*/ 1219 h 4206"/>
                <a:gd name="T86" fmla="*/ 3252 w 4783"/>
                <a:gd name="T87" fmla="*/ 1226 h 4206"/>
                <a:gd name="T88" fmla="*/ 3245 w 4783"/>
                <a:gd name="T89" fmla="*/ 1233 h 4206"/>
                <a:gd name="T90" fmla="*/ 2183 w 4783"/>
                <a:gd name="T91" fmla="*/ 2296 h 4206"/>
                <a:gd name="T92" fmla="*/ 2177 w 4783"/>
                <a:gd name="T93" fmla="*/ 2300 h 4206"/>
                <a:gd name="T94" fmla="*/ 2173 w 4783"/>
                <a:gd name="T95" fmla="*/ 2306 h 4206"/>
                <a:gd name="T96" fmla="*/ 2167 w 4783"/>
                <a:gd name="T97" fmla="*/ 2310 h 4206"/>
                <a:gd name="T98" fmla="*/ 2162 w 4783"/>
                <a:gd name="T99" fmla="*/ 2316 h 4206"/>
                <a:gd name="T100" fmla="*/ 1103 w 4783"/>
                <a:gd name="T101" fmla="*/ 3374 h 4206"/>
                <a:gd name="T102" fmla="*/ 1094 w 4783"/>
                <a:gd name="T103" fmla="*/ 3381 h 4206"/>
                <a:gd name="T104" fmla="*/ 1086 w 4783"/>
                <a:gd name="T105" fmla="*/ 3390 h 4206"/>
                <a:gd name="T106" fmla="*/ 1086 w 4783"/>
                <a:gd name="T107" fmla="*/ 3390 h 4206"/>
                <a:gd name="T108" fmla="*/ 1086 w 4783"/>
                <a:gd name="T109" fmla="*/ 3390 h 4206"/>
                <a:gd name="T110" fmla="*/ 1078 w 4783"/>
                <a:gd name="T111" fmla="*/ 3397 h 4206"/>
                <a:gd name="T112" fmla="*/ 1073 w 4783"/>
                <a:gd name="T113" fmla="*/ 3406 h 4206"/>
                <a:gd name="T114" fmla="*/ 408 w 4783"/>
                <a:gd name="T115" fmla="*/ 4070 h 4206"/>
                <a:gd name="T116" fmla="*/ 271 w 4783"/>
                <a:gd name="T117" fmla="*/ 4206 h 4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783" h="4206">
                  <a:moveTo>
                    <a:pt x="271" y="4206"/>
                  </a:moveTo>
                  <a:lnTo>
                    <a:pt x="0" y="3936"/>
                  </a:lnTo>
                  <a:lnTo>
                    <a:pt x="135" y="3799"/>
                  </a:lnTo>
                  <a:lnTo>
                    <a:pt x="3703" y="232"/>
                  </a:lnTo>
                  <a:lnTo>
                    <a:pt x="3703" y="232"/>
                  </a:lnTo>
                  <a:lnTo>
                    <a:pt x="3746" y="192"/>
                  </a:lnTo>
                  <a:lnTo>
                    <a:pt x="3830" y="124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915" y="72"/>
                  </a:lnTo>
                  <a:lnTo>
                    <a:pt x="3997" y="36"/>
                  </a:lnTo>
                  <a:lnTo>
                    <a:pt x="4079" y="12"/>
                  </a:lnTo>
                  <a:lnTo>
                    <a:pt x="4159" y="2"/>
                  </a:lnTo>
                  <a:lnTo>
                    <a:pt x="4198" y="0"/>
                  </a:lnTo>
                  <a:lnTo>
                    <a:pt x="4243" y="2"/>
                  </a:lnTo>
                  <a:lnTo>
                    <a:pt x="4331" y="15"/>
                  </a:lnTo>
                  <a:lnTo>
                    <a:pt x="4414" y="42"/>
                  </a:lnTo>
                  <a:lnTo>
                    <a:pt x="4495" y="80"/>
                  </a:lnTo>
                  <a:lnTo>
                    <a:pt x="4570" y="129"/>
                  </a:lnTo>
                  <a:lnTo>
                    <a:pt x="4639" y="186"/>
                  </a:lnTo>
                  <a:lnTo>
                    <a:pt x="4702" y="251"/>
                  </a:lnTo>
                  <a:lnTo>
                    <a:pt x="4758" y="324"/>
                  </a:lnTo>
                  <a:lnTo>
                    <a:pt x="4783" y="363"/>
                  </a:lnTo>
                  <a:lnTo>
                    <a:pt x="4747" y="342"/>
                  </a:lnTo>
                  <a:lnTo>
                    <a:pt x="4672" y="309"/>
                  </a:lnTo>
                  <a:lnTo>
                    <a:pt x="4593" y="286"/>
                  </a:lnTo>
                  <a:lnTo>
                    <a:pt x="4511" y="274"/>
                  </a:lnTo>
                  <a:lnTo>
                    <a:pt x="4469" y="273"/>
                  </a:lnTo>
                  <a:lnTo>
                    <a:pt x="4408" y="274"/>
                  </a:lnTo>
                  <a:lnTo>
                    <a:pt x="4316" y="293"/>
                  </a:lnTo>
                  <a:lnTo>
                    <a:pt x="4254" y="313"/>
                  </a:lnTo>
                  <a:lnTo>
                    <a:pt x="4192" y="342"/>
                  </a:lnTo>
                  <a:lnTo>
                    <a:pt x="4129" y="378"/>
                  </a:lnTo>
                  <a:lnTo>
                    <a:pt x="4067" y="421"/>
                  </a:lnTo>
                  <a:lnTo>
                    <a:pt x="4005" y="474"/>
                  </a:lnTo>
                  <a:lnTo>
                    <a:pt x="3975" y="504"/>
                  </a:lnTo>
                  <a:lnTo>
                    <a:pt x="3272" y="1206"/>
                  </a:lnTo>
                  <a:lnTo>
                    <a:pt x="3265" y="1213"/>
                  </a:lnTo>
                  <a:lnTo>
                    <a:pt x="3258" y="1219"/>
                  </a:lnTo>
                  <a:lnTo>
                    <a:pt x="3258" y="1219"/>
                  </a:lnTo>
                  <a:lnTo>
                    <a:pt x="3258" y="1219"/>
                  </a:lnTo>
                  <a:lnTo>
                    <a:pt x="3252" y="1226"/>
                  </a:lnTo>
                  <a:lnTo>
                    <a:pt x="3245" y="1233"/>
                  </a:lnTo>
                  <a:lnTo>
                    <a:pt x="2183" y="2296"/>
                  </a:lnTo>
                  <a:lnTo>
                    <a:pt x="2177" y="2300"/>
                  </a:lnTo>
                  <a:lnTo>
                    <a:pt x="2173" y="2306"/>
                  </a:lnTo>
                  <a:lnTo>
                    <a:pt x="2167" y="2310"/>
                  </a:lnTo>
                  <a:lnTo>
                    <a:pt x="2162" y="2316"/>
                  </a:lnTo>
                  <a:lnTo>
                    <a:pt x="1103" y="3374"/>
                  </a:lnTo>
                  <a:lnTo>
                    <a:pt x="1094" y="3381"/>
                  </a:lnTo>
                  <a:lnTo>
                    <a:pt x="1086" y="3390"/>
                  </a:lnTo>
                  <a:lnTo>
                    <a:pt x="1086" y="3390"/>
                  </a:lnTo>
                  <a:lnTo>
                    <a:pt x="1086" y="3390"/>
                  </a:lnTo>
                  <a:lnTo>
                    <a:pt x="1078" y="3397"/>
                  </a:lnTo>
                  <a:lnTo>
                    <a:pt x="1073" y="3406"/>
                  </a:lnTo>
                  <a:lnTo>
                    <a:pt x="408" y="4070"/>
                  </a:lnTo>
                  <a:lnTo>
                    <a:pt x="271" y="4206"/>
                  </a:lnTo>
                  <a:close/>
                </a:path>
              </a:pathLst>
            </a:custGeom>
            <a:solidFill>
              <a:srgbClr val="B15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0DB6A69E-F786-4EF1-AF7E-6E54116EB4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3" y="1674"/>
              <a:ext cx="2910" cy="2420"/>
            </a:xfrm>
            <a:custGeom>
              <a:avLst/>
              <a:gdLst>
                <a:gd name="T0" fmla="*/ 1620 w 8730"/>
                <a:gd name="T1" fmla="*/ 5483 h 7261"/>
                <a:gd name="T2" fmla="*/ 1310 w 8730"/>
                <a:gd name="T3" fmla="*/ 5807 h 7261"/>
                <a:gd name="T4" fmla="*/ 658 w 8730"/>
                <a:gd name="T5" fmla="*/ 6579 h 7261"/>
                <a:gd name="T6" fmla="*/ 284 w 8730"/>
                <a:gd name="T7" fmla="*/ 7067 h 7261"/>
                <a:gd name="T8" fmla="*/ 530 w 8730"/>
                <a:gd name="T9" fmla="*/ 7045 h 7261"/>
                <a:gd name="T10" fmla="*/ 1032 w 8730"/>
                <a:gd name="T11" fmla="*/ 6949 h 7261"/>
                <a:gd name="T12" fmla="*/ 1728 w 8730"/>
                <a:gd name="T13" fmla="*/ 6733 h 7261"/>
                <a:gd name="T14" fmla="*/ 2614 w 8730"/>
                <a:gd name="T15" fmla="*/ 6354 h 7261"/>
                <a:gd name="T16" fmla="*/ 3267 w 8730"/>
                <a:gd name="T17" fmla="*/ 6012 h 7261"/>
                <a:gd name="T18" fmla="*/ 3841 w 8730"/>
                <a:gd name="T19" fmla="*/ 5673 h 7261"/>
                <a:gd name="T20" fmla="*/ 4463 w 8730"/>
                <a:gd name="T21" fmla="*/ 5270 h 7261"/>
                <a:gd name="T22" fmla="*/ 5132 w 8730"/>
                <a:gd name="T23" fmla="*/ 4795 h 7261"/>
                <a:gd name="T24" fmla="*/ 5849 w 8730"/>
                <a:gd name="T25" fmla="*/ 4245 h 7261"/>
                <a:gd name="T26" fmla="*/ 6612 w 8730"/>
                <a:gd name="T27" fmla="*/ 3611 h 7261"/>
                <a:gd name="T28" fmla="*/ 7422 w 8730"/>
                <a:gd name="T29" fmla="*/ 2891 h 7261"/>
                <a:gd name="T30" fmla="*/ 8278 w 8730"/>
                <a:gd name="T31" fmla="*/ 2078 h 7261"/>
                <a:gd name="T32" fmla="*/ 6872 w 8730"/>
                <a:gd name="T33" fmla="*/ 229 h 7261"/>
                <a:gd name="T34" fmla="*/ 199 w 8730"/>
                <a:gd name="T35" fmla="*/ 7261 h 7261"/>
                <a:gd name="T36" fmla="*/ 85 w 8730"/>
                <a:gd name="T37" fmla="*/ 7257 h 7261"/>
                <a:gd name="T38" fmla="*/ 20 w 8730"/>
                <a:gd name="T39" fmla="*/ 7221 h 7261"/>
                <a:gd name="T40" fmla="*/ 0 w 8730"/>
                <a:gd name="T41" fmla="*/ 7176 h 7261"/>
                <a:gd name="T42" fmla="*/ 17 w 8730"/>
                <a:gd name="T43" fmla="*/ 7106 h 7261"/>
                <a:gd name="T44" fmla="*/ 285 w 8730"/>
                <a:gd name="T45" fmla="*/ 6745 h 7261"/>
                <a:gd name="T46" fmla="*/ 821 w 8730"/>
                <a:gd name="T47" fmla="*/ 6076 h 7261"/>
                <a:gd name="T48" fmla="*/ 1343 w 8730"/>
                <a:gd name="T49" fmla="*/ 5489 h 7261"/>
                <a:gd name="T50" fmla="*/ 6804 w 8730"/>
                <a:gd name="T51" fmla="*/ 26 h 7261"/>
                <a:gd name="T52" fmla="*/ 6853 w 8730"/>
                <a:gd name="T53" fmla="*/ 0 h 7261"/>
                <a:gd name="T54" fmla="*/ 6925 w 8730"/>
                <a:gd name="T55" fmla="*/ 13 h 7261"/>
                <a:gd name="T56" fmla="*/ 8704 w 8730"/>
                <a:gd name="T57" fmla="*/ 1790 h 7261"/>
                <a:gd name="T58" fmla="*/ 8730 w 8730"/>
                <a:gd name="T59" fmla="*/ 1840 h 7261"/>
                <a:gd name="T60" fmla="*/ 8717 w 8730"/>
                <a:gd name="T61" fmla="*/ 1911 h 7261"/>
                <a:gd name="T62" fmla="*/ 8467 w 8730"/>
                <a:gd name="T63" fmla="*/ 2161 h 7261"/>
                <a:gd name="T64" fmla="*/ 7554 w 8730"/>
                <a:gd name="T65" fmla="*/ 3031 h 7261"/>
                <a:gd name="T66" fmla="*/ 6692 w 8730"/>
                <a:gd name="T67" fmla="*/ 3796 h 7261"/>
                <a:gd name="T68" fmla="*/ 5881 w 8730"/>
                <a:gd name="T69" fmla="*/ 4462 h 7261"/>
                <a:gd name="T70" fmla="*/ 5122 w 8730"/>
                <a:gd name="T71" fmla="*/ 5038 h 7261"/>
                <a:gd name="T72" fmla="*/ 4416 w 8730"/>
                <a:gd name="T73" fmla="*/ 5529 h 7261"/>
                <a:gd name="T74" fmla="*/ 3762 w 8730"/>
                <a:gd name="T75" fmla="*/ 5943 h 7261"/>
                <a:gd name="T76" fmla="*/ 3162 w 8730"/>
                <a:gd name="T77" fmla="*/ 6285 h 7261"/>
                <a:gd name="T78" fmla="*/ 2613 w 8730"/>
                <a:gd name="T79" fmla="*/ 6562 h 7261"/>
                <a:gd name="T80" fmla="*/ 2003 w 8730"/>
                <a:gd name="T81" fmla="*/ 6829 h 7261"/>
                <a:gd name="T82" fmla="*/ 1202 w 8730"/>
                <a:gd name="T83" fmla="*/ 7100 h 7261"/>
                <a:gd name="T84" fmla="*/ 618 w 8730"/>
                <a:gd name="T85" fmla="*/ 7225 h 7261"/>
                <a:gd name="T86" fmla="*/ 253 w 8730"/>
                <a:gd name="T87" fmla="*/ 7260 h 7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730" h="7261">
                  <a:moveTo>
                    <a:pt x="6872" y="229"/>
                  </a:moveTo>
                  <a:lnTo>
                    <a:pt x="1620" y="5483"/>
                  </a:lnTo>
                  <a:lnTo>
                    <a:pt x="1516" y="5587"/>
                  </a:lnTo>
                  <a:lnTo>
                    <a:pt x="1310" y="5807"/>
                  </a:lnTo>
                  <a:lnTo>
                    <a:pt x="1014" y="6146"/>
                  </a:lnTo>
                  <a:lnTo>
                    <a:pt x="658" y="6579"/>
                  </a:lnTo>
                  <a:lnTo>
                    <a:pt x="380" y="6939"/>
                  </a:lnTo>
                  <a:lnTo>
                    <a:pt x="284" y="7067"/>
                  </a:lnTo>
                  <a:lnTo>
                    <a:pt x="353" y="7064"/>
                  </a:lnTo>
                  <a:lnTo>
                    <a:pt x="530" y="7045"/>
                  </a:lnTo>
                  <a:lnTo>
                    <a:pt x="757" y="7009"/>
                  </a:lnTo>
                  <a:lnTo>
                    <a:pt x="1032" y="6949"/>
                  </a:lnTo>
                  <a:lnTo>
                    <a:pt x="1356" y="6858"/>
                  </a:lnTo>
                  <a:lnTo>
                    <a:pt x="1728" y="6733"/>
                  </a:lnTo>
                  <a:lnTo>
                    <a:pt x="2147" y="6567"/>
                  </a:lnTo>
                  <a:lnTo>
                    <a:pt x="2614" y="6354"/>
                  </a:lnTo>
                  <a:lnTo>
                    <a:pt x="2997" y="6158"/>
                  </a:lnTo>
                  <a:lnTo>
                    <a:pt x="3267" y="6012"/>
                  </a:lnTo>
                  <a:lnTo>
                    <a:pt x="3549" y="5850"/>
                  </a:lnTo>
                  <a:lnTo>
                    <a:pt x="3841" y="5673"/>
                  </a:lnTo>
                  <a:lnTo>
                    <a:pt x="4146" y="5480"/>
                  </a:lnTo>
                  <a:lnTo>
                    <a:pt x="4463" y="5270"/>
                  </a:lnTo>
                  <a:lnTo>
                    <a:pt x="4793" y="5041"/>
                  </a:lnTo>
                  <a:lnTo>
                    <a:pt x="5132" y="4795"/>
                  </a:lnTo>
                  <a:lnTo>
                    <a:pt x="5485" y="4530"/>
                  </a:lnTo>
                  <a:lnTo>
                    <a:pt x="5849" y="4245"/>
                  </a:lnTo>
                  <a:lnTo>
                    <a:pt x="6225" y="3940"/>
                  </a:lnTo>
                  <a:lnTo>
                    <a:pt x="6612" y="3611"/>
                  </a:lnTo>
                  <a:lnTo>
                    <a:pt x="7011" y="3263"/>
                  </a:lnTo>
                  <a:lnTo>
                    <a:pt x="7422" y="2891"/>
                  </a:lnTo>
                  <a:lnTo>
                    <a:pt x="7845" y="2497"/>
                  </a:lnTo>
                  <a:lnTo>
                    <a:pt x="8278" y="2078"/>
                  </a:lnTo>
                  <a:lnTo>
                    <a:pt x="8500" y="1858"/>
                  </a:lnTo>
                  <a:lnTo>
                    <a:pt x="6872" y="229"/>
                  </a:lnTo>
                  <a:close/>
                  <a:moveTo>
                    <a:pt x="199" y="7261"/>
                  </a:moveTo>
                  <a:lnTo>
                    <a:pt x="199" y="7261"/>
                  </a:lnTo>
                  <a:lnTo>
                    <a:pt x="104" y="7259"/>
                  </a:lnTo>
                  <a:lnTo>
                    <a:pt x="85" y="7257"/>
                  </a:lnTo>
                  <a:lnTo>
                    <a:pt x="60" y="7251"/>
                  </a:lnTo>
                  <a:lnTo>
                    <a:pt x="20" y="7221"/>
                  </a:lnTo>
                  <a:lnTo>
                    <a:pt x="9" y="7200"/>
                  </a:lnTo>
                  <a:lnTo>
                    <a:pt x="0" y="7176"/>
                  </a:lnTo>
                  <a:lnTo>
                    <a:pt x="4" y="7128"/>
                  </a:lnTo>
                  <a:lnTo>
                    <a:pt x="17" y="7106"/>
                  </a:lnTo>
                  <a:lnTo>
                    <a:pt x="43" y="7070"/>
                  </a:lnTo>
                  <a:lnTo>
                    <a:pt x="285" y="6745"/>
                  </a:lnTo>
                  <a:lnTo>
                    <a:pt x="586" y="6363"/>
                  </a:lnTo>
                  <a:lnTo>
                    <a:pt x="821" y="6076"/>
                  </a:lnTo>
                  <a:lnTo>
                    <a:pt x="1075" y="5781"/>
                  </a:lnTo>
                  <a:lnTo>
                    <a:pt x="1343" y="5489"/>
                  </a:lnTo>
                  <a:lnTo>
                    <a:pt x="1479" y="5351"/>
                  </a:lnTo>
                  <a:lnTo>
                    <a:pt x="6804" y="26"/>
                  </a:lnTo>
                  <a:lnTo>
                    <a:pt x="6818" y="13"/>
                  </a:lnTo>
                  <a:lnTo>
                    <a:pt x="6853" y="0"/>
                  </a:lnTo>
                  <a:lnTo>
                    <a:pt x="6890" y="0"/>
                  </a:lnTo>
                  <a:lnTo>
                    <a:pt x="6925" y="13"/>
                  </a:lnTo>
                  <a:lnTo>
                    <a:pt x="6939" y="26"/>
                  </a:lnTo>
                  <a:lnTo>
                    <a:pt x="8704" y="1790"/>
                  </a:lnTo>
                  <a:lnTo>
                    <a:pt x="8717" y="1806"/>
                  </a:lnTo>
                  <a:lnTo>
                    <a:pt x="8730" y="1840"/>
                  </a:lnTo>
                  <a:lnTo>
                    <a:pt x="8730" y="1876"/>
                  </a:lnTo>
                  <a:lnTo>
                    <a:pt x="8717" y="1911"/>
                  </a:lnTo>
                  <a:lnTo>
                    <a:pt x="8704" y="1927"/>
                  </a:lnTo>
                  <a:lnTo>
                    <a:pt x="8467" y="2161"/>
                  </a:lnTo>
                  <a:lnTo>
                    <a:pt x="8003" y="2609"/>
                  </a:lnTo>
                  <a:lnTo>
                    <a:pt x="7554" y="3031"/>
                  </a:lnTo>
                  <a:lnTo>
                    <a:pt x="7116" y="3426"/>
                  </a:lnTo>
                  <a:lnTo>
                    <a:pt x="6692" y="3796"/>
                  </a:lnTo>
                  <a:lnTo>
                    <a:pt x="6280" y="4141"/>
                  </a:lnTo>
                  <a:lnTo>
                    <a:pt x="5881" y="4462"/>
                  </a:lnTo>
                  <a:lnTo>
                    <a:pt x="5495" y="4762"/>
                  </a:lnTo>
                  <a:lnTo>
                    <a:pt x="5122" y="5038"/>
                  </a:lnTo>
                  <a:lnTo>
                    <a:pt x="4762" y="5295"/>
                  </a:lnTo>
                  <a:lnTo>
                    <a:pt x="4416" y="5529"/>
                  </a:lnTo>
                  <a:lnTo>
                    <a:pt x="4083" y="5745"/>
                  </a:lnTo>
                  <a:lnTo>
                    <a:pt x="3762" y="5943"/>
                  </a:lnTo>
                  <a:lnTo>
                    <a:pt x="3455" y="6122"/>
                  </a:lnTo>
                  <a:lnTo>
                    <a:pt x="3162" y="6285"/>
                  </a:lnTo>
                  <a:lnTo>
                    <a:pt x="2881" y="6431"/>
                  </a:lnTo>
                  <a:lnTo>
                    <a:pt x="2613" y="6562"/>
                  </a:lnTo>
                  <a:lnTo>
                    <a:pt x="2360" y="6678"/>
                  </a:lnTo>
                  <a:lnTo>
                    <a:pt x="2003" y="6829"/>
                  </a:lnTo>
                  <a:lnTo>
                    <a:pt x="1575" y="6986"/>
                  </a:lnTo>
                  <a:lnTo>
                    <a:pt x="1202" y="7100"/>
                  </a:lnTo>
                  <a:lnTo>
                    <a:pt x="883" y="7178"/>
                  </a:lnTo>
                  <a:lnTo>
                    <a:pt x="618" y="7225"/>
                  </a:lnTo>
                  <a:lnTo>
                    <a:pt x="407" y="7251"/>
                  </a:lnTo>
                  <a:lnTo>
                    <a:pt x="253" y="7260"/>
                  </a:lnTo>
                  <a:lnTo>
                    <a:pt x="199" y="7261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33">
              <a:extLst>
                <a:ext uri="{FF2B5EF4-FFF2-40B4-BE49-F238E27FC236}">
                  <a16:creationId xmlns:a16="http://schemas.microsoft.com/office/drawing/2014/main" id="{C1B3CCE0-E368-4627-80C8-8226DB5E11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8" y="2262"/>
              <a:ext cx="2434" cy="1674"/>
            </a:xfrm>
            <a:custGeom>
              <a:avLst/>
              <a:gdLst>
                <a:gd name="T0" fmla="*/ 97 w 7303"/>
                <a:gd name="T1" fmla="*/ 5022 h 5022"/>
                <a:gd name="T2" fmla="*/ 81 w 7303"/>
                <a:gd name="T3" fmla="*/ 5020 h 5022"/>
                <a:gd name="T4" fmla="*/ 52 w 7303"/>
                <a:gd name="T5" fmla="*/ 5012 h 5022"/>
                <a:gd name="T6" fmla="*/ 28 w 7303"/>
                <a:gd name="T7" fmla="*/ 4993 h 5022"/>
                <a:gd name="T8" fmla="*/ 10 w 7303"/>
                <a:gd name="T9" fmla="*/ 4969 h 5022"/>
                <a:gd name="T10" fmla="*/ 5 w 7303"/>
                <a:gd name="T11" fmla="*/ 4953 h 5022"/>
                <a:gd name="T12" fmla="*/ 0 w 7303"/>
                <a:gd name="T13" fmla="*/ 4934 h 5022"/>
                <a:gd name="T14" fmla="*/ 5 w 7303"/>
                <a:gd name="T15" fmla="*/ 4897 h 5022"/>
                <a:gd name="T16" fmla="*/ 22 w 7303"/>
                <a:gd name="T17" fmla="*/ 4865 h 5022"/>
                <a:gd name="T18" fmla="*/ 51 w 7303"/>
                <a:gd name="T19" fmla="*/ 4840 h 5022"/>
                <a:gd name="T20" fmla="*/ 70 w 7303"/>
                <a:gd name="T21" fmla="*/ 4833 h 5022"/>
                <a:gd name="T22" fmla="*/ 264 w 7303"/>
                <a:gd name="T23" fmla="*/ 4774 h 5022"/>
                <a:gd name="T24" fmla="*/ 660 w 7303"/>
                <a:gd name="T25" fmla="*/ 4635 h 5022"/>
                <a:gd name="T26" fmla="*/ 1061 w 7303"/>
                <a:gd name="T27" fmla="*/ 4472 h 5022"/>
                <a:gd name="T28" fmla="*/ 1470 w 7303"/>
                <a:gd name="T29" fmla="*/ 4286 h 5022"/>
                <a:gd name="T30" fmla="*/ 1888 w 7303"/>
                <a:gd name="T31" fmla="*/ 4077 h 5022"/>
                <a:gd name="T32" fmla="*/ 2311 w 7303"/>
                <a:gd name="T33" fmla="*/ 3845 h 5022"/>
                <a:gd name="T34" fmla="*/ 2740 w 7303"/>
                <a:gd name="T35" fmla="*/ 3591 h 5022"/>
                <a:gd name="T36" fmla="*/ 3176 w 7303"/>
                <a:gd name="T37" fmla="*/ 3311 h 5022"/>
                <a:gd name="T38" fmla="*/ 3620 w 7303"/>
                <a:gd name="T39" fmla="*/ 3010 h 5022"/>
                <a:gd name="T40" fmla="*/ 4069 w 7303"/>
                <a:gd name="T41" fmla="*/ 2686 h 5022"/>
                <a:gd name="T42" fmla="*/ 4525 w 7303"/>
                <a:gd name="T43" fmla="*/ 2339 h 5022"/>
                <a:gd name="T44" fmla="*/ 4987 w 7303"/>
                <a:gd name="T45" fmla="*/ 1969 h 5022"/>
                <a:gd name="T46" fmla="*/ 5455 w 7303"/>
                <a:gd name="T47" fmla="*/ 1578 h 5022"/>
                <a:gd name="T48" fmla="*/ 5929 w 7303"/>
                <a:gd name="T49" fmla="*/ 1163 h 5022"/>
                <a:gd name="T50" fmla="*/ 6408 w 7303"/>
                <a:gd name="T51" fmla="*/ 725 h 5022"/>
                <a:gd name="T52" fmla="*/ 6895 w 7303"/>
                <a:gd name="T53" fmla="*/ 264 h 5022"/>
                <a:gd name="T54" fmla="*/ 7140 w 7303"/>
                <a:gd name="T55" fmla="*/ 25 h 5022"/>
                <a:gd name="T56" fmla="*/ 7154 w 7303"/>
                <a:gd name="T57" fmla="*/ 12 h 5022"/>
                <a:gd name="T58" fmla="*/ 7190 w 7303"/>
                <a:gd name="T59" fmla="*/ 0 h 5022"/>
                <a:gd name="T60" fmla="*/ 7226 w 7303"/>
                <a:gd name="T61" fmla="*/ 0 h 5022"/>
                <a:gd name="T62" fmla="*/ 7261 w 7303"/>
                <a:gd name="T63" fmla="*/ 14 h 5022"/>
                <a:gd name="T64" fmla="*/ 7275 w 7303"/>
                <a:gd name="T65" fmla="*/ 27 h 5022"/>
                <a:gd name="T66" fmla="*/ 7288 w 7303"/>
                <a:gd name="T67" fmla="*/ 41 h 5022"/>
                <a:gd name="T68" fmla="*/ 7303 w 7303"/>
                <a:gd name="T69" fmla="*/ 76 h 5022"/>
                <a:gd name="T70" fmla="*/ 7301 w 7303"/>
                <a:gd name="T71" fmla="*/ 113 h 5022"/>
                <a:gd name="T72" fmla="*/ 7287 w 7303"/>
                <a:gd name="T73" fmla="*/ 148 h 5022"/>
                <a:gd name="T74" fmla="*/ 7274 w 7303"/>
                <a:gd name="T75" fmla="*/ 162 h 5022"/>
                <a:gd name="T76" fmla="*/ 7028 w 7303"/>
                <a:gd name="T77" fmla="*/ 404 h 5022"/>
                <a:gd name="T78" fmla="*/ 6537 w 7303"/>
                <a:gd name="T79" fmla="*/ 868 h 5022"/>
                <a:gd name="T80" fmla="*/ 6053 w 7303"/>
                <a:gd name="T81" fmla="*/ 1310 h 5022"/>
                <a:gd name="T82" fmla="*/ 5573 w 7303"/>
                <a:gd name="T83" fmla="*/ 1727 h 5022"/>
                <a:gd name="T84" fmla="*/ 5101 w 7303"/>
                <a:gd name="T85" fmla="*/ 2123 h 5022"/>
                <a:gd name="T86" fmla="*/ 4635 w 7303"/>
                <a:gd name="T87" fmla="*/ 2498 h 5022"/>
                <a:gd name="T88" fmla="*/ 4174 w 7303"/>
                <a:gd name="T89" fmla="*/ 2848 h 5022"/>
                <a:gd name="T90" fmla="*/ 3721 w 7303"/>
                <a:gd name="T91" fmla="*/ 3174 h 5022"/>
                <a:gd name="T92" fmla="*/ 3271 w 7303"/>
                <a:gd name="T93" fmla="*/ 3478 h 5022"/>
                <a:gd name="T94" fmla="*/ 2831 w 7303"/>
                <a:gd name="T95" fmla="*/ 3759 h 5022"/>
                <a:gd name="T96" fmla="*/ 2396 w 7303"/>
                <a:gd name="T97" fmla="*/ 4017 h 5022"/>
                <a:gd name="T98" fmla="*/ 1967 w 7303"/>
                <a:gd name="T99" fmla="*/ 4252 h 5022"/>
                <a:gd name="T100" fmla="*/ 1545 w 7303"/>
                <a:gd name="T101" fmla="*/ 4463 h 5022"/>
                <a:gd name="T102" fmla="*/ 1131 w 7303"/>
                <a:gd name="T103" fmla="*/ 4652 h 5022"/>
                <a:gd name="T104" fmla="*/ 722 w 7303"/>
                <a:gd name="T105" fmla="*/ 4816 h 5022"/>
                <a:gd name="T106" fmla="*/ 321 w 7303"/>
                <a:gd name="T107" fmla="*/ 4957 h 5022"/>
                <a:gd name="T108" fmla="*/ 124 w 7303"/>
                <a:gd name="T109" fmla="*/ 5018 h 5022"/>
                <a:gd name="T110" fmla="*/ 110 w 7303"/>
                <a:gd name="T111" fmla="*/ 5020 h 5022"/>
                <a:gd name="T112" fmla="*/ 97 w 7303"/>
                <a:gd name="T113" fmla="*/ 5022 h 5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303" h="5022">
                  <a:moveTo>
                    <a:pt x="97" y="5022"/>
                  </a:moveTo>
                  <a:lnTo>
                    <a:pt x="81" y="5020"/>
                  </a:lnTo>
                  <a:lnTo>
                    <a:pt x="52" y="5012"/>
                  </a:lnTo>
                  <a:lnTo>
                    <a:pt x="28" y="4993"/>
                  </a:lnTo>
                  <a:lnTo>
                    <a:pt x="10" y="4969"/>
                  </a:lnTo>
                  <a:lnTo>
                    <a:pt x="5" y="4953"/>
                  </a:lnTo>
                  <a:lnTo>
                    <a:pt x="0" y="4934"/>
                  </a:lnTo>
                  <a:lnTo>
                    <a:pt x="5" y="4897"/>
                  </a:lnTo>
                  <a:lnTo>
                    <a:pt x="22" y="4865"/>
                  </a:lnTo>
                  <a:lnTo>
                    <a:pt x="51" y="4840"/>
                  </a:lnTo>
                  <a:lnTo>
                    <a:pt x="70" y="4833"/>
                  </a:lnTo>
                  <a:lnTo>
                    <a:pt x="264" y="4774"/>
                  </a:lnTo>
                  <a:lnTo>
                    <a:pt x="660" y="4635"/>
                  </a:lnTo>
                  <a:lnTo>
                    <a:pt x="1061" y="4472"/>
                  </a:lnTo>
                  <a:lnTo>
                    <a:pt x="1470" y="4286"/>
                  </a:lnTo>
                  <a:lnTo>
                    <a:pt x="1888" y="4077"/>
                  </a:lnTo>
                  <a:lnTo>
                    <a:pt x="2311" y="3845"/>
                  </a:lnTo>
                  <a:lnTo>
                    <a:pt x="2740" y="3591"/>
                  </a:lnTo>
                  <a:lnTo>
                    <a:pt x="3176" y="3311"/>
                  </a:lnTo>
                  <a:lnTo>
                    <a:pt x="3620" y="3010"/>
                  </a:lnTo>
                  <a:lnTo>
                    <a:pt x="4069" y="2686"/>
                  </a:lnTo>
                  <a:lnTo>
                    <a:pt x="4525" y="2339"/>
                  </a:lnTo>
                  <a:lnTo>
                    <a:pt x="4987" y="1969"/>
                  </a:lnTo>
                  <a:lnTo>
                    <a:pt x="5455" y="1578"/>
                  </a:lnTo>
                  <a:lnTo>
                    <a:pt x="5929" y="1163"/>
                  </a:lnTo>
                  <a:lnTo>
                    <a:pt x="6408" y="725"/>
                  </a:lnTo>
                  <a:lnTo>
                    <a:pt x="6895" y="264"/>
                  </a:lnTo>
                  <a:lnTo>
                    <a:pt x="7140" y="25"/>
                  </a:lnTo>
                  <a:lnTo>
                    <a:pt x="7154" y="12"/>
                  </a:lnTo>
                  <a:lnTo>
                    <a:pt x="7190" y="0"/>
                  </a:lnTo>
                  <a:lnTo>
                    <a:pt x="7226" y="0"/>
                  </a:lnTo>
                  <a:lnTo>
                    <a:pt x="7261" y="14"/>
                  </a:lnTo>
                  <a:lnTo>
                    <a:pt x="7275" y="27"/>
                  </a:lnTo>
                  <a:lnTo>
                    <a:pt x="7288" y="41"/>
                  </a:lnTo>
                  <a:lnTo>
                    <a:pt x="7303" y="76"/>
                  </a:lnTo>
                  <a:lnTo>
                    <a:pt x="7301" y="113"/>
                  </a:lnTo>
                  <a:lnTo>
                    <a:pt x="7287" y="148"/>
                  </a:lnTo>
                  <a:lnTo>
                    <a:pt x="7274" y="162"/>
                  </a:lnTo>
                  <a:lnTo>
                    <a:pt x="7028" y="404"/>
                  </a:lnTo>
                  <a:lnTo>
                    <a:pt x="6537" y="868"/>
                  </a:lnTo>
                  <a:lnTo>
                    <a:pt x="6053" y="1310"/>
                  </a:lnTo>
                  <a:lnTo>
                    <a:pt x="5573" y="1727"/>
                  </a:lnTo>
                  <a:lnTo>
                    <a:pt x="5101" y="2123"/>
                  </a:lnTo>
                  <a:lnTo>
                    <a:pt x="4635" y="2498"/>
                  </a:lnTo>
                  <a:lnTo>
                    <a:pt x="4174" y="2848"/>
                  </a:lnTo>
                  <a:lnTo>
                    <a:pt x="3721" y="3174"/>
                  </a:lnTo>
                  <a:lnTo>
                    <a:pt x="3271" y="3478"/>
                  </a:lnTo>
                  <a:lnTo>
                    <a:pt x="2831" y="3759"/>
                  </a:lnTo>
                  <a:lnTo>
                    <a:pt x="2396" y="4017"/>
                  </a:lnTo>
                  <a:lnTo>
                    <a:pt x="1967" y="4252"/>
                  </a:lnTo>
                  <a:lnTo>
                    <a:pt x="1545" y="4463"/>
                  </a:lnTo>
                  <a:lnTo>
                    <a:pt x="1131" y="4652"/>
                  </a:lnTo>
                  <a:lnTo>
                    <a:pt x="722" y="4816"/>
                  </a:lnTo>
                  <a:lnTo>
                    <a:pt x="321" y="4957"/>
                  </a:lnTo>
                  <a:lnTo>
                    <a:pt x="124" y="5018"/>
                  </a:lnTo>
                  <a:lnTo>
                    <a:pt x="110" y="5020"/>
                  </a:lnTo>
                  <a:lnTo>
                    <a:pt x="97" y="502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34">
              <a:extLst>
                <a:ext uri="{FF2B5EF4-FFF2-40B4-BE49-F238E27FC236}">
                  <a16:creationId xmlns:a16="http://schemas.microsoft.com/office/drawing/2014/main" id="{65430635-47BC-4069-ADF6-29680A4C0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" y="2171"/>
              <a:ext cx="109" cy="109"/>
            </a:xfrm>
            <a:custGeom>
              <a:avLst/>
              <a:gdLst>
                <a:gd name="T0" fmla="*/ 95 w 325"/>
                <a:gd name="T1" fmla="*/ 327 h 327"/>
                <a:gd name="T2" fmla="*/ 76 w 325"/>
                <a:gd name="T3" fmla="*/ 325 h 327"/>
                <a:gd name="T4" fmla="*/ 42 w 325"/>
                <a:gd name="T5" fmla="*/ 311 h 327"/>
                <a:gd name="T6" fmla="*/ 27 w 325"/>
                <a:gd name="T7" fmla="*/ 298 h 327"/>
                <a:gd name="T8" fmla="*/ 14 w 325"/>
                <a:gd name="T9" fmla="*/ 283 h 327"/>
                <a:gd name="T10" fmla="*/ 0 w 325"/>
                <a:gd name="T11" fmla="*/ 249 h 327"/>
                <a:gd name="T12" fmla="*/ 0 w 325"/>
                <a:gd name="T13" fmla="*/ 211 h 327"/>
                <a:gd name="T14" fmla="*/ 14 w 325"/>
                <a:gd name="T15" fmla="*/ 177 h 327"/>
                <a:gd name="T16" fmla="*/ 27 w 325"/>
                <a:gd name="T17" fmla="*/ 163 h 327"/>
                <a:gd name="T18" fmla="*/ 163 w 325"/>
                <a:gd name="T19" fmla="*/ 27 h 327"/>
                <a:gd name="T20" fmla="*/ 177 w 325"/>
                <a:gd name="T21" fmla="*/ 14 h 327"/>
                <a:gd name="T22" fmla="*/ 212 w 325"/>
                <a:gd name="T23" fmla="*/ 0 h 327"/>
                <a:gd name="T24" fmla="*/ 249 w 325"/>
                <a:gd name="T25" fmla="*/ 0 h 327"/>
                <a:gd name="T26" fmla="*/ 284 w 325"/>
                <a:gd name="T27" fmla="*/ 14 h 327"/>
                <a:gd name="T28" fmla="*/ 298 w 325"/>
                <a:gd name="T29" fmla="*/ 27 h 327"/>
                <a:gd name="T30" fmla="*/ 311 w 325"/>
                <a:gd name="T31" fmla="*/ 42 h 327"/>
                <a:gd name="T32" fmla="*/ 325 w 325"/>
                <a:gd name="T33" fmla="*/ 76 h 327"/>
                <a:gd name="T34" fmla="*/ 325 w 325"/>
                <a:gd name="T35" fmla="*/ 114 h 327"/>
                <a:gd name="T36" fmla="*/ 311 w 325"/>
                <a:gd name="T37" fmla="*/ 148 h 327"/>
                <a:gd name="T38" fmla="*/ 298 w 325"/>
                <a:gd name="T39" fmla="*/ 163 h 327"/>
                <a:gd name="T40" fmla="*/ 163 w 325"/>
                <a:gd name="T41" fmla="*/ 298 h 327"/>
                <a:gd name="T42" fmla="*/ 148 w 325"/>
                <a:gd name="T43" fmla="*/ 311 h 327"/>
                <a:gd name="T44" fmla="*/ 114 w 325"/>
                <a:gd name="T45" fmla="*/ 325 h 327"/>
                <a:gd name="T46" fmla="*/ 95 w 325"/>
                <a:gd name="T47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5" h="327">
                  <a:moveTo>
                    <a:pt x="95" y="327"/>
                  </a:moveTo>
                  <a:lnTo>
                    <a:pt x="76" y="325"/>
                  </a:lnTo>
                  <a:lnTo>
                    <a:pt x="42" y="311"/>
                  </a:lnTo>
                  <a:lnTo>
                    <a:pt x="27" y="298"/>
                  </a:lnTo>
                  <a:lnTo>
                    <a:pt x="14" y="283"/>
                  </a:lnTo>
                  <a:lnTo>
                    <a:pt x="0" y="249"/>
                  </a:lnTo>
                  <a:lnTo>
                    <a:pt x="0" y="211"/>
                  </a:lnTo>
                  <a:lnTo>
                    <a:pt x="14" y="177"/>
                  </a:lnTo>
                  <a:lnTo>
                    <a:pt x="27" y="163"/>
                  </a:lnTo>
                  <a:lnTo>
                    <a:pt x="163" y="27"/>
                  </a:lnTo>
                  <a:lnTo>
                    <a:pt x="177" y="14"/>
                  </a:lnTo>
                  <a:lnTo>
                    <a:pt x="212" y="0"/>
                  </a:lnTo>
                  <a:lnTo>
                    <a:pt x="249" y="0"/>
                  </a:lnTo>
                  <a:lnTo>
                    <a:pt x="284" y="14"/>
                  </a:lnTo>
                  <a:lnTo>
                    <a:pt x="298" y="27"/>
                  </a:lnTo>
                  <a:lnTo>
                    <a:pt x="311" y="42"/>
                  </a:lnTo>
                  <a:lnTo>
                    <a:pt x="325" y="76"/>
                  </a:lnTo>
                  <a:lnTo>
                    <a:pt x="325" y="114"/>
                  </a:lnTo>
                  <a:lnTo>
                    <a:pt x="311" y="148"/>
                  </a:lnTo>
                  <a:lnTo>
                    <a:pt x="298" y="163"/>
                  </a:lnTo>
                  <a:lnTo>
                    <a:pt x="163" y="298"/>
                  </a:lnTo>
                  <a:lnTo>
                    <a:pt x="148" y="311"/>
                  </a:lnTo>
                  <a:lnTo>
                    <a:pt x="114" y="325"/>
                  </a:lnTo>
                  <a:lnTo>
                    <a:pt x="95" y="327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35">
              <a:extLst>
                <a:ext uri="{FF2B5EF4-FFF2-40B4-BE49-F238E27FC236}">
                  <a16:creationId xmlns:a16="http://schemas.microsoft.com/office/drawing/2014/main" id="{D2535172-FFBB-4D77-8483-FCDCC094D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9" y="1900"/>
              <a:ext cx="335" cy="335"/>
            </a:xfrm>
            <a:custGeom>
              <a:avLst/>
              <a:gdLst>
                <a:gd name="T0" fmla="*/ 908 w 1003"/>
                <a:gd name="T1" fmla="*/ 1005 h 1005"/>
                <a:gd name="T2" fmla="*/ 890 w 1003"/>
                <a:gd name="T3" fmla="*/ 1005 h 1005"/>
                <a:gd name="T4" fmla="*/ 855 w 1003"/>
                <a:gd name="T5" fmla="*/ 991 h 1005"/>
                <a:gd name="T6" fmla="*/ 841 w 1003"/>
                <a:gd name="T7" fmla="*/ 978 h 1005"/>
                <a:gd name="T8" fmla="*/ 26 w 1003"/>
                <a:gd name="T9" fmla="*/ 163 h 1005"/>
                <a:gd name="T10" fmla="*/ 14 w 1003"/>
                <a:gd name="T11" fmla="*/ 148 h 1005"/>
                <a:gd name="T12" fmla="*/ 0 w 1003"/>
                <a:gd name="T13" fmla="*/ 114 h 1005"/>
                <a:gd name="T14" fmla="*/ 0 w 1003"/>
                <a:gd name="T15" fmla="*/ 76 h 1005"/>
                <a:gd name="T16" fmla="*/ 14 w 1003"/>
                <a:gd name="T17" fmla="*/ 42 h 1005"/>
                <a:gd name="T18" fmla="*/ 26 w 1003"/>
                <a:gd name="T19" fmla="*/ 27 h 1005"/>
                <a:gd name="T20" fmla="*/ 42 w 1003"/>
                <a:gd name="T21" fmla="*/ 14 h 1005"/>
                <a:gd name="T22" fmla="*/ 76 w 1003"/>
                <a:gd name="T23" fmla="*/ 0 h 1005"/>
                <a:gd name="T24" fmla="*/ 112 w 1003"/>
                <a:gd name="T25" fmla="*/ 0 h 1005"/>
                <a:gd name="T26" fmla="*/ 147 w 1003"/>
                <a:gd name="T27" fmla="*/ 14 h 1005"/>
                <a:gd name="T28" fmla="*/ 163 w 1003"/>
                <a:gd name="T29" fmla="*/ 27 h 1005"/>
                <a:gd name="T30" fmla="*/ 976 w 1003"/>
                <a:gd name="T31" fmla="*/ 842 h 1005"/>
                <a:gd name="T32" fmla="*/ 989 w 1003"/>
                <a:gd name="T33" fmla="*/ 857 h 1005"/>
                <a:gd name="T34" fmla="*/ 1003 w 1003"/>
                <a:gd name="T35" fmla="*/ 891 h 1005"/>
                <a:gd name="T36" fmla="*/ 1003 w 1003"/>
                <a:gd name="T37" fmla="*/ 929 h 1005"/>
                <a:gd name="T38" fmla="*/ 989 w 1003"/>
                <a:gd name="T39" fmla="*/ 963 h 1005"/>
                <a:gd name="T40" fmla="*/ 976 w 1003"/>
                <a:gd name="T41" fmla="*/ 978 h 1005"/>
                <a:gd name="T42" fmla="*/ 962 w 1003"/>
                <a:gd name="T43" fmla="*/ 991 h 1005"/>
                <a:gd name="T44" fmla="*/ 927 w 1003"/>
                <a:gd name="T45" fmla="*/ 1005 h 1005"/>
                <a:gd name="T46" fmla="*/ 908 w 1003"/>
                <a:gd name="T47" fmla="*/ 1005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3" h="1005">
                  <a:moveTo>
                    <a:pt x="908" y="1005"/>
                  </a:moveTo>
                  <a:lnTo>
                    <a:pt x="890" y="1005"/>
                  </a:lnTo>
                  <a:lnTo>
                    <a:pt x="855" y="991"/>
                  </a:lnTo>
                  <a:lnTo>
                    <a:pt x="841" y="978"/>
                  </a:lnTo>
                  <a:lnTo>
                    <a:pt x="26" y="163"/>
                  </a:lnTo>
                  <a:lnTo>
                    <a:pt x="14" y="148"/>
                  </a:lnTo>
                  <a:lnTo>
                    <a:pt x="0" y="114"/>
                  </a:lnTo>
                  <a:lnTo>
                    <a:pt x="0" y="76"/>
                  </a:lnTo>
                  <a:lnTo>
                    <a:pt x="14" y="42"/>
                  </a:lnTo>
                  <a:lnTo>
                    <a:pt x="26" y="27"/>
                  </a:lnTo>
                  <a:lnTo>
                    <a:pt x="42" y="14"/>
                  </a:lnTo>
                  <a:lnTo>
                    <a:pt x="76" y="0"/>
                  </a:lnTo>
                  <a:lnTo>
                    <a:pt x="112" y="0"/>
                  </a:lnTo>
                  <a:lnTo>
                    <a:pt x="147" y="14"/>
                  </a:lnTo>
                  <a:lnTo>
                    <a:pt x="163" y="27"/>
                  </a:lnTo>
                  <a:lnTo>
                    <a:pt x="976" y="842"/>
                  </a:lnTo>
                  <a:lnTo>
                    <a:pt x="989" y="857"/>
                  </a:lnTo>
                  <a:lnTo>
                    <a:pt x="1003" y="891"/>
                  </a:lnTo>
                  <a:lnTo>
                    <a:pt x="1003" y="929"/>
                  </a:lnTo>
                  <a:lnTo>
                    <a:pt x="989" y="963"/>
                  </a:lnTo>
                  <a:lnTo>
                    <a:pt x="976" y="978"/>
                  </a:lnTo>
                  <a:lnTo>
                    <a:pt x="962" y="991"/>
                  </a:lnTo>
                  <a:lnTo>
                    <a:pt x="927" y="1005"/>
                  </a:lnTo>
                  <a:lnTo>
                    <a:pt x="908" y="100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36">
              <a:extLst>
                <a:ext uri="{FF2B5EF4-FFF2-40B4-BE49-F238E27FC236}">
                  <a16:creationId xmlns:a16="http://schemas.microsoft.com/office/drawing/2014/main" id="{0DE32E4C-9E2E-4EE1-8F58-655BADB0A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" y="304"/>
              <a:ext cx="1252" cy="1252"/>
            </a:xfrm>
            <a:custGeom>
              <a:avLst/>
              <a:gdLst>
                <a:gd name="T0" fmla="*/ 95 w 3758"/>
                <a:gd name="T1" fmla="*/ 3758 h 3758"/>
                <a:gd name="T2" fmla="*/ 77 w 3758"/>
                <a:gd name="T3" fmla="*/ 3757 h 3758"/>
                <a:gd name="T4" fmla="*/ 42 w 3758"/>
                <a:gd name="T5" fmla="*/ 3743 h 3758"/>
                <a:gd name="T6" fmla="*/ 28 w 3758"/>
                <a:gd name="T7" fmla="*/ 3730 h 3758"/>
                <a:gd name="T8" fmla="*/ 15 w 3758"/>
                <a:gd name="T9" fmla="*/ 3715 h 3758"/>
                <a:gd name="T10" fmla="*/ 0 w 3758"/>
                <a:gd name="T11" fmla="*/ 3681 h 3758"/>
                <a:gd name="T12" fmla="*/ 0 w 3758"/>
                <a:gd name="T13" fmla="*/ 3643 h 3758"/>
                <a:gd name="T14" fmla="*/ 15 w 3758"/>
                <a:gd name="T15" fmla="*/ 3609 h 3758"/>
                <a:gd name="T16" fmla="*/ 28 w 3758"/>
                <a:gd name="T17" fmla="*/ 3594 h 3758"/>
                <a:gd name="T18" fmla="*/ 3595 w 3758"/>
                <a:gd name="T19" fmla="*/ 26 h 3758"/>
                <a:gd name="T20" fmla="*/ 3610 w 3758"/>
                <a:gd name="T21" fmla="*/ 13 h 3758"/>
                <a:gd name="T22" fmla="*/ 3644 w 3758"/>
                <a:gd name="T23" fmla="*/ 0 h 3758"/>
                <a:gd name="T24" fmla="*/ 3682 w 3758"/>
                <a:gd name="T25" fmla="*/ 0 h 3758"/>
                <a:gd name="T26" fmla="*/ 3716 w 3758"/>
                <a:gd name="T27" fmla="*/ 13 h 3758"/>
                <a:gd name="T28" fmla="*/ 3731 w 3758"/>
                <a:gd name="T29" fmla="*/ 26 h 3758"/>
                <a:gd name="T30" fmla="*/ 3744 w 3758"/>
                <a:gd name="T31" fmla="*/ 42 h 3758"/>
                <a:gd name="T32" fmla="*/ 3758 w 3758"/>
                <a:gd name="T33" fmla="*/ 77 h 3758"/>
                <a:gd name="T34" fmla="*/ 3758 w 3758"/>
                <a:gd name="T35" fmla="*/ 113 h 3758"/>
                <a:gd name="T36" fmla="*/ 3744 w 3758"/>
                <a:gd name="T37" fmla="*/ 147 h 3758"/>
                <a:gd name="T38" fmla="*/ 3731 w 3758"/>
                <a:gd name="T39" fmla="*/ 163 h 3758"/>
                <a:gd name="T40" fmla="*/ 163 w 3758"/>
                <a:gd name="T41" fmla="*/ 3730 h 3758"/>
                <a:gd name="T42" fmla="*/ 149 w 3758"/>
                <a:gd name="T43" fmla="*/ 3743 h 3758"/>
                <a:gd name="T44" fmla="*/ 114 w 3758"/>
                <a:gd name="T45" fmla="*/ 3757 h 3758"/>
                <a:gd name="T46" fmla="*/ 95 w 3758"/>
                <a:gd name="T47" fmla="*/ 3758 h 3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58" h="3758">
                  <a:moveTo>
                    <a:pt x="95" y="3758"/>
                  </a:moveTo>
                  <a:lnTo>
                    <a:pt x="77" y="3757"/>
                  </a:lnTo>
                  <a:lnTo>
                    <a:pt x="42" y="3743"/>
                  </a:lnTo>
                  <a:lnTo>
                    <a:pt x="28" y="3730"/>
                  </a:lnTo>
                  <a:lnTo>
                    <a:pt x="15" y="3715"/>
                  </a:lnTo>
                  <a:lnTo>
                    <a:pt x="0" y="3681"/>
                  </a:lnTo>
                  <a:lnTo>
                    <a:pt x="0" y="3643"/>
                  </a:lnTo>
                  <a:lnTo>
                    <a:pt x="15" y="3609"/>
                  </a:lnTo>
                  <a:lnTo>
                    <a:pt x="28" y="3594"/>
                  </a:lnTo>
                  <a:lnTo>
                    <a:pt x="3595" y="26"/>
                  </a:lnTo>
                  <a:lnTo>
                    <a:pt x="3610" y="13"/>
                  </a:lnTo>
                  <a:lnTo>
                    <a:pt x="3644" y="0"/>
                  </a:lnTo>
                  <a:lnTo>
                    <a:pt x="3682" y="0"/>
                  </a:lnTo>
                  <a:lnTo>
                    <a:pt x="3716" y="13"/>
                  </a:lnTo>
                  <a:lnTo>
                    <a:pt x="3731" y="26"/>
                  </a:lnTo>
                  <a:lnTo>
                    <a:pt x="3744" y="42"/>
                  </a:lnTo>
                  <a:lnTo>
                    <a:pt x="3758" y="77"/>
                  </a:lnTo>
                  <a:lnTo>
                    <a:pt x="3758" y="113"/>
                  </a:lnTo>
                  <a:lnTo>
                    <a:pt x="3744" y="147"/>
                  </a:lnTo>
                  <a:lnTo>
                    <a:pt x="3731" y="163"/>
                  </a:lnTo>
                  <a:lnTo>
                    <a:pt x="163" y="3730"/>
                  </a:lnTo>
                  <a:lnTo>
                    <a:pt x="149" y="3743"/>
                  </a:lnTo>
                  <a:lnTo>
                    <a:pt x="114" y="3757"/>
                  </a:lnTo>
                  <a:lnTo>
                    <a:pt x="95" y="3758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37">
              <a:extLst>
                <a:ext uri="{FF2B5EF4-FFF2-40B4-BE49-F238E27FC236}">
                  <a16:creationId xmlns:a16="http://schemas.microsoft.com/office/drawing/2014/main" id="{237DF171-1E71-46B3-ADAA-EC42C4F4BD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4" y="642"/>
              <a:ext cx="1127" cy="1186"/>
            </a:xfrm>
            <a:custGeom>
              <a:avLst/>
              <a:gdLst>
                <a:gd name="T0" fmla="*/ 96 w 3380"/>
                <a:gd name="T1" fmla="*/ 3557 h 3557"/>
                <a:gd name="T2" fmla="*/ 73 w 3380"/>
                <a:gd name="T3" fmla="*/ 3555 h 3557"/>
                <a:gd name="T4" fmla="*/ 31 w 3380"/>
                <a:gd name="T5" fmla="*/ 3534 h 3557"/>
                <a:gd name="T6" fmla="*/ 16 w 3380"/>
                <a:gd name="T7" fmla="*/ 3514 h 3557"/>
                <a:gd name="T8" fmla="*/ 6 w 3380"/>
                <a:gd name="T9" fmla="*/ 3496 h 3557"/>
                <a:gd name="T10" fmla="*/ 0 w 3380"/>
                <a:gd name="T11" fmla="*/ 3460 h 3557"/>
                <a:gd name="T12" fmla="*/ 7 w 3380"/>
                <a:gd name="T13" fmla="*/ 3424 h 3557"/>
                <a:gd name="T14" fmla="*/ 27 w 3380"/>
                <a:gd name="T15" fmla="*/ 3393 h 3557"/>
                <a:gd name="T16" fmla="*/ 43 w 3380"/>
                <a:gd name="T17" fmla="*/ 3381 h 3557"/>
                <a:gd name="T18" fmla="*/ 70 w 3380"/>
                <a:gd name="T19" fmla="*/ 3362 h 3557"/>
                <a:gd name="T20" fmla="*/ 350 w 3380"/>
                <a:gd name="T21" fmla="*/ 3159 h 3557"/>
                <a:gd name="T22" fmla="*/ 720 w 3380"/>
                <a:gd name="T23" fmla="*/ 2866 h 3557"/>
                <a:gd name="T24" fmla="*/ 1025 w 3380"/>
                <a:gd name="T25" fmla="*/ 2607 h 3557"/>
                <a:gd name="T26" fmla="*/ 1376 w 3380"/>
                <a:gd name="T27" fmla="*/ 2293 h 3557"/>
                <a:gd name="T28" fmla="*/ 1768 w 3380"/>
                <a:gd name="T29" fmla="*/ 1923 h 3557"/>
                <a:gd name="T30" fmla="*/ 1979 w 3380"/>
                <a:gd name="T31" fmla="*/ 1714 h 3557"/>
                <a:gd name="T32" fmla="*/ 2180 w 3380"/>
                <a:gd name="T33" fmla="*/ 1509 h 3557"/>
                <a:gd name="T34" fmla="*/ 2506 w 3380"/>
                <a:gd name="T35" fmla="*/ 1148 h 3557"/>
                <a:gd name="T36" fmla="*/ 2754 w 3380"/>
                <a:gd name="T37" fmla="*/ 841 h 3557"/>
                <a:gd name="T38" fmla="*/ 2935 w 3380"/>
                <a:gd name="T39" fmla="*/ 588 h 3557"/>
                <a:gd name="T40" fmla="*/ 3058 w 3380"/>
                <a:gd name="T41" fmla="*/ 386 h 3557"/>
                <a:gd name="T42" fmla="*/ 3134 w 3380"/>
                <a:gd name="T43" fmla="*/ 237 h 3557"/>
                <a:gd name="T44" fmla="*/ 3186 w 3380"/>
                <a:gd name="T45" fmla="*/ 98 h 3557"/>
                <a:gd name="T46" fmla="*/ 3190 w 3380"/>
                <a:gd name="T47" fmla="*/ 81 h 3557"/>
                <a:gd name="T48" fmla="*/ 3194 w 3380"/>
                <a:gd name="T49" fmla="*/ 62 h 3557"/>
                <a:gd name="T50" fmla="*/ 3215 w 3380"/>
                <a:gd name="T51" fmla="*/ 31 h 3557"/>
                <a:gd name="T52" fmla="*/ 3243 w 3380"/>
                <a:gd name="T53" fmla="*/ 9 h 3557"/>
                <a:gd name="T54" fmla="*/ 3279 w 3380"/>
                <a:gd name="T55" fmla="*/ 0 h 3557"/>
                <a:gd name="T56" fmla="*/ 3300 w 3380"/>
                <a:gd name="T57" fmla="*/ 2 h 3557"/>
                <a:gd name="T58" fmla="*/ 3318 w 3380"/>
                <a:gd name="T59" fmla="*/ 6 h 3557"/>
                <a:gd name="T60" fmla="*/ 3350 w 3380"/>
                <a:gd name="T61" fmla="*/ 25 h 3557"/>
                <a:gd name="T62" fmla="*/ 3372 w 3380"/>
                <a:gd name="T63" fmla="*/ 54 h 3557"/>
                <a:gd name="T64" fmla="*/ 3380 w 3380"/>
                <a:gd name="T65" fmla="*/ 90 h 3557"/>
                <a:gd name="T66" fmla="*/ 3379 w 3380"/>
                <a:gd name="T67" fmla="*/ 110 h 3557"/>
                <a:gd name="T68" fmla="*/ 3376 w 3380"/>
                <a:gd name="T69" fmla="*/ 134 h 3557"/>
                <a:gd name="T70" fmla="*/ 3321 w 3380"/>
                <a:gd name="T71" fmla="*/ 285 h 3557"/>
                <a:gd name="T72" fmla="*/ 3243 w 3380"/>
                <a:gd name="T73" fmla="*/ 447 h 3557"/>
                <a:gd name="T74" fmla="*/ 3117 w 3380"/>
                <a:gd name="T75" fmla="*/ 661 h 3557"/>
                <a:gd name="T76" fmla="*/ 2930 w 3380"/>
                <a:gd name="T77" fmla="*/ 929 h 3557"/>
                <a:gd name="T78" fmla="*/ 2669 w 3380"/>
                <a:gd name="T79" fmla="*/ 1253 h 3557"/>
                <a:gd name="T80" fmla="*/ 2417 w 3380"/>
                <a:gd name="T81" fmla="*/ 1535 h 3557"/>
                <a:gd name="T82" fmla="*/ 2223 w 3380"/>
                <a:gd name="T83" fmla="*/ 1741 h 3557"/>
                <a:gd name="T84" fmla="*/ 2115 w 3380"/>
                <a:gd name="T85" fmla="*/ 1849 h 3557"/>
                <a:gd name="T86" fmla="*/ 1902 w 3380"/>
                <a:gd name="T87" fmla="*/ 2061 h 3557"/>
                <a:gd name="T88" fmla="*/ 1506 w 3380"/>
                <a:gd name="T89" fmla="*/ 2435 h 3557"/>
                <a:gd name="T90" fmla="*/ 1152 w 3380"/>
                <a:gd name="T91" fmla="*/ 2752 h 3557"/>
                <a:gd name="T92" fmla="*/ 843 w 3380"/>
                <a:gd name="T93" fmla="*/ 3013 h 3557"/>
                <a:gd name="T94" fmla="*/ 471 w 3380"/>
                <a:gd name="T95" fmla="*/ 3309 h 3557"/>
                <a:gd name="T96" fmla="*/ 184 w 3380"/>
                <a:gd name="T97" fmla="*/ 3518 h 3557"/>
                <a:gd name="T98" fmla="*/ 148 w 3380"/>
                <a:gd name="T99" fmla="*/ 3541 h 3557"/>
                <a:gd name="T100" fmla="*/ 137 w 3380"/>
                <a:gd name="T101" fmla="*/ 3548 h 3557"/>
                <a:gd name="T102" fmla="*/ 109 w 3380"/>
                <a:gd name="T103" fmla="*/ 3557 h 3557"/>
                <a:gd name="T104" fmla="*/ 96 w 3380"/>
                <a:gd name="T105" fmla="*/ 3557 h 3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80" h="3557">
                  <a:moveTo>
                    <a:pt x="96" y="3557"/>
                  </a:moveTo>
                  <a:lnTo>
                    <a:pt x="73" y="3555"/>
                  </a:lnTo>
                  <a:lnTo>
                    <a:pt x="31" y="3534"/>
                  </a:lnTo>
                  <a:lnTo>
                    <a:pt x="16" y="3514"/>
                  </a:lnTo>
                  <a:lnTo>
                    <a:pt x="6" y="3496"/>
                  </a:lnTo>
                  <a:lnTo>
                    <a:pt x="0" y="3460"/>
                  </a:lnTo>
                  <a:lnTo>
                    <a:pt x="7" y="3424"/>
                  </a:lnTo>
                  <a:lnTo>
                    <a:pt x="27" y="3393"/>
                  </a:lnTo>
                  <a:lnTo>
                    <a:pt x="43" y="3381"/>
                  </a:lnTo>
                  <a:lnTo>
                    <a:pt x="70" y="3362"/>
                  </a:lnTo>
                  <a:lnTo>
                    <a:pt x="350" y="3159"/>
                  </a:lnTo>
                  <a:lnTo>
                    <a:pt x="720" y="2866"/>
                  </a:lnTo>
                  <a:lnTo>
                    <a:pt x="1025" y="2607"/>
                  </a:lnTo>
                  <a:lnTo>
                    <a:pt x="1376" y="2293"/>
                  </a:lnTo>
                  <a:lnTo>
                    <a:pt x="1768" y="1923"/>
                  </a:lnTo>
                  <a:lnTo>
                    <a:pt x="1979" y="1714"/>
                  </a:lnTo>
                  <a:lnTo>
                    <a:pt x="2180" y="1509"/>
                  </a:lnTo>
                  <a:lnTo>
                    <a:pt x="2506" y="1148"/>
                  </a:lnTo>
                  <a:lnTo>
                    <a:pt x="2754" y="841"/>
                  </a:lnTo>
                  <a:lnTo>
                    <a:pt x="2935" y="588"/>
                  </a:lnTo>
                  <a:lnTo>
                    <a:pt x="3058" y="386"/>
                  </a:lnTo>
                  <a:lnTo>
                    <a:pt x="3134" y="237"/>
                  </a:lnTo>
                  <a:lnTo>
                    <a:pt x="3186" y="98"/>
                  </a:lnTo>
                  <a:lnTo>
                    <a:pt x="3190" y="81"/>
                  </a:lnTo>
                  <a:lnTo>
                    <a:pt x="3194" y="62"/>
                  </a:lnTo>
                  <a:lnTo>
                    <a:pt x="3215" y="31"/>
                  </a:lnTo>
                  <a:lnTo>
                    <a:pt x="3243" y="9"/>
                  </a:lnTo>
                  <a:lnTo>
                    <a:pt x="3279" y="0"/>
                  </a:lnTo>
                  <a:lnTo>
                    <a:pt x="3300" y="2"/>
                  </a:lnTo>
                  <a:lnTo>
                    <a:pt x="3318" y="6"/>
                  </a:lnTo>
                  <a:lnTo>
                    <a:pt x="3350" y="25"/>
                  </a:lnTo>
                  <a:lnTo>
                    <a:pt x="3372" y="54"/>
                  </a:lnTo>
                  <a:lnTo>
                    <a:pt x="3380" y="90"/>
                  </a:lnTo>
                  <a:lnTo>
                    <a:pt x="3379" y="110"/>
                  </a:lnTo>
                  <a:lnTo>
                    <a:pt x="3376" y="134"/>
                  </a:lnTo>
                  <a:lnTo>
                    <a:pt x="3321" y="285"/>
                  </a:lnTo>
                  <a:lnTo>
                    <a:pt x="3243" y="447"/>
                  </a:lnTo>
                  <a:lnTo>
                    <a:pt x="3117" y="661"/>
                  </a:lnTo>
                  <a:lnTo>
                    <a:pt x="2930" y="929"/>
                  </a:lnTo>
                  <a:lnTo>
                    <a:pt x="2669" y="1253"/>
                  </a:lnTo>
                  <a:lnTo>
                    <a:pt x="2417" y="1535"/>
                  </a:lnTo>
                  <a:lnTo>
                    <a:pt x="2223" y="1741"/>
                  </a:lnTo>
                  <a:lnTo>
                    <a:pt x="2115" y="1849"/>
                  </a:lnTo>
                  <a:lnTo>
                    <a:pt x="1902" y="2061"/>
                  </a:lnTo>
                  <a:lnTo>
                    <a:pt x="1506" y="2435"/>
                  </a:lnTo>
                  <a:lnTo>
                    <a:pt x="1152" y="2752"/>
                  </a:lnTo>
                  <a:lnTo>
                    <a:pt x="843" y="3013"/>
                  </a:lnTo>
                  <a:lnTo>
                    <a:pt x="471" y="3309"/>
                  </a:lnTo>
                  <a:lnTo>
                    <a:pt x="184" y="3518"/>
                  </a:lnTo>
                  <a:lnTo>
                    <a:pt x="148" y="3541"/>
                  </a:lnTo>
                  <a:lnTo>
                    <a:pt x="137" y="3548"/>
                  </a:lnTo>
                  <a:lnTo>
                    <a:pt x="109" y="3557"/>
                  </a:lnTo>
                  <a:lnTo>
                    <a:pt x="96" y="3557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38">
              <a:extLst>
                <a:ext uri="{FF2B5EF4-FFF2-40B4-BE49-F238E27FC236}">
                  <a16:creationId xmlns:a16="http://schemas.microsoft.com/office/drawing/2014/main" id="{C24C14AE-2AEE-4166-B805-E42A468F0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" y="226"/>
              <a:ext cx="465" cy="480"/>
            </a:xfrm>
            <a:custGeom>
              <a:avLst/>
              <a:gdLst>
                <a:gd name="T0" fmla="*/ 1093 w 1396"/>
                <a:gd name="T1" fmla="*/ 1438 h 1440"/>
                <a:gd name="T2" fmla="*/ 1042 w 1396"/>
                <a:gd name="T3" fmla="*/ 1411 h 1440"/>
                <a:gd name="T4" fmla="*/ 1016 w 1396"/>
                <a:gd name="T5" fmla="*/ 1362 h 1440"/>
                <a:gd name="T6" fmla="*/ 1029 w 1396"/>
                <a:gd name="T7" fmla="*/ 1290 h 1440"/>
                <a:gd name="T8" fmla="*/ 1078 w 1396"/>
                <a:gd name="T9" fmla="*/ 1238 h 1440"/>
                <a:gd name="T10" fmla="*/ 1170 w 1396"/>
                <a:gd name="T11" fmla="*/ 1081 h 1440"/>
                <a:gd name="T12" fmla="*/ 1204 w 1396"/>
                <a:gd name="T13" fmla="*/ 929 h 1440"/>
                <a:gd name="T14" fmla="*/ 1193 w 1396"/>
                <a:gd name="T15" fmla="*/ 762 h 1440"/>
                <a:gd name="T16" fmla="*/ 1168 w 1396"/>
                <a:gd name="T17" fmla="*/ 665 h 1440"/>
                <a:gd name="T18" fmla="*/ 1087 w 1396"/>
                <a:gd name="T19" fmla="*/ 498 h 1440"/>
                <a:gd name="T20" fmla="*/ 972 w 1396"/>
                <a:gd name="T21" fmla="*/ 359 h 1440"/>
                <a:gd name="T22" fmla="*/ 832 w 1396"/>
                <a:gd name="T23" fmla="*/ 255 h 1440"/>
                <a:gd name="T24" fmla="*/ 714 w 1396"/>
                <a:gd name="T25" fmla="*/ 209 h 1440"/>
                <a:gd name="T26" fmla="*/ 609 w 1396"/>
                <a:gd name="T27" fmla="*/ 192 h 1440"/>
                <a:gd name="T28" fmla="*/ 468 w 1396"/>
                <a:gd name="T29" fmla="*/ 207 h 1440"/>
                <a:gd name="T30" fmla="*/ 330 w 1396"/>
                <a:gd name="T31" fmla="*/ 265 h 1440"/>
                <a:gd name="T32" fmla="*/ 196 w 1396"/>
                <a:gd name="T33" fmla="*/ 364 h 1440"/>
                <a:gd name="T34" fmla="*/ 148 w 1396"/>
                <a:gd name="T35" fmla="*/ 409 h 1440"/>
                <a:gd name="T36" fmla="*/ 76 w 1396"/>
                <a:gd name="T37" fmla="*/ 422 h 1440"/>
                <a:gd name="T38" fmla="*/ 27 w 1396"/>
                <a:gd name="T39" fmla="*/ 396 h 1440"/>
                <a:gd name="T40" fmla="*/ 0 w 1396"/>
                <a:gd name="T41" fmla="*/ 346 h 1440"/>
                <a:gd name="T42" fmla="*/ 14 w 1396"/>
                <a:gd name="T43" fmla="*/ 275 h 1440"/>
                <a:gd name="T44" fmla="*/ 69 w 1396"/>
                <a:gd name="T45" fmla="*/ 219 h 1440"/>
                <a:gd name="T46" fmla="*/ 245 w 1396"/>
                <a:gd name="T47" fmla="*/ 92 h 1440"/>
                <a:gd name="T48" fmla="*/ 430 w 1396"/>
                <a:gd name="T49" fmla="*/ 19 h 1440"/>
                <a:gd name="T50" fmla="*/ 620 w 1396"/>
                <a:gd name="T51" fmla="*/ 0 h 1440"/>
                <a:gd name="T52" fmla="*/ 764 w 1396"/>
                <a:gd name="T53" fmla="*/ 23 h 1440"/>
                <a:gd name="T54" fmla="*/ 916 w 1396"/>
                <a:gd name="T55" fmla="*/ 84 h 1440"/>
                <a:gd name="T56" fmla="*/ 1098 w 1396"/>
                <a:gd name="T57" fmla="*/ 215 h 1440"/>
                <a:gd name="T58" fmla="*/ 1247 w 1396"/>
                <a:gd name="T59" fmla="*/ 392 h 1440"/>
                <a:gd name="T60" fmla="*/ 1350 w 1396"/>
                <a:gd name="T61" fmla="*/ 605 h 1440"/>
                <a:gd name="T62" fmla="*/ 1379 w 1396"/>
                <a:gd name="T63" fmla="*/ 714 h 1440"/>
                <a:gd name="T64" fmla="*/ 1396 w 1396"/>
                <a:gd name="T65" fmla="*/ 922 h 1440"/>
                <a:gd name="T66" fmla="*/ 1360 w 1396"/>
                <a:gd name="T67" fmla="*/ 1117 h 1440"/>
                <a:gd name="T68" fmla="*/ 1276 w 1396"/>
                <a:gd name="T69" fmla="*/ 1294 h 1440"/>
                <a:gd name="T70" fmla="*/ 1179 w 1396"/>
                <a:gd name="T71" fmla="*/ 1411 h 1440"/>
                <a:gd name="T72" fmla="*/ 1129 w 1396"/>
                <a:gd name="T73" fmla="*/ 1438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96" h="1440">
                  <a:moveTo>
                    <a:pt x="1110" y="1440"/>
                  </a:moveTo>
                  <a:lnTo>
                    <a:pt x="1093" y="1438"/>
                  </a:lnTo>
                  <a:lnTo>
                    <a:pt x="1058" y="1424"/>
                  </a:lnTo>
                  <a:lnTo>
                    <a:pt x="1042" y="1411"/>
                  </a:lnTo>
                  <a:lnTo>
                    <a:pt x="1029" y="1397"/>
                  </a:lnTo>
                  <a:lnTo>
                    <a:pt x="1016" y="1362"/>
                  </a:lnTo>
                  <a:lnTo>
                    <a:pt x="1016" y="1325"/>
                  </a:lnTo>
                  <a:lnTo>
                    <a:pt x="1029" y="1290"/>
                  </a:lnTo>
                  <a:lnTo>
                    <a:pt x="1042" y="1276"/>
                  </a:lnTo>
                  <a:lnTo>
                    <a:pt x="1078" y="1238"/>
                  </a:lnTo>
                  <a:lnTo>
                    <a:pt x="1133" y="1161"/>
                  </a:lnTo>
                  <a:lnTo>
                    <a:pt x="1170" y="1081"/>
                  </a:lnTo>
                  <a:lnTo>
                    <a:pt x="1193" y="1004"/>
                  </a:lnTo>
                  <a:lnTo>
                    <a:pt x="1204" y="929"/>
                  </a:lnTo>
                  <a:lnTo>
                    <a:pt x="1204" y="858"/>
                  </a:lnTo>
                  <a:lnTo>
                    <a:pt x="1193" y="762"/>
                  </a:lnTo>
                  <a:lnTo>
                    <a:pt x="1180" y="711"/>
                  </a:lnTo>
                  <a:lnTo>
                    <a:pt x="1168" y="665"/>
                  </a:lnTo>
                  <a:lnTo>
                    <a:pt x="1133" y="579"/>
                  </a:lnTo>
                  <a:lnTo>
                    <a:pt x="1087" y="498"/>
                  </a:lnTo>
                  <a:lnTo>
                    <a:pt x="1034" y="423"/>
                  </a:lnTo>
                  <a:lnTo>
                    <a:pt x="972" y="359"/>
                  </a:lnTo>
                  <a:lnTo>
                    <a:pt x="904" y="301"/>
                  </a:lnTo>
                  <a:lnTo>
                    <a:pt x="832" y="255"/>
                  </a:lnTo>
                  <a:lnTo>
                    <a:pt x="754" y="220"/>
                  </a:lnTo>
                  <a:lnTo>
                    <a:pt x="714" y="209"/>
                  </a:lnTo>
                  <a:lnTo>
                    <a:pt x="679" y="200"/>
                  </a:lnTo>
                  <a:lnTo>
                    <a:pt x="609" y="192"/>
                  </a:lnTo>
                  <a:lnTo>
                    <a:pt x="538" y="194"/>
                  </a:lnTo>
                  <a:lnTo>
                    <a:pt x="468" y="207"/>
                  </a:lnTo>
                  <a:lnTo>
                    <a:pt x="397" y="232"/>
                  </a:lnTo>
                  <a:lnTo>
                    <a:pt x="330" y="265"/>
                  </a:lnTo>
                  <a:lnTo>
                    <a:pt x="262" y="310"/>
                  </a:lnTo>
                  <a:lnTo>
                    <a:pt x="196" y="364"/>
                  </a:lnTo>
                  <a:lnTo>
                    <a:pt x="163" y="396"/>
                  </a:lnTo>
                  <a:lnTo>
                    <a:pt x="148" y="409"/>
                  </a:lnTo>
                  <a:lnTo>
                    <a:pt x="114" y="422"/>
                  </a:lnTo>
                  <a:lnTo>
                    <a:pt x="76" y="422"/>
                  </a:lnTo>
                  <a:lnTo>
                    <a:pt x="42" y="409"/>
                  </a:lnTo>
                  <a:lnTo>
                    <a:pt x="27" y="396"/>
                  </a:lnTo>
                  <a:lnTo>
                    <a:pt x="14" y="380"/>
                  </a:lnTo>
                  <a:lnTo>
                    <a:pt x="0" y="346"/>
                  </a:lnTo>
                  <a:lnTo>
                    <a:pt x="0" y="310"/>
                  </a:lnTo>
                  <a:lnTo>
                    <a:pt x="14" y="275"/>
                  </a:lnTo>
                  <a:lnTo>
                    <a:pt x="27" y="259"/>
                  </a:lnTo>
                  <a:lnTo>
                    <a:pt x="69" y="219"/>
                  </a:lnTo>
                  <a:lnTo>
                    <a:pt x="155" y="150"/>
                  </a:lnTo>
                  <a:lnTo>
                    <a:pt x="245" y="92"/>
                  </a:lnTo>
                  <a:lnTo>
                    <a:pt x="335" y="49"/>
                  </a:lnTo>
                  <a:lnTo>
                    <a:pt x="430" y="19"/>
                  </a:lnTo>
                  <a:lnTo>
                    <a:pt x="525" y="3"/>
                  </a:lnTo>
                  <a:lnTo>
                    <a:pt x="620" y="0"/>
                  </a:lnTo>
                  <a:lnTo>
                    <a:pt x="717" y="12"/>
                  </a:lnTo>
                  <a:lnTo>
                    <a:pt x="764" y="23"/>
                  </a:lnTo>
                  <a:lnTo>
                    <a:pt x="816" y="39"/>
                  </a:lnTo>
                  <a:lnTo>
                    <a:pt x="916" y="84"/>
                  </a:lnTo>
                  <a:lnTo>
                    <a:pt x="1011" y="143"/>
                  </a:lnTo>
                  <a:lnTo>
                    <a:pt x="1098" y="215"/>
                  </a:lnTo>
                  <a:lnTo>
                    <a:pt x="1178" y="298"/>
                  </a:lnTo>
                  <a:lnTo>
                    <a:pt x="1247" y="392"/>
                  </a:lnTo>
                  <a:lnTo>
                    <a:pt x="1304" y="494"/>
                  </a:lnTo>
                  <a:lnTo>
                    <a:pt x="1350" y="605"/>
                  </a:lnTo>
                  <a:lnTo>
                    <a:pt x="1366" y="661"/>
                  </a:lnTo>
                  <a:lnTo>
                    <a:pt x="1379" y="714"/>
                  </a:lnTo>
                  <a:lnTo>
                    <a:pt x="1395" y="819"/>
                  </a:lnTo>
                  <a:lnTo>
                    <a:pt x="1396" y="922"/>
                  </a:lnTo>
                  <a:lnTo>
                    <a:pt x="1385" y="1021"/>
                  </a:lnTo>
                  <a:lnTo>
                    <a:pt x="1360" y="1117"/>
                  </a:lnTo>
                  <a:lnTo>
                    <a:pt x="1324" y="1208"/>
                  </a:lnTo>
                  <a:lnTo>
                    <a:pt x="1276" y="1294"/>
                  </a:lnTo>
                  <a:lnTo>
                    <a:pt x="1214" y="1374"/>
                  </a:lnTo>
                  <a:lnTo>
                    <a:pt x="1179" y="1411"/>
                  </a:lnTo>
                  <a:lnTo>
                    <a:pt x="1163" y="1424"/>
                  </a:lnTo>
                  <a:lnTo>
                    <a:pt x="1129" y="1438"/>
                  </a:lnTo>
                  <a:lnTo>
                    <a:pt x="1110" y="144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39">
              <a:extLst>
                <a:ext uri="{FF2B5EF4-FFF2-40B4-BE49-F238E27FC236}">
                  <a16:creationId xmlns:a16="http://schemas.microsoft.com/office/drawing/2014/main" id="{FD809908-8601-4BAA-BDF6-351E107ED2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7" y="606"/>
              <a:ext cx="257" cy="100"/>
            </a:xfrm>
            <a:custGeom>
              <a:avLst/>
              <a:gdLst>
                <a:gd name="T0" fmla="*/ 674 w 769"/>
                <a:gd name="T1" fmla="*/ 301 h 301"/>
                <a:gd name="T2" fmla="*/ 657 w 769"/>
                <a:gd name="T3" fmla="*/ 299 h 301"/>
                <a:gd name="T4" fmla="*/ 622 w 769"/>
                <a:gd name="T5" fmla="*/ 285 h 301"/>
                <a:gd name="T6" fmla="*/ 606 w 769"/>
                <a:gd name="T7" fmla="*/ 272 h 301"/>
                <a:gd name="T8" fmla="*/ 586 w 769"/>
                <a:gd name="T9" fmla="*/ 255 h 301"/>
                <a:gd name="T10" fmla="*/ 539 w 769"/>
                <a:gd name="T11" fmla="*/ 225 h 301"/>
                <a:gd name="T12" fmla="*/ 481 w 769"/>
                <a:gd name="T13" fmla="*/ 203 h 301"/>
                <a:gd name="T14" fmla="*/ 418 w 769"/>
                <a:gd name="T15" fmla="*/ 193 h 301"/>
                <a:gd name="T16" fmla="*/ 385 w 769"/>
                <a:gd name="T17" fmla="*/ 191 h 301"/>
                <a:gd name="T18" fmla="*/ 385 w 769"/>
                <a:gd name="T19" fmla="*/ 191 h 301"/>
                <a:gd name="T20" fmla="*/ 351 w 769"/>
                <a:gd name="T21" fmla="*/ 193 h 301"/>
                <a:gd name="T22" fmla="*/ 288 w 769"/>
                <a:gd name="T23" fmla="*/ 203 h 301"/>
                <a:gd name="T24" fmla="*/ 231 w 769"/>
                <a:gd name="T25" fmla="*/ 225 h 301"/>
                <a:gd name="T26" fmla="*/ 182 w 769"/>
                <a:gd name="T27" fmla="*/ 253 h 301"/>
                <a:gd name="T28" fmla="*/ 163 w 769"/>
                <a:gd name="T29" fmla="*/ 272 h 301"/>
                <a:gd name="T30" fmla="*/ 147 w 769"/>
                <a:gd name="T31" fmla="*/ 285 h 301"/>
                <a:gd name="T32" fmla="*/ 112 w 769"/>
                <a:gd name="T33" fmla="*/ 299 h 301"/>
                <a:gd name="T34" fmla="*/ 76 w 769"/>
                <a:gd name="T35" fmla="*/ 299 h 301"/>
                <a:gd name="T36" fmla="*/ 42 w 769"/>
                <a:gd name="T37" fmla="*/ 285 h 301"/>
                <a:gd name="T38" fmla="*/ 26 w 769"/>
                <a:gd name="T39" fmla="*/ 272 h 301"/>
                <a:gd name="T40" fmla="*/ 13 w 769"/>
                <a:gd name="T41" fmla="*/ 258 h 301"/>
                <a:gd name="T42" fmla="*/ 0 w 769"/>
                <a:gd name="T43" fmla="*/ 223 h 301"/>
                <a:gd name="T44" fmla="*/ 0 w 769"/>
                <a:gd name="T45" fmla="*/ 186 h 301"/>
                <a:gd name="T46" fmla="*/ 13 w 769"/>
                <a:gd name="T47" fmla="*/ 151 h 301"/>
                <a:gd name="T48" fmla="*/ 26 w 769"/>
                <a:gd name="T49" fmla="*/ 137 h 301"/>
                <a:gd name="T50" fmla="*/ 61 w 769"/>
                <a:gd name="T51" fmla="*/ 105 h 301"/>
                <a:gd name="T52" fmla="*/ 140 w 769"/>
                <a:gd name="T53" fmla="*/ 55 h 301"/>
                <a:gd name="T54" fmla="*/ 232 w 769"/>
                <a:gd name="T55" fmla="*/ 20 h 301"/>
                <a:gd name="T56" fmla="*/ 331 w 769"/>
                <a:gd name="T57" fmla="*/ 1 h 301"/>
                <a:gd name="T58" fmla="*/ 385 w 769"/>
                <a:gd name="T59" fmla="*/ 0 h 301"/>
                <a:gd name="T60" fmla="*/ 385 w 769"/>
                <a:gd name="T61" fmla="*/ 0 h 301"/>
                <a:gd name="T62" fmla="*/ 436 w 769"/>
                <a:gd name="T63" fmla="*/ 1 h 301"/>
                <a:gd name="T64" fmla="*/ 537 w 769"/>
                <a:gd name="T65" fmla="*/ 20 h 301"/>
                <a:gd name="T66" fmla="*/ 628 w 769"/>
                <a:gd name="T67" fmla="*/ 55 h 301"/>
                <a:gd name="T68" fmla="*/ 708 w 769"/>
                <a:gd name="T69" fmla="*/ 105 h 301"/>
                <a:gd name="T70" fmla="*/ 743 w 769"/>
                <a:gd name="T71" fmla="*/ 137 h 301"/>
                <a:gd name="T72" fmla="*/ 756 w 769"/>
                <a:gd name="T73" fmla="*/ 151 h 301"/>
                <a:gd name="T74" fmla="*/ 769 w 769"/>
                <a:gd name="T75" fmla="*/ 186 h 301"/>
                <a:gd name="T76" fmla="*/ 769 w 769"/>
                <a:gd name="T77" fmla="*/ 223 h 301"/>
                <a:gd name="T78" fmla="*/ 756 w 769"/>
                <a:gd name="T79" fmla="*/ 258 h 301"/>
                <a:gd name="T80" fmla="*/ 743 w 769"/>
                <a:gd name="T81" fmla="*/ 272 h 301"/>
                <a:gd name="T82" fmla="*/ 727 w 769"/>
                <a:gd name="T83" fmla="*/ 285 h 301"/>
                <a:gd name="T84" fmla="*/ 693 w 769"/>
                <a:gd name="T85" fmla="*/ 299 h 301"/>
                <a:gd name="T86" fmla="*/ 674 w 769"/>
                <a:gd name="T87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69" h="301">
                  <a:moveTo>
                    <a:pt x="674" y="301"/>
                  </a:moveTo>
                  <a:lnTo>
                    <a:pt x="657" y="299"/>
                  </a:lnTo>
                  <a:lnTo>
                    <a:pt x="622" y="285"/>
                  </a:lnTo>
                  <a:lnTo>
                    <a:pt x="606" y="272"/>
                  </a:lnTo>
                  <a:lnTo>
                    <a:pt x="586" y="255"/>
                  </a:lnTo>
                  <a:lnTo>
                    <a:pt x="539" y="225"/>
                  </a:lnTo>
                  <a:lnTo>
                    <a:pt x="481" y="203"/>
                  </a:lnTo>
                  <a:lnTo>
                    <a:pt x="418" y="193"/>
                  </a:lnTo>
                  <a:lnTo>
                    <a:pt x="385" y="191"/>
                  </a:lnTo>
                  <a:lnTo>
                    <a:pt x="385" y="191"/>
                  </a:lnTo>
                  <a:lnTo>
                    <a:pt x="351" y="193"/>
                  </a:lnTo>
                  <a:lnTo>
                    <a:pt x="288" y="203"/>
                  </a:lnTo>
                  <a:lnTo>
                    <a:pt x="231" y="225"/>
                  </a:lnTo>
                  <a:lnTo>
                    <a:pt x="182" y="253"/>
                  </a:lnTo>
                  <a:lnTo>
                    <a:pt x="163" y="272"/>
                  </a:lnTo>
                  <a:lnTo>
                    <a:pt x="147" y="285"/>
                  </a:lnTo>
                  <a:lnTo>
                    <a:pt x="112" y="299"/>
                  </a:lnTo>
                  <a:lnTo>
                    <a:pt x="76" y="299"/>
                  </a:lnTo>
                  <a:lnTo>
                    <a:pt x="42" y="285"/>
                  </a:lnTo>
                  <a:lnTo>
                    <a:pt x="26" y="272"/>
                  </a:lnTo>
                  <a:lnTo>
                    <a:pt x="13" y="258"/>
                  </a:lnTo>
                  <a:lnTo>
                    <a:pt x="0" y="223"/>
                  </a:lnTo>
                  <a:lnTo>
                    <a:pt x="0" y="186"/>
                  </a:lnTo>
                  <a:lnTo>
                    <a:pt x="13" y="151"/>
                  </a:lnTo>
                  <a:lnTo>
                    <a:pt x="26" y="137"/>
                  </a:lnTo>
                  <a:lnTo>
                    <a:pt x="61" y="105"/>
                  </a:lnTo>
                  <a:lnTo>
                    <a:pt x="140" y="55"/>
                  </a:lnTo>
                  <a:lnTo>
                    <a:pt x="232" y="20"/>
                  </a:lnTo>
                  <a:lnTo>
                    <a:pt x="331" y="1"/>
                  </a:lnTo>
                  <a:lnTo>
                    <a:pt x="385" y="0"/>
                  </a:lnTo>
                  <a:lnTo>
                    <a:pt x="385" y="0"/>
                  </a:lnTo>
                  <a:lnTo>
                    <a:pt x="436" y="1"/>
                  </a:lnTo>
                  <a:lnTo>
                    <a:pt x="537" y="20"/>
                  </a:lnTo>
                  <a:lnTo>
                    <a:pt x="628" y="55"/>
                  </a:lnTo>
                  <a:lnTo>
                    <a:pt x="708" y="105"/>
                  </a:lnTo>
                  <a:lnTo>
                    <a:pt x="743" y="137"/>
                  </a:lnTo>
                  <a:lnTo>
                    <a:pt x="756" y="151"/>
                  </a:lnTo>
                  <a:lnTo>
                    <a:pt x="769" y="186"/>
                  </a:lnTo>
                  <a:lnTo>
                    <a:pt x="769" y="223"/>
                  </a:lnTo>
                  <a:lnTo>
                    <a:pt x="756" y="258"/>
                  </a:lnTo>
                  <a:lnTo>
                    <a:pt x="743" y="272"/>
                  </a:lnTo>
                  <a:lnTo>
                    <a:pt x="727" y="285"/>
                  </a:lnTo>
                  <a:lnTo>
                    <a:pt x="693" y="299"/>
                  </a:lnTo>
                  <a:lnTo>
                    <a:pt x="674" y="301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40">
              <a:extLst>
                <a:ext uri="{FF2B5EF4-FFF2-40B4-BE49-F238E27FC236}">
                  <a16:creationId xmlns:a16="http://schemas.microsoft.com/office/drawing/2014/main" id="{B71CD971-8324-4822-8375-4299B8B89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8" y="1538"/>
              <a:ext cx="334" cy="335"/>
            </a:xfrm>
            <a:custGeom>
              <a:avLst/>
              <a:gdLst>
                <a:gd name="T0" fmla="*/ 910 w 1004"/>
                <a:gd name="T1" fmla="*/ 1005 h 1005"/>
                <a:gd name="T2" fmla="*/ 891 w 1004"/>
                <a:gd name="T3" fmla="*/ 1005 h 1005"/>
                <a:gd name="T4" fmla="*/ 857 w 1004"/>
                <a:gd name="T5" fmla="*/ 991 h 1005"/>
                <a:gd name="T6" fmla="*/ 842 w 1004"/>
                <a:gd name="T7" fmla="*/ 978 h 1005"/>
                <a:gd name="T8" fmla="*/ 27 w 1004"/>
                <a:gd name="T9" fmla="*/ 163 h 1005"/>
                <a:gd name="T10" fmla="*/ 14 w 1004"/>
                <a:gd name="T11" fmla="*/ 149 h 1005"/>
                <a:gd name="T12" fmla="*/ 0 w 1004"/>
                <a:gd name="T13" fmla="*/ 114 h 1005"/>
                <a:gd name="T14" fmla="*/ 0 w 1004"/>
                <a:gd name="T15" fmla="*/ 77 h 1005"/>
                <a:gd name="T16" fmla="*/ 14 w 1004"/>
                <a:gd name="T17" fmla="*/ 42 h 1005"/>
                <a:gd name="T18" fmla="*/ 27 w 1004"/>
                <a:gd name="T19" fmla="*/ 28 h 1005"/>
                <a:gd name="T20" fmla="*/ 42 w 1004"/>
                <a:gd name="T21" fmla="*/ 15 h 1005"/>
                <a:gd name="T22" fmla="*/ 76 w 1004"/>
                <a:gd name="T23" fmla="*/ 0 h 1005"/>
                <a:gd name="T24" fmla="*/ 114 w 1004"/>
                <a:gd name="T25" fmla="*/ 0 h 1005"/>
                <a:gd name="T26" fmla="*/ 148 w 1004"/>
                <a:gd name="T27" fmla="*/ 15 h 1005"/>
                <a:gd name="T28" fmla="*/ 163 w 1004"/>
                <a:gd name="T29" fmla="*/ 28 h 1005"/>
                <a:gd name="T30" fmla="*/ 978 w 1004"/>
                <a:gd name="T31" fmla="*/ 843 h 1005"/>
                <a:gd name="T32" fmla="*/ 991 w 1004"/>
                <a:gd name="T33" fmla="*/ 857 h 1005"/>
                <a:gd name="T34" fmla="*/ 1004 w 1004"/>
                <a:gd name="T35" fmla="*/ 891 h 1005"/>
                <a:gd name="T36" fmla="*/ 1004 w 1004"/>
                <a:gd name="T37" fmla="*/ 929 h 1005"/>
                <a:gd name="T38" fmla="*/ 991 w 1004"/>
                <a:gd name="T39" fmla="*/ 963 h 1005"/>
                <a:gd name="T40" fmla="*/ 978 w 1004"/>
                <a:gd name="T41" fmla="*/ 978 h 1005"/>
                <a:gd name="T42" fmla="*/ 962 w 1004"/>
                <a:gd name="T43" fmla="*/ 991 h 1005"/>
                <a:gd name="T44" fmla="*/ 927 w 1004"/>
                <a:gd name="T45" fmla="*/ 1005 h 1005"/>
                <a:gd name="T46" fmla="*/ 910 w 1004"/>
                <a:gd name="T47" fmla="*/ 1005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4" h="1005">
                  <a:moveTo>
                    <a:pt x="910" y="1005"/>
                  </a:moveTo>
                  <a:lnTo>
                    <a:pt x="891" y="1005"/>
                  </a:lnTo>
                  <a:lnTo>
                    <a:pt x="857" y="991"/>
                  </a:lnTo>
                  <a:lnTo>
                    <a:pt x="842" y="978"/>
                  </a:lnTo>
                  <a:lnTo>
                    <a:pt x="27" y="163"/>
                  </a:lnTo>
                  <a:lnTo>
                    <a:pt x="14" y="149"/>
                  </a:lnTo>
                  <a:lnTo>
                    <a:pt x="0" y="114"/>
                  </a:lnTo>
                  <a:lnTo>
                    <a:pt x="0" y="77"/>
                  </a:lnTo>
                  <a:lnTo>
                    <a:pt x="14" y="42"/>
                  </a:lnTo>
                  <a:lnTo>
                    <a:pt x="27" y="28"/>
                  </a:lnTo>
                  <a:lnTo>
                    <a:pt x="42" y="15"/>
                  </a:lnTo>
                  <a:lnTo>
                    <a:pt x="76" y="0"/>
                  </a:lnTo>
                  <a:lnTo>
                    <a:pt x="114" y="0"/>
                  </a:lnTo>
                  <a:lnTo>
                    <a:pt x="148" y="15"/>
                  </a:lnTo>
                  <a:lnTo>
                    <a:pt x="163" y="28"/>
                  </a:lnTo>
                  <a:lnTo>
                    <a:pt x="978" y="843"/>
                  </a:lnTo>
                  <a:lnTo>
                    <a:pt x="991" y="857"/>
                  </a:lnTo>
                  <a:lnTo>
                    <a:pt x="1004" y="891"/>
                  </a:lnTo>
                  <a:lnTo>
                    <a:pt x="1004" y="929"/>
                  </a:lnTo>
                  <a:lnTo>
                    <a:pt x="991" y="963"/>
                  </a:lnTo>
                  <a:lnTo>
                    <a:pt x="978" y="978"/>
                  </a:lnTo>
                  <a:lnTo>
                    <a:pt x="962" y="991"/>
                  </a:lnTo>
                  <a:lnTo>
                    <a:pt x="927" y="1005"/>
                  </a:lnTo>
                  <a:lnTo>
                    <a:pt x="910" y="100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41">
              <a:extLst>
                <a:ext uri="{FF2B5EF4-FFF2-40B4-BE49-F238E27FC236}">
                  <a16:creationId xmlns:a16="http://schemas.microsoft.com/office/drawing/2014/main" id="{9FFDD2D4-ECB0-4E3C-9233-A0710219F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1538"/>
              <a:ext cx="154" cy="154"/>
            </a:xfrm>
            <a:custGeom>
              <a:avLst/>
              <a:gdLst>
                <a:gd name="T0" fmla="*/ 95 w 461"/>
                <a:gd name="T1" fmla="*/ 462 h 462"/>
                <a:gd name="T2" fmla="*/ 77 w 461"/>
                <a:gd name="T3" fmla="*/ 462 h 462"/>
                <a:gd name="T4" fmla="*/ 42 w 461"/>
                <a:gd name="T5" fmla="*/ 448 h 462"/>
                <a:gd name="T6" fmla="*/ 26 w 461"/>
                <a:gd name="T7" fmla="*/ 435 h 462"/>
                <a:gd name="T8" fmla="*/ 15 w 461"/>
                <a:gd name="T9" fmla="*/ 421 h 462"/>
                <a:gd name="T10" fmla="*/ 0 w 461"/>
                <a:gd name="T11" fmla="*/ 386 h 462"/>
                <a:gd name="T12" fmla="*/ 0 w 461"/>
                <a:gd name="T13" fmla="*/ 349 h 462"/>
                <a:gd name="T14" fmla="*/ 15 w 461"/>
                <a:gd name="T15" fmla="*/ 314 h 462"/>
                <a:gd name="T16" fmla="*/ 26 w 461"/>
                <a:gd name="T17" fmla="*/ 300 h 462"/>
                <a:gd name="T18" fmla="*/ 298 w 461"/>
                <a:gd name="T19" fmla="*/ 28 h 462"/>
                <a:gd name="T20" fmla="*/ 313 w 461"/>
                <a:gd name="T21" fmla="*/ 15 h 462"/>
                <a:gd name="T22" fmla="*/ 347 w 461"/>
                <a:gd name="T23" fmla="*/ 0 h 462"/>
                <a:gd name="T24" fmla="*/ 385 w 461"/>
                <a:gd name="T25" fmla="*/ 0 h 462"/>
                <a:gd name="T26" fmla="*/ 419 w 461"/>
                <a:gd name="T27" fmla="*/ 15 h 462"/>
                <a:gd name="T28" fmla="*/ 434 w 461"/>
                <a:gd name="T29" fmla="*/ 28 h 462"/>
                <a:gd name="T30" fmla="*/ 447 w 461"/>
                <a:gd name="T31" fmla="*/ 42 h 462"/>
                <a:gd name="T32" fmla="*/ 461 w 461"/>
                <a:gd name="T33" fmla="*/ 77 h 462"/>
                <a:gd name="T34" fmla="*/ 461 w 461"/>
                <a:gd name="T35" fmla="*/ 114 h 462"/>
                <a:gd name="T36" fmla="*/ 447 w 461"/>
                <a:gd name="T37" fmla="*/ 149 h 462"/>
                <a:gd name="T38" fmla="*/ 434 w 461"/>
                <a:gd name="T39" fmla="*/ 163 h 462"/>
                <a:gd name="T40" fmla="*/ 163 w 461"/>
                <a:gd name="T41" fmla="*/ 435 h 462"/>
                <a:gd name="T42" fmla="*/ 147 w 461"/>
                <a:gd name="T43" fmla="*/ 448 h 462"/>
                <a:gd name="T44" fmla="*/ 113 w 461"/>
                <a:gd name="T45" fmla="*/ 462 h 462"/>
                <a:gd name="T46" fmla="*/ 95 w 461"/>
                <a:gd name="T47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462">
                  <a:moveTo>
                    <a:pt x="95" y="462"/>
                  </a:moveTo>
                  <a:lnTo>
                    <a:pt x="77" y="462"/>
                  </a:lnTo>
                  <a:lnTo>
                    <a:pt x="42" y="448"/>
                  </a:lnTo>
                  <a:lnTo>
                    <a:pt x="26" y="435"/>
                  </a:lnTo>
                  <a:lnTo>
                    <a:pt x="15" y="421"/>
                  </a:lnTo>
                  <a:lnTo>
                    <a:pt x="0" y="386"/>
                  </a:lnTo>
                  <a:lnTo>
                    <a:pt x="0" y="349"/>
                  </a:lnTo>
                  <a:lnTo>
                    <a:pt x="15" y="314"/>
                  </a:lnTo>
                  <a:lnTo>
                    <a:pt x="26" y="300"/>
                  </a:lnTo>
                  <a:lnTo>
                    <a:pt x="298" y="28"/>
                  </a:lnTo>
                  <a:lnTo>
                    <a:pt x="313" y="15"/>
                  </a:lnTo>
                  <a:lnTo>
                    <a:pt x="347" y="0"/>
                  </a:lnTo>
                  <a:lnTo>
                    <a:pt x="385" y="0"/>
                  </a:lnTo>
                  <a:lnTo>
                    <a:pt x="419" y="15"/>
                  </a:lnTo>
                  <a:lnTo>
                    <a:pt x="434" y="28"/>
                  </a:lnTo>
                  <a:lnTo>
                    <a:pt x="447" y="42"/>
                  </a:lnTo>
                  <a:lnTo>
                    <a:pt x="461" y="77"/>
                  </a:lnTo>
                  <a:lnTo>
                    <a:pt x="461" y="114"/>
                  </a:lnTo>
                  <a:lnTo>
                    <a:pt x="447" y="149"/>
                  </a:lnTo>
                  <a:lnTo>
                    <a:pt x="434" y="163"/>
                  </a:lnTo>
                  <a:lnTo>
                    <a:pt x="163" y="435"/>
                  </a:lnTo>
                  <a:lnTo>
                    <a:pt x="147" y="448"/>
                  </a:lnTo>
                  <a:lnTo>
                    <a:pt x="113" y="462"/>
                  </a:lnTo>
                  <a:lnTo>
                    <a:pt x="95" y="46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42">
              <a:extLst>
                <a:ext uri="{FF2B5EF4-FFF2-40B4-BE49-F238E27FC236}">
                  <a16:creationId xmlns:a16="http://schemas.microsoft.com/office/drawing/2014/main" id="{4D52559E-A712-41AA-91B9-15176A743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0" y="1809"/>
              <a:ext cx="83" cy="154"/>
            </a:xfrm>
            <a:custGeom>
              <a:avLst/>
              <a:gdLst>
                <a:gd name="T0" fmla="*/ 153 w 248"/>
                <a:gd name="T1" fmla="*/ 462 h 462"/>
                <a:gd name="T2" fmla="*/ 134 w 248"/>
                <a:gd name="T3" fmla="*/ 461 h 462"/>
                <a:gd name="T4" fmla="*/ 100 w 248"/>
                <a:gd name="T5" fmla="*/ 447 h 462"/>
                <a:gd name="T6" fmla="*/ 85 w 248"/>
                <a:gd name="T7" fmla="*/ 434 h 462"/>
                <a:gd name="T8" fmla="*/ 65 w 248"/>
                <a:gd name="T9" fmla="*/ 413 h 462"/>
                <a:gd name="T10" fmla="*/ 33 w 248"/>
                <a:gd name="T11" fmla="*/ 366 h 462"/>
                <a:gd name="T12" fmla="*/ 12 w 248"/>
                <a:gd name="T13" fmla="*/ 314 h 462"/>
                <a:gd name="T14" fmla="*/ 2 w 248"/>
                <a:gd name="T15" fmla="*/ 259 h 462"/>
                <a:gd name="T16" fmla="*/ 0 w 248"/>
                <a:gd name="T17" fmla="*/ 231 h 462"/>
                <a:gd name="T18" fmla="*/ 2 w 248"/>
                <a:gd name="T19" fmla="*/ 202 h 462"/>
                <a:gd name="T20" fmla="*/ 12 w 248"/>
                <a:gd name="T21" fmla="*/ 147 h 462"/>
                <a:gd name="T22" fmla="*/ 33 w 248"/>
                <a:gd name="T23" fmla="*/ 95 h 462"/>
                <a:gd name="T24" fmla="*/ 65 w 248"/>
                <a:gd name="T25" fmla="*/ 48 h 462"/>
                <a:gd name="T26" fmla="*/ 85 w 248"/>
                <a:gd name="T27" fmla="*/ 28 h 462"/>
                <a:gd name="T28" fmla="*/ 100 w 248"/>
                <a:gd name="T29" fmla="*/ 15 h 462"/>
                <a:gd name="T30" fmla="*/ 134 w 248"/>
                <a:gd name="T31" fmla="*/ 0 h 462"/>
                <a:gd name="T32" fmla="*/ 170 w 248"/>
                <a:gd name="T33" fmla="*/ 0 h 462"/>
                <a:gd name="T34" fmla="*/ 205 w 248"/>
                <a:gd name="T35" fmla="*/ 15 h 462"/>
                <a:gd name="T36" fmla="*/ 221 w 248"/>
                <a:gd name="T37" fmla="*/ 28 h 462"/>
                <a:gd name="T38" fmla="*/ 234 w 248"/>
                <a:gd name="T39" fmla="*/ 42 h 462"/>
                <a:gd name="T40" fmla="*/ 247 w 248"/>
                <a:gd name="T41" fmla="*/ 76 h 462"/>
                <a:gd name="T42" fmla="*/ 247 w 248"/>
                <a:gd name="T43" fmla="*/ 114 h 462"/>
                <a:gd name="T44" fmla="*/ 234 w 248"/>
                <a:gd name="T45" fmla="*/ 148 h 462"/>
                <a:gd name="T46" fmla="*/ 221 w 248"/>
                <a:gd name="T47" fmla="*/ 163 h 462"/>
                <a:gd name="T48" fmla="*/ 208 w 248"/>
                <a:gd name="T49" fmla="*/ 177 h 462"/>
                <a:gd name="T50" fmla="*/ 193 w 248"/>
                <a:gd name="T51" fmla="*/ 212 h 462"/>
                <a:gd name="T52" fmla="*/ 192 w 248"/>
                <a:gd name="T53" fmla="*/ 231 h 462"/>
                <a:gd name="T54" fmla="*/ 193 w 248"/>
                <a:gd name="T55" fmla="*/ 249 h 462"/>
                <a:gd name="T56" fmla="*/ 208 w 248"/>
                <a:gd name="T57" fmla="*/ 284 h 462"/>
                <a:gd name="T58" fmla="*/ 221 w 248"/>
                <a:gd name="T59" fmla="*/ 298 h 462"/>
                <a:gd name="T60" fmla="*/ 234 w 248"/>
                <a:gd name="T61" fmla="*/ 313 h 462"/>
                <a:gd name="T62" fmla="*/ 247 w 248"/>
                <a:gd name="T63" fmla="*/ 347 h 462"/>
                <a:gd name="T64" fmla="*/ 248 w 248"/>
                <a:gd name="T65" fmla="*/ 385 h 462"/>
                <a:gd name="T66" fmla="*/ 234 w 248"/>
                <a:gd name="T67" fmla="*/ 419 h 462"/>
                <a:gd name="T68" fmla="*/ 221 w 248"/>
                <a:gd name="T69" fmla="*/ 434 h 462"/>
                <a:gd name="T70" fmla="*/ 206 w 248"/>
                <a:gd name="T71" fmla="*/ 447 h 462"/>
                <a:gd name="T72" fmla="*/ 170 w 248"/>
                <a:gd name="T73" fmla="*/ 461 h 462"/>
                <a:gd name="T74" fmla="*/ 153 w 248"/>
                <a:gd name="T7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8" h="462">
                  <a:moveTo>
                    <a:pt x="153" y="462"/>
                  </a:moveTo>
                  <a:lnTo>
                    <a:pt x="134" y="461"/>
                  </a:lnTo>
                  <a:lnTo>
                    <a:pt x="100" y="447"/>
                  </a:lnTo>
                  <a:lnTo>
                    <a:pt x="85" y="434"/>
                  </a:lnTo>
                  <a:lnTo>
                    <a:pt x="65" y="413"/>
                  </a:lnTo>
                  <a:lnTo>
                    <a:pt x="33" y="366"/>
                  </a:lnTo>
                  <a:lnTo>
                    <a:pt x="12" y="314"/>
                  </a:lnTo>
                  <a:lnTo>
                    <a:pt x="2" y="259"/>
                  </a:lnTo>
                  <a:lnTo>
                    <a:pt x="0" y="231"/>
                  </a:lnTo>
                  <a:lnTo>
                    <a:pt x="2" y="202"/>
                  </a:lnTo>
                  <a:lnTo>
                    <a:pt x="12" y="147"/>
                  </a:lnTo>
                  <a:lnTo>
                    <a:pt x="33" y="95"/>
                  </a:lnTo>
                  <a:lnTo>
                    <a:pt x="65" y="48"/>
                  </a:lnTo>
                  <a:lnTo>
                    <a:pt x="85" y="28"/>
                  </a:lnTo>
                  <a:lnTo>
                    <a:pt x="100" y="15"/>
                  </a:lnTo>
                  <a:lnTo>
                    <a:pt x="134" y="0"/>
                  </a:lnTo>
                  <a:lnTo>
                    <a:pt x="170" y="0"/>
                  </a:lnTo>
                  <a:lnTo>
                    <a:pt x="205" y="15"/>
                  </a:lnTo>
                  <a:lnTo>
                    <a:pt x="221" y="28"/>
                  </a:lnTo>
                  <a:lnTo>
                    <a:pt x="234" y="42"/>
                  </a:lnTo>
                  <a:lnTo>
                    <a:pt x="247" y="76"/>
                  </a:lnTo>
                  <a:lnTo>
                    <a:pt x="247" y="114"/>
                  </a:lnTo>
                  <a:lnTo>
                    <a:pt x="234" y="148"/>
                  </a:lnTo>
                  <a:lnTo>
                    <a:pt x="221" y="163"/>
                  </a:lnTo>
                  <a:lnTo>
                    <a:pt x="208" y="177"/>
                  </a:lnTo>
                  <a:lnTo>
                    <a:pt x="193" y="212"/>
                  </a:lnTo>
                  <a:lnTo>
                    <a:pt x="192" y="231"/>
                  </a:lnTo>
                  <a:lnTo>
                    <a:pt x="193" y="249"/>
                  </a:lnTo>
                  <a:lnTo>
                    <a:pt x="208" y="284"/>
                  </a:lnTo>
                  <a:lnTo>
                    <a:pt x="221" y="298"/>
                  </a:lnTo>
                  <a:lnTo>
                    <a:pt x="234" y="313"/>
                  </a:lnTo>
                  <a:lnTo>
                    <a:pt x="247" y="347"/>
                  </a:lnTo>
                  <a:lnTo>
                    <a:pt x="248" y="385"/>
                  </a:lnTo>
                  <a:lnTo>
                    <a:pt x="234" y="419"/>
                  </a:lnTo>
                  <a:lnTo>
                    <a:pt x="221" y="434"/>
                  </a:lnTo>
                  <a:lnTo>
                    <a:pt x="206" y="447"/>
                  </a:lnTo>
                  <a:lnTo>
                    <a:pt x="170" y="461"/>
                  </a:lnTo>
                  <a:lnTo>
                    <a:pt x="153" y="46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43">
              <a:extLst>
                <a:ext uri="{FF2B5EF4-FFF2-40B4-BE49-F238E27FC236}">
                  <a16:creationId xmlns:a16="http://schemas.microsoft.com/office/drawing/2014/main" id="{65032FD4-FE53-4DC5-89B7-ED0703086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5" y="1401"/>
              <a:ext cx="63" cy="64"/>
            </a:xfrm>
            <a:custGeom>
              <a:avLst/>
              <a:gdLst>
                <a:gd name="T0" fmla="*/ 96 w 191"/>
                <a:gd name="T1" fmla="*/ 0 h 190"/>
                <a:gd name="T2" fmla="*/ 76 w 191"/>
                <a:gd name="T3" fmla="*/ 2 h 190"/>
                <a:gd name="T4" fmla="*/ 43 w 191"/>
                <a:gd name="T5" fmla="*/ 16 h 190"/>
                <a:gd name="T6" fmla="*/ 29 w 191"/>
                <a:gd name="T7" fmla="*/ 29 h 190"/>
                <a:gd name="T8" fmla="*/ 16 w 191"/>
                <a:gd name="T9" fmla="*/ 43 h 190"/>
                <a:gd name="T10" fmla="*/ 1 w 191"/>
                <a:gd name="T11" fmla="*/ 78 h 190"/>
                <a:gd name="T12" fmla="*/ 0 w 191"/>
                <a:gd name="T13" fmla="*/ 97 h 190"/>
                <a:gd name="T14" fmla="*/ 1 w 191"/>
                <a:gd name="T15" fmla="*/ 115 h 190"/>
                <a:gd name="T16" fmla="*/ 16 w 191"/>
                <a:gd name="T17" fmla="*/ 150 h 190"/>
                <a:gd name="T18" fmla="*/ 29 w 191"/>
                <a:gd name="T19" fmla="*/ 164 h 190"/>
                <a:gd name="T20" fmla="*/ 43 w 191"/>
                <a:gd name="T21" fmla="*/ 177 h 190"/>
                <a:gd name="T22" fmla="*/ 78 w 191"/>
                <a:gd name="T23" fmla="*/ 190 h 190"/>
                <a:gd name="T24" fmla="*/ 115 w 191"/>
                <a:gd name="T25" fmla="*/ 190 h 190"/>
                <a:gd name="T26" fmla="*/ 150 w 191"/>
                <a:gd name="T27" fmla="*/ 177 h 190"/>
                <a:gd name="T28" fmla="*/ 164 w 191"/>
                <a:gd name="T29" fmla="*/ 164 h 190"/>
                <a:gd name="T30" fmla="*/ 177 w 191"/>
                <a:gd name="T31" fmla="*/ 150 h 190"/>
                <a:gd name="T32" fmla="*/ 190 w 191"/>
                <a:gd name="T33" fmla="*/ 115 h 190"/>
                <a:gd name="T34" fmla="*/ 191 w 191"/>
                <a:gd name="T35" fmla="*/ 97 h 190"/>
                <a:gd name="T36" fmla="*/ 190 w 191"/>
                <a:gd name="T37" fmla="*/ 78 h 190"/>
                <a:gd name="T38" fmla="*/ 177 w 191"/>
                <a:gd name="T39" fmla="*/ 43 h 190"/>
                <a:gd name="T40" fmla="*/ 164 w 191"/>
                <a:gd name="T41" fmla="*/ 29 h 190"/>
                <a:gd name="T42" fmla="*/ 150 w 191"/>
                <a:gd name="T43" fmla="*/ 16 h 190"/>
                <a:gd name="T44" fmla="*/ 115 w 191"/>
                <a:gd name="T45" fmla="*/ 2 h 190"/>
                <a:gd name="T46" fmla="*/ 96 w 191"/>
                <a:gd name="T47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1" h="190">
                  <a:moveTo>
                    <a:pt x="96" y="0"/>
                  </a:moveTo>
                  <a:lnTo>
                    <a:pt x="76" y="2"/>
                  </a:lnTo>
                  <a:lnTo>
                    <a:pt x="43" y="16"/>
                  </a:lnTo>
                  <a:lnTo>
                    <a:pt x="29" y="29"/>
                  </a:lnTo>
                  <a:lnTo>
                    <a:pt x="16" y="43"/>
                  </a:lnTo>
                  <a:lnTo>
                    <a:pt x="1" y="78"/>
                  </a:lnTo>
                  <a:lnTo>
                    <a:pt x="0" y="97"/>
                  </a:lnTo>
                  <a:lnTo>
                    <a:pt x="1" y="115"/>
                  </a:lnTo>
                  <a:lnTo>
                    <a:pt x="16" y="150"/>
                  </a:lnTo>
                  <a:lnTo>
                    <a:pt x="29" y="164"/>
                  </a:lnTo>
                  <a:lnTo>
                    <a:pt x="43" y="177"/>
                  </a:lnTo>
                  <a:lnTo>
                    <a:pt x="78" y="190"/>
                  </a:lnTo>
                  <a:lnTo>
                    <a:pt x="115" y="190"/>
                  </a:lnTo>
                  <a:lnTo>
                    <a:pt x="150" y="177"/>
                  </a:lnTo>
                  <a:lnTo>
                    <a:pt x="164" y="164"/>
                  </a:lnTo>
                  <a:lnTo>
                    <a:pt x="177" y="150"/>
                  </a:lnTo>
                  <a:lnTo>
                    <a:pt x="190" y="115"/>
                  </a:lnTo>
                  <a:lnTo>
                    <a:pt x="191" y="97"/>
                  </a:lnTo>
                  <a:lnTo>
                    <a:pt x="190" y="78"/>
                  </a:lnTo>
                  <a:lnTo>
                    <a:pt x="177" y="43"/>
                  </a:lnTo>
                  <a:lnTo>
                    <a:pt x="164" y="29"/>
                  </a:lnTo>
                  <a:lnTo>
                    <a:pt x="150" y="16"/>
                  </a:lnTo>
                  <a:lnTo>
                    <a:pt x="115" y="2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44">
              <a:extLst>
                <a:ext uri="{FF2B5EF4-FFF2-40B4-BE49-F238E27FC236}">
                  <a16:creationId xmlns:a16="http://schemas.microsoft.com/office/drawing/2014/main" id="{07DC08D8-817C-4CCB-BF7C-2E42857EB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" y="1339"/>
              <a:ext cx="192" cy="191"/>
            </a:xfrm>
            <a:custGeom>
              <a:avLst/>
              <a:gdLst>
                <a:gd name="T0" fmla="*/ 288 w 576"/>
                <a:gd name="T1" fmla="*/ 572 h 572"/>
                <a:gd name="T2" fmla="*/ 260 w 576"/>
                <a:gd name="T3" fmla="*/ 570 h 572"/>
                <a:gd name="T4" fmla="*/ 203 w 576"/>
                <a:gd name="T5" fmla="*/ 560 h 572"/>
                <a:gd name="T6" fmla="*/ 152 w 576"/>
                <a:gd name="T7" fmla="*/ 539 h 572"/>
                <a:gd name="T8" fmla="*/ 106 w 576"/>
                <a:gd name="T9" fmla="*/ 507 h 572"/>
                <a:gd name="T10" fmla="*/ 84 w 576"/>
                <a:gd name="T11" fmla="*/ 487 h 572"/>
                <a:gd name="T12" fmla="*/ 65 w 576"/>
                <a:gd name="T13" fmla="*/ 467 h 572"/>
                <a:gd name="T14" fmla="*/ 34 w 576"/>
                <a:gd name="T15" fmla="*/ 419 h 572"/>
                <a:gd name="T16" fmla="*/ 12 w 576"/>
                <a:gd name="T17" fmla="*/ 367 h 572"/>
                <a:gd name="T18" fmla="*/ 0 w 576"/>
                <a:gd name="T19" fmla="*/ 313 h 572"/>
                <a:gd name="T20" fmla="*/ 0 w 576"/>
                <a:gd name="T21" fmla="*/ 284 h 572"/>
                <a:gd name="T22" fmla="*/ 0 w 576"/>
                <a:gd name="T23" fmla="*/ 255 h 572"/>
                <a:gd name="T24" fmla="*/ 12 w 576"/>
                <a:gd name="T25" fmla="*/ 200 h 572"/>
                <a:gd name="T26" fmla="*/ 34 w 576"/>
                <a:gd name="T27" fmla="*/ 148 h 572"/>
                <a:gd name="T28" fmla="*/ 65 w 576"/>
                <a:gd name="T29" fmla="*/ 101 h 572"/>
                <a:gd name="T30" fmla="*/ 84 w 576"/>
                <a:gd name="T31" fmla="*/ 81 h 572"/>
                <a:gd name="T32" fmla="*/ 106 w 576"/>
                <a:gd name="T33" fmla="*/ 61 h 572"/>
                <a:gd name="T34" fmla="*/ 153 w 576"/>
                <a:gd name="T35" fmla="*/ 30 h 572"/>
                <a:gd name="T36" fmla="*/ 205 w 576"/>
                <a:gd name="T37" fmla="*/ 10 h 572"/>
                <a:gd name="T38" fmla="*/ 260 w 576"/>
                <a:gd name="T39" fmla="*/ 0 h 572"/>
                <a:gd name="T40" fmla="*/ 316 w 576"/>
                <a:gd name="T41" fmla="*/ 0 h 572"/>
                <a:gd name="T42" fmla="*/ 370 w 576"/>
                <a:gd name="T43" fmla="*/ 10 h 572"/>
                <a:gd name="T44" fmla="*/ 424 w 576"/>
                <a:gd name="T45" fmla="*/ 30 h 572"/>
                <a:gd name="T46" fmla="*/ 470 w 576"/>
                <a:gd name="T47" fmla="*/ 61 h 572"/>
                <a:gd name="T48" fmla="*/ 491 w 576"/>
                <a:gd name="T49" fmla="*/ 81 h 572"/>
                <a:gd name="T50" fmla="*/ 512 w 576"/>
                <a:gd name="T51" fmla="*/ 101 h 572"/>
                <a:gd name="T52" fmla="*/ 543 w 576"/>
                <a:gd name="T53" fmla="*/ 148 h 572"/>
                <a:gd name="T54" fmla="*/ 563 w 576"/>
                <a:gd name="T55" fmla="*/ 200 h 572"/>
                <a:gd name="T56" fmla="*/ 575 w 576"/>
                <a:gd name="T57" fmla="*/ 255 h 572"/>
                <a:gd name="T58" fmla="*/ 576 w 576"/>
                <a:gd name="T59" fmla="*/ 284 h 572"/>
                <a:gd name="T60" fmla="*/ 575 w 576"/>
                <a:gd name="T61" fmla="*/ 313 h 572"/>
                <a:gd name="T62" fmla="*/ 563 w 576"/>
                <a:gd name="T63" fmla="*/ 369 h 572"/>
                <a:gd name="T64" fmla="*/ 542 w 576"/>
                <a:gd name="T65" fmla="*/ 419 h 572"/>
                <a:gd name="T66" fmla="*/ 512 w 576"/>
                <a:gd name="T67" fmla="*/ 467 h 572"/>
                <a:gd name="T68" fmla="*/ 491 w 576"/>
                <a:gd name="T69" fmla="*/ 487 h 572"/>
                <a:gd name="T70" fmla="*/ 471 w 576"/>
                <a:gd name="T71" fmla="*/ 507 h 572"/>
                <a:gd name="T72" fmla="*/ 424 w 576"/>
                <a:gd name="T73" fmla="*/ 539 h 572"/>
                <a:gd name="T74" fmla="*/ 372 w 576"/>
                <a:gd name="T75" fmla="*/ 560 h 572"/>
                <a:gd name="T76" fmla="*/ 317 w 576"/>
                <a:gd name="T77" fmla="*/ 570 h 572"/>
                <a:gd name="T78" fmla="*/ 288 w 576"/>
                <a:gd name="T79" fmla="*/ 572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76" h="572">
                  <a:moveTo>
                    <a:pt x="288" y="572"/>
                  </a:moveTo>
                  <a:lnTo>
                    <a:pt x="260" y="570"/>
                  </a:lnTo>
                  <a:lnTo>
                    <a:pt x="203" y="560"/>
                  </a:lnTo>
                  <a:lnTo>
                    <a:pt x="152" y="539"/>
                  </a:lnTo>
                  <a:lnTo>
                    <a:pt x="106" y="507"/>
                  </a:lnTo>
                  <a:lnTo>
                    <a:pt x="84" y="487"/>
                  </a:lnTo>
                  <a:lnTo>
                    <a:pt x="65" y="467"/>
                  </a:lnTo>
                  <a:lnTo>
                    <a:pt x="34" y="419"/>
                  </a:lnTo>
                  <a:lnTo>
                    <a:pt x="12" y="367"/>
                  </a:lnTo>
                  <a:lnTo>
                    <a:pt x="0" y="313"/>
                  </a:lnTo>
                  <a:lnTo>
                    <a:pt x="0" y="284"/>
                  </a:lnTo>
                  <a:lnTo>
                    <a:pt x="0" y="255"/>
                  </a:lnTo>
                  <a:lnTo>
                    <a:pt x="12" y="200"/>
                  </a:lnTo>
                  <a:lnTo>
                    <a:pt x="34" y="148"/>
                  </a:lnTo>
                  <a:lnTo>
                    <a:pt x="65" y="101"/>
                  </a:lnTo>
                  <a:lnTo>
                    <a:pt x="84" y="81"/>
                  </a:lnTo>
                  <a:lnTo>
                    <a:pt x="106" y="61"/>
                  </a:lnTo>
                  <a:lnTo>
                    <a:pt x="153" y="30"/>
                  </a:lnTo>
                  <a:lnTo>
                    <a:pt x="205" y="10"/>
                  </a:lnTo>
                  <a:lnTo>
                    <a:pt x="260" y="0"/>
                  </a:lnTo>
                  <a:lnTo>
                    <a:pt x="316" y="0"/>
                  </a:lnTo>
                  <a:lnTo>
                    <a:pt x="370" y="10"/>
                  </a:lnTo>
                  <a:lnTo>
                    <a:pt x="424" y="30"/>
                  </a:lnTo>
                  <a:lnTo>
                    <a:pt x="470" y="61"/>
                  </a:lnTo>
                  <a:lnTo>
                    <a:pt x="491" y="81"/>
                  </a:lnTo>
                  <a:lnTo>
                    <a:pt x="512" y="101"/>
                  </a:lnTo>
                  <a:lnTo>
                    <a:pt x="543" y="148"/>
                  </a:lnTo>
                  <a:lnTo>
                    <a:pt x="563" y="200"/>
                  </a:lnTo>
                  <a:lnTo>
                    <a:pt x="575" y="255"/>
                  </a:lnTo>
                  <a:lnTo>
                    <a:pt x="576" y="284"/>
                  </a:lnTo>
                  <a:lnTo>
                    <a:pt x="575" y="313"/>
                  </a:lnTo>
                  <a:lnTo>
                    <a:pt x="563" y="369"/>
                  </a:lnTo>
                  <a:lnTo>
                    <a:pt x="542" y="419"/>
                  </a:lnTo>
                  <a:lnTo>
                    <a:pt x="512" y="467"/>
                  </a:lnTo>
                  <a:lnTo>
                    <a:pt x="491" y="487"/>
                  </a:lnTo>
                  <a:lnTo>
                    <a:pt x="471" y="507"/>
                  </a:lnTo>
                  <a:lnTo>
                    <a:pt x="424" y="539"/>
                  </a:lnTo>
                  <a:lnTo>
                    <a:pt x="372" y="560"/>
                  </a:lnTo>
                  <a:lnTo>
                    <a:pt x="317" y="570"/>
                  </a:lnTo>
                  <a:lnTo>
                    <a:pt x="288" y="57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45">
              <a:extLst>
                <a:ext uri="{FF2B5EF4-FFF2-40B4-BE49-F238E27FC236}">
                  <a16:creationId xmlns:a16="http://schemas.microsoft.com/office/drawing/2014/main" id="{10D4D2DD-DA04-439D-8E43-7103461FFA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3" y="977"/>
              <a:ext cx="192" cy="191"/>
            </a:xfrm>
            <a:custGeom>
              <a:avLst/>
              <a:gdLst>
                <a:gd name="T0" fmla="*/ 287 w 575"/>
                <a:gd name="T1" fmla="*/ 189 h 573"/>
                <a:gd name="T2" fmla="*/ 268 w 575"/>
                <a:gd name="T3" fmla="*/ 190 h 573"/>
                <a:gd name="T4" fmla="*/ 234 w 575"/>
                <a:gd name="T5" fmla="*/ 204 h 573"/>
                <a:gd name="T6" fmla="*/ 219 w 575"/>
                <a:gd name="T7" fmla="*/ 217 h 573"/>
                <a:gd name="T8" fmla="*/ 206 w 575"/>
                <a:gd name="T9" fmla="*/ 232 h 573"/>
                <a:gd name="T10" fmla="*/ 192 w 575"/>
                <a:gd name="T11" fmla="*/ 266 h 573"/>
                <a:gd name="T12" fmla="*/ 192 w 575"/>
                <a:gd name="T13" fmla="*/ 304 h 573"/>
                <a:gd name="T14" fmla="*/ 206 w 575"/>
                <a:gd name="T15" fmla="*/ 338 h 573"/>
                <a:gd name="T16" fmla="*/ 219 w 575"/>
                <a:gd name="T17" fmla="*/ 353 h 573"/>
                <a:gd name="T18" fmla="*/ 234 w 575"/>
                <a:gd name="T19" fmla="*/ 366 h 573"/>
                <a:gd name="T20" fmla="*/ 268 w 575"/>
                <a:gd name="T21" fmla="*/ 379 h 573"/>
                <a:gd name="T22" fmla="*/ 306 w 575"/>
                <a:gd name="T23" fmla="*/ 379 h 573"/>
                <a:gd name="T24" fmla="*/ 340 w 575"/>
                <a:gd name="T25" fmla="*/ 366 h 573"/>
                <a:gd name="T26" fmla="*/ 355 w 575"/>
                <a:gd name="T27" fmla="*/ 353 h 573"/>
                <a:gd name="T28" fmla="*/ 368 w 575"/>
                <a:gd name="T29" fmla="*/ 338 h 573"/>
                <a:gd name="T30" fmla="*/ 382 w 575"/>
                <a:gd name="T31" fmla="*/ 304 h 573"/>
                <a:gd name="T32" fmla="*/ 382 w 575"/>
                <a:gd name="T33" fmla="*/ 285 h 573"/>
                <a:gd name="T34" fmla="*/ 382 w 575"/>
                <a:gd name="T35" fmla="*/ 266 h 573"/>
                <a:gd name="T36" fmla="*/ 368 w 575"/>
                <a:gd name="T37" fmla="*/ 232 h 573"/>
                <a:gd name="T38" fmla="*/ 355 w 575"/>
                <a:gd name="T39" fmla="*/ 217 h 573"/>
                <a:gd name="T40" fmla="*/ 340 w 575"/>
                <a:gd name="T41" fmla="*/ 204 h 573"/>
                <a:gd name="T42" fmla="*/ 306 w 575"/>
                <a:gd name="T43" fmla="*/ 190 h 573"/>
                <a:gd name="T44" fmla="*/ 287 w 575"/>
                <a:gd name="T45" fmla="*/ 189 h 573"/>
                <a:gd name="T46" fmla="*/ 287 w 575"/>
                <a:gd name="T47" fmla="*/ 573 h 573"/>
                <a:gd name="T48" fmla="*/ 258 w 575"/>
                <a:gd name="T49" fmla="*/ 572 h 573"/>
                <a:gd name="T50" fmla="*/ 202 w 575"/>
                <a:gd name="T51" fmla="*/ 562 h 573"/>
                <a:gd name="T52" fmla="*/ 150 w 575"/>
                <a:gd name="T53" fmla="*/ 540 h 573"/>
                <a:gd name="T54" fmla="*/ 104 w 575"/>
                <a:gd name="T55" fmla="*/ 508 h 573"/>
                <a:gd name="T56" fmla="*/ 82 w 575"/>
                <a:gd name="T57" fmla="*/ 488 h 573"/>
                <a:gd name="T58" fmla="*/ 62 w 575"/>
                <a:gd name="T59" fmla="*/ 466 h 573"/>
                <a:gd name="T60" fmla="*/ 32 w 575"/>
                <a:gd name="T61" fmla="*/ 419 h 573"/>
                <a:gd name="T62" fmla="*/ 10 w 575"/>
                <a:gd name="T63" fmla="*/ 367 h 573"/>
                <a:gd name="T64" fmla="*/ 0 w 575"/>
                <a:gd name="T65" fmla="*/ 312 h 573"/>
                <a:gd name="T66" fmla="*/ 0 w 575"/>
                <a:gd name="T67" fmla="*/ 258 h 573"/>
                <a:gd name="T68" fmla="*/ 10 w 575"/>
                <a:gd name="T69" fmla="*/ 203 h 573"/>
                <a:gd name="T70" fmla="*/ 32 w 575"/>
                <a:gd name="T71" fmla="*/ 151 h 573"/>
                <a:gd name="T72" fmla="*/ 62 w 575"/>
                <a:gd name="T73" fmla="*/ 104 h 573"/>
                <a:gd name="T74" fmla="*/ 82 w 575"/>
                <a:gd name="T75" fmla="*/ 82 h 573"/>
                <a:gd name="T76" fmla="*/ 104 w 575"/>
                <a:gd name="T77" fmla="*/ 62 h 573"/>
                <a:gd name="T78" fmla="*/ 152 w 575"/>
                <a:gd name="T79" fmla="*/ 32 h 573"/>
                <a:gd name="T80" fmla="*/ 203 w 575"/>
                <a:gd name="T81" fmla="*/ 11 h 573"/>
                <a:gd name="T82" fmla="*/ 258 w 575"/>
                <a:gd name="T83" fmla="*/ 0 h 573"/>
                <a:gd name="T84" fmla="*/ 314 w 575"/>
                <a:gd name="T85" fmla="*/ 0 h 573"/>
                <a:gd name="T86" fmla="*/ 370 w 575"/>
                <a:gd name="T87" fmla="*/ 11 h 573"/>
                <a:gd name="T88" fmla="*/ 422 w 575"/>
                <a:gd name="T89" fmla="*/ 32 h 573"/>
                <a:gd name="T90" fmla="*/ 470 w 575"/>
                <a:gd name="T91" fmla="*/ 62 h 573"/>
                <a:gd name="T92" fmla="*/ 490 w 575"/>
                <a:gd name="T93" fmla="*/ 82 h 573"/>
                <a:gd name="T94" fmla="*/ 510 w 575"/>
                <a:gd name="T95" fmla="*/ 102 h 573"/>
                <a:gd name="T96" fmla="*/ 542 w 575"/>
                <a:gd name="T97" fmla="*/ 150 h 573"/>
                <a:gd name="T98" fmla="*/ 563 w 575"/>
                <a:gd name="T99" fmla="*/ 202 h 573"/>
                <a:gd name="T100" fmla="*/ 573 w 575"/>
                <a:gd name="T101" fmla="*/ 256 h 573"/>
                <a:gd name="T102" fmla="*/ 575 w 575"/>
                <a:gd name="T103" fmla="*/ 285 h 573"/>
                <a:gd name="T104" fmla="*/ 573 w 575"/>
                <a:gd name="T105" fmla="*/ 314 h 573"/>
                <a:gd name="T106" fmla="*/ 563 w 575"/>
                <a:gd name="T107" fmla="*/ 369 h 573"/>
                <a:gd name="T108" fmla="*/ 542 w 575"/>
                <a:gd name="T109" fmla="*/ 420 h 573"/>
                <a:gd name="T110" fmla="*/ 510 w 575"/>
                <a:gd name="T111" fmla="*/ 468 h 573"/>
                <a:gd name="T112" fmla="*/ 490 w 575"/>
                <a:gd name="T113" fmla="*/ 488 h 573"/>
                <a:gd name="T114" fmla="*/ 470 w 575"/>
                <a:gd name="T115" fmla="*/ 508 h 573"/>
                <a:gd name="T116" fmla="*/ 422 w 575"/>
                <a:gd name="T117" fmla="*/ 540 h 573"/>
                <a:gd name="T118" fmla="*/ 370 w 575"/>
                <a:gd name="T119" fmla="*/ 562 h 573"/>
                <a:gd name="T120" fmla="*/ 316 w 575"/>
                <a:gd name="T121" fmla="*/ 572 h 573"/>
                <a:gd name="T122" fmla="*/ 287 w 575"/>
                <a:gd name="T123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5" h="573">
                  <a:moveTo>
                    <a:pt x="287" y="189"/>
                  </a:moveTo>
                  <a:lnTo>
                    <a:pt x="268" y="190"/>
                  </a:lnTo>
                  <a:lnTo>
                    <a:pt x="234" y="204"/>
                  </a:lnTo>
                  <a:lnTo>
                    <a:pt x="219" y="217"/>
                  </a:lnTo>
                  <a:lnTo>
                    <a:pt x="206" y="232"/>
                  </a:lnTo>
                  <a:lnTo>
                    <a:pt x="192" y="266"/>
                  </a:lnTo>
                  <a:lnTo>
                    <a:pt x="192" y="304"/>
                  </a:lnTo>
                  <a:lnTo>
                    <a:pt x="206" y="338"/>
                  </a:lnTo>
                  <a:lnTo>
                    <a:pt x="219" y="353"/>
                  </a:lnTo>
                  <a:lnTo>
                    <a:pt x="234" y="366"/>
                  </a:lnTo>
                  <a:lnTo>
                    <a:pt x="268" y="379"/>
                  </a:lnTo>
                  <a:lnTo>
                    <a:pt x="306" y="379"/>
                  </a:lnTo>
                  <a:lnTo>
                    <a:pt x="340" y="366"/>
                  </a:lnTo>
                  <a:lnTo>
                    <a:pt x="355" y="353"/>
                  </a:lnTo>
                  <a:lnTo>
                    <a:pt x="368" y="338"/>
                  </a:lnTo>
                  <a:lnTo>
                    <a:pt x="382" y="304"/>
                  </a:lnTo>
                  <a:lnTo>
                    <a:pt x="382" y="285"/>
                  </a:lnTo>
                  <a:lnTo>
                    <a:pt x="382" y="266"/>
                  </a:lnTo>
                  <a:lnTo>
                    <a:pt x="368" y="232"/>
                  </a:lnTo>
                  <a:lnTo>
                    <a:pt x="355" y="217"/>
                  </a:lnTo>
                  <a:lnTo>
                    <a:pt x="340" y="204"/>
                  </a:lnTo>
                  <a:lnTo>
                    <a:pt x="306" y="190"/>
                  </a:lnTo>
                  <a:lnTo>
                    <a:pt x="287" y="189"/>
                  </a:lnTo>
                  <a:close/>
                  <a:moveTo>
                    <a:pt x="287" y="573"/>
                  </a:moveTo>
                  <a:lnTo>
                    <a:pt x="258" y="572"/>
                  </a:lnTo>
                  <a:lnTo>
                    <a:pt x="202" y="562"/>
                  </a:lnTo>
                  <a:lnTo>
                    <a:pt x="150" y="540"/>
                  </a:lnTo>
                  <a:lnTo>
                    <a:pt x="104" y="508"/>
                  </a:lnTo>
                  <a:lnTo>
                    <a:pt x="82" y="488"/>
                  </a:lnTo>
                  <a:lnTo>
                    <a:pt x="62" y="466"/>
                  </a:lnTo>
                  <a:lnTo>
                    <a:pt x="32" y="419"/>
                  </a:lnTo>
                  <a:lnTo>
                    <a:pt x="10" y="367"/>
                  </a:lnTo>
                  <a:lnTo>
                    <a:pt x="0" y="312"/>
                  </a:lnTo>
                  <a:lnTo>
                    <a:pt x="0" y="258"/>
                  </a:lnTo>
                  <a:lnTo>
                    <a:pt x="10" y="203"/>
                  </a:lnTo>
                  <a:lnTo>
                    <a:pt x="32" y="151"/>
                  </a:lnTo>
                  <a:lnTo>
                    <a:pt x="62" y="104"/>
                  </a:lnTo>
                  <a:lnTo>
                    <a:pt x="82" y="82"/>
                  </a:lnTo>
                  <a:lnTo>
                    <a:pt x="104" y="62"/>
                  </a:lnTo>
                  <a:lnTo>
                    <a:pt x="152" y="32"/>
                  </a:lnTo>
                  <a:lnTo>
                    <a:pt x="203" y="11"/>
                  </a:lnTo>
                  <a:lnTo>
                    <a:pt x="258" y="0"/>
                  </a:lnTo>
                  <a:lnTo>
                    <a:pt x="314" y="0"/>
                  </a:lnTo>
                  <a:lnTo>
                    <a:pt x="370" y="11"/>
                  </a:lnTo>
                  <a:lnTo>
                    <a:pt x="422" y="32"/>
                  </a:lnTo>
                  <a:lnTo>
                    <a:pt x="470" y="62"/>
                  </a:lnTo>
                  <a:lnTo>
                    <a:pt x="490" y="82"/>
                  </a:lnTo>
                  <a:lnTo>
                    <a:pt x="510" y="102"/>
                  </a:lnTo>
                  <a:lnTo>
                    <a:pt x="542" y="150"/>
                  </a:lnTo>
                  <a:lnTo>
                    <a:pt x="563" y="202"/>
                  </a:lnTo>
                  <a:lnTo>
                    <a:pt x="573" y="256"/>
                  </a:lnTo>
                  <a:lnTo>
                    <a:pt x="575" y="285"/>
                  </a:lnTo>
                  <a:lnTo>
                    <a:pt x="573" y="314"/>
                  </a:lnTo>
                  <a:lnTo>
                    <a:pt x="563" y="369"/>
                  </a:lnTo>
                  <a:lnTo>
                    <a:pt x="542" y="420"/>
                  </a:lnTo>
                  <a:lnTo>
                    <a:pt x="510" y="468"/>
                  </a:lnTo>
                  <a:lnTo>
                    <a:pt x="490" y="488"/>
                  </a:lnTo>
                  <a:lnTo>
                    <a:pt x="470" y="508"/>
                  </a:lnTo>
                  <a:lnTo>
                    <a:pt x="422" y="540"/>
                  </a:lnTo>
                  <a:lnTo>
                    <a:pt x="370" y="562"/>
                  </a:lnTo>
                  <a:lnTo>
                    <a:pt x="316" y="572"/>
                  </a:lnTo>
                  <a:lnTo>
                    <a:pt x="287" y="573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46">
              <a:extLst>
                <a:ext uri="{FF2B5EF4-FFF2-40B4-BE49-F238E27FC236}">
                  <a16:creationId xmlns:a16="http://schemas.microsoft.com/office/drawing/2014/main" id="{AE5FE73F-7069-4F49-99F5-9C85F9C20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9" y="678"/>
              <a:ext cx="63" cy="63"/>
            </a:xfrm>
            <a:custGeom>
              <a:avLst/>
              <a:gdLst>
                <a:gd name="T0" fmla="*/ 95 w 190"/>
                <a:gd name="T1" fmla="*/ 0 h 190"/>
                <a:gd name="T2" fmla="*/ 77 w 190"/>
                <a:gd name="T3" fmla="*/ 1 h 190"/>
                <a:gd name="T4" fmla="*/ 42 w 190"/>
                <a:gd name="T5" fmla="*/ 16 h 190"/>
                <a:gd name="T6" fmla="*/ 28 w 190"/>
                <a:gd name="T7" fmla="*/ 29 h 190"/>
                <a:gd name="T8" fmla="*/ 15 w 190"/>
                <a:gd name="T9" fmla="*/ 43 h 190"/>
                <a:gd name="T10" fmla="*/ 0 w 190"/>
                <a:gd name="T11" fmla="*/ 78 h 190"/>
                <a:gd name="T12" fmla="*/ 0 w 190"/>
                <a:gd name="T13" fmla="*/ 115 h 190"/>
                <a:gd name="T14" fmla="*/ 15 w 190"/>
                <a:gd name="T15" fmla="*/ 150 h 190"/>
                <a:gd name="T16" fmla="*/ 28 w 190"/>
                <a:gd name="T17" fmla="*/ 164 h 190"/>
                <a:gd name="T18" fmla="*/ 42 w 190"/>
                <a:gd name="T19" fmla="*/ 177 h 190"/>
                <a:gd name="T20" fmla="*/ 77 w 190"/>
                <a:gd name="T21" fmla="*/ 190 h 190"/>
                <a:gd name="T22" fmla="*/ 114 w 190"/>
                <a:gd name="T23" fmla="*/ 190 h 190"/>
                <a:gd name="T24" fmla="*/ 149 w 190"/>
                <a:gd name="T25" fmla="*/ 177 h 190"/>
                <a:gd name="T26" fmla="*/ 163 w 190"/>
                <a:gd name="T27" fmla="*/ 164 h 190"/>
                <a:gd name="T28" fmla="*/ 176 w 190"/>
                <a:gd name="T29" fmla="*/ 150 h 190"/>
                <a:gd name="T30" fmla="*/ 190 w 190"/>
                <a:gd name="T31" fmla="*/ 115 h 190"/>
                <a:gd name="T32" fmla="*/ 190 w 190"/>
                <a:gd name="T33" fmla="*/ 78 h 190"/>
                <a:gd name="T34" fmla="*/ 176 w 190"/>
                <a:gd name="T35" fmla="*/ 43 h 190"/>
                <a:gd name="T36" fmla="*/ 163 w 190"/>
                <a:gd name="T37" fmla="*/ 29 h 190"/>
                <a:gd name="T38" fmla="*/ 149 w 190"/>
                <a:gd name="T39" fmla="*/ 16 h 190"/>
                <a:gd name="T40" fmla="*/ 114 w 190"/>
                <a:gd name="T41" fmla="*/ 1 h 190"/>
                <a:gd name="T42" fmla="*/ 95 w 190"/>
                <a:gd name="T43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0" h="190">
                  <a:moveTo>
                    <a:pt x="95" y="0"/>
                  </a:moveTo>
                  <a:lnTo>
                    <a:pt x="77" y="1"/>
                  </a:lnTo>
                  <a:lnTo>
                    <a:pt x="42" y="16"/>
                  </a:lnTo>
                  <a:lnTo>
                    <a:pt x="28" y="29"/>
                  </a:lnTo>
                  <a:lnTo>
                    <a:pt x="15" y="43"/>
                  </a:lnTo>
                  <a:lnTo>
                    <a:pt x="0" y="78"/>
                  </a:lnTo>
                  <a:lnTo>
                    <a:pt x="0" y="115"/>
                  </a:lnTo>
                  <a:lnTo>
                    <a:pt x="15" y="150"/>
                  </a:lnTo>
                  <a:lnTo>
                    <a:pt x="28" y="164"/>
                  </a:lnTo>
                  <a:lnTo>
                    <a:pt x="42" y="177"/>
                  </a:lnTo>
                  <a:lnTo>
                    <a:pt x="77" y="190"/>
                  </a:lnTo>
                  <a:lnTo>
                    <a:pt x="114" y="190"/>
                  </a:lnTo>
                  <a:lnTo>
                    <a:pt x="149" y="177"/>
                  </a:lnTo>
                  <a:lnTo>
                    <a:pt x="163" y="164"/>
                  </a:lnTo>
                  <a:lnTo>
                    <a:pt x="176" y="150"/>
                  </a:lnTo>
                  <a:lnTo>
                    <a:pt x="190" y="115"/>
                  </a:lnTo>
                  <a:lnTo>
                    <a:pt x="190" y="78"/>
                  </a:lnTo>
                  <a:lnTo>
                    <a:pt x="176" y="43"/>
                  </a:lnTo>
                  <a:lnTo>
                    <a:pt x="163" y="29"/>
                  </a:lnTo>
                  <a:lnTo>
                    <a:pt x="149" y="16"/>
                  </a:lnTo>
                  <a:lnTo>
                    <a:pt x="114" y="1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47">
              <a:extLst>
                <a:ext uri="{FF2B5EF4-FFF2-40B4-BE49-F238E27FC236}">
                  <a16:creationId xmlns:a16="http://schemas.microsoft.com/office/drawing/2014/main" id="{0C1B76FC-9822-4D19-83D3-E186DDDB5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5" y="615"/>
              <a:ext cx="191" cy="191"/>
            </a:xfrm>
            <a:custGeom>
              <a:avLst/>
              <a:gdLst>
                <a:gd name="T0" fmla="*/ 286 w 573"/>
                <a:gd name="T1" fmla="*/ 573 h 573"/>
                <a:gd name="T2" fmla="*/ 258 w 573"/>
                <a:gd name="T3" fmla="*/ 572 h 573"/>
                <a:gd name="T4" fmla="*/ 201 w 573"/>
                <a:gd name="T5" fmla="*/ 560 h 573"/>
                <a:gd name="T6" fmla="*/ 151 w 573"/>
                <a:gd name="T7" fmla="*/ 540 h 573"/>
                <a:gd name="T8" fmla="*/ 104 w 573"/>
                <a:gd name="T9" fmla="*/ 509 h 573"/>
                <a:gd name="T10" fmla="*/ 83 w 573"/>
                <a:gd name="T11" fmla="*/ 488 h 573"/>
                <a:gd name="T12" fmla="*/ 63 w 573"/>
                <a:gd name="T13" fmla="*/ 467 h 573"/>
                <a:gd name="T14" fmla="*/ 32 w 573"/>
                <a:gd name="T15" fmla="*/ 419 h 573"/>
                <a:gd name="T16" fmla="*/ 10 w 573"/>
                <a:gd name="T17" fmla="*/ 367 h 573"/>
                <a:gd name="T18" fmla="*/ 0 w 573"/>
                <a:gd name="T19" fmla="*/ 313 h 573"/>
                <a:gd name="T20" fmla="*/ 0 w 573"/>
                <a:gd name="T21" fmla="*/ 258 h 573"/>
                <a:gd name="T22" fmla="*/ 10 w 573"/>
                <a:gd name="T23" fmla="*/ 203 h 573"/>
                <a:gd name="T24" fmla="*/ 32 w 573"/>
                <a:gd name="T25" fmla="*/ 151 h 573"/>
                <a:gd name="T26" fmla="*/ 63 w 573"/>
                <a:gd name="T27" fmla="*/ 103 h 573"/>
                <a:gd name="T28" fmla="*/ 83 w 573"/>
                <a:gd name="T29" fmla="*/ 81 h 573"/>
                <a:gd name="T30" fmla="*/ 104 w 573"/>
                <a:gd name="T31" fmla="*/ 62 h 573"/>
                <a:gd name="T32" fmla="*/ 151 w 573"/>
                <a:gd name="T33" fmla="*/ 32 h 573"/>
                <a:gd name="T34" fmla="*/ 203 w 573"/>
                <a:gd name="T35" fmla="*/ 10 h 573"/>
                <a:gd name="T36" fmla="*/ 259 w 573"/>
                <a:gd name="T37" fmla="*/ 0 h 573"/>
                <a:gd name="T38" fmla="*/ 314 w 573"/>
                <a:gd name="T39" fmla="*/ 0 h 573"/>
                <a:gd name="T40" fmla="*/ 370 w 573"/>
                <a:gd name="T41" fmla="*/ 10 h 573"/>
                <a:gd name="T42" fmla="*/ 422 w 573"/>
                <a:gd name="T43" fmla="*/ 32 h 573"/>
                <a:gd name="T44" fmla="*/ 469 w 573"/>
                <a:gd name="T45" fmla="*/ 62 h 573"/>
                <a:gd name="T46" fmla="*/ 489 w 573"/>
                <a:gd name="T47" fmla="*/ 81 h 573"/>
                <a:gd name="T48" fmla="*/ 510 w 573"/>
                <a:gd name="T49" fmla="*/ 103 h 573"/>
                <a:gd name="T50" fmla="*/ 541 w 573"/>
                <a:gd name="T51" fmla="*/ 151 h 573"/>
                <a:gd name="T52" fmla="*/ 563 w 573"/>
                <a:gd name="T53" fmla="*/ 203 h 573"/>
                <a:gd name="T54" fmla="*/ 573 w 573"/>
                <a:gd name="T55" fmla="*/ 257 h 573"/>
                <a:gd name="T56" fmla="*/ 573 w 573"/>
                <a:gd name="T57" fmla="*/ 313 h 573"/>
                <a:gd name="T58" fmla="*/ 563 w 573"/>
                <a:gd name="T59" fmla="*/ 367 h 573"/>
                <a:gd name="T60" fmla="*/ 541 w 573"/>
                <a:gd name="T61" fmla="*/ 419 h 573"/>
                <a:gd name="T62" fmla="*/ 510 w 573"/>
                <a:gd name="T63" fmla="*/ 467 h 573"/>
                <a:gd name="T64" fmla="*/ 489 w 573"/>
                <a:gd name="T65" fmla="*/ 488 h 573"/>
                <a:gd name="T66" fmla="*/ 469 w 573"/>
                <a:gd name="T67" fmla="*/ 509 h 573"/>
                <a:gd name="T68" fmla="*/ 422 w 573"/>
                <a:gd name="T69" fmla="*/ 540 h 573"/>
                <a:gd name="T70" fmla="*/ 370 w 573"/>
                <a:gd name="T71" fmla="*/ 560 h 573"/>
                <a:gd name="T72" fmla="*/ 315 w 573"/>
                <a:gd name="T73" fmla="*/ 572 h 573"/>
                <a:gd name="T74" fmla="*/ 286 w 573"/>
                <a:gd name="T75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73" h="573">
                  <a:moveTo>
                    <a:pt x="286" y="573"/>
                  </a:moveTo>
                  <a:lnTo>
                    <a:pt x="258" y="572"/>
                  </a:lnTo>
                  <a:lnTo>
                    <a:pt x="201" y="560"/>
                  </a:lnTo>
                  <a:lnTo>
                    <a:pt x="151" y="540"/>
                  </a:lnTo>
                  <a:lnTo>
                    <a:pt x="104" y="509"/>
                  </a:lnTo>
                  <a:lnTo>
                    <a:pt x="83" y="488"/>
                  </a:lnTo>
                  <a:lnTo>
                    <a:pt x="63" y="467"/>
                  </a:lnTo>
                  <a:lnTo>
                    <a:pt x="32" y="419"/>
                  </a:lnTo>
                  <a:lnTo>
                    <a:pt x="10" y="367"/>
                  </a:lnTo>
                  <a:lnTo>
                    <a:pt x="0" y="313"/>
                  </a:lnTo>
                  <a:lnTo>
                    <a:pt x="0" y="258"/>
                  </a:lnTo>
                  <a:lnTo>
                    <a:pt x="10" y="203"/>
                  </a:lnTo>
                  <a:lnTo>
                    <a:pt x="32" y="151"/>
                  </a:lnTo>
                  <a:lnTo>
                    <a:pt x="63" y="103"/>
                  </a:lnTo>
                  <a:lnTo>
                    <a:pt x="83" y="81"/>
                  </a:lnTo>
                  <a:lnTo>
                    <a:pt x="104" y="62"/>
                  </a:lnTo>
                  <a:lnTo>
                    <a:pt x="151" y="32"/>
                  </a:lnTo>
                  <a:lnTo>
                    <a:pt x="203" y="10"/>
                  </a:lnTo>
                  <a:lnTo>
                    <a:pt x="259" y="0"/>
                  </a:lnTo>
                  <a:lnTo>
                    <a:pt x="314" y="0"/>
                  </a:lnTo>
                  <a:lnTo>
                    <a:pt x="370" y="10"/>
                  </a:lnTo>
                  <a:lnTo>
                    <a:pt x="422" y="32"/>
                  </a:lnTo>
                  <a:lnTo>
                    <a:pt x="469" y="62"/>
                  </a:lnTo>
                  <a:lnTo>
                    <a:pt x="489" y="81"/>
                  </a:lnTo>
                  <a:lnTo>
                    <a:pt x="510" y="103"/>
                  </a:lnTo>
                  <a:lnTo>
                    <a:pt x="541" y="151"/>
                  </a:lnTo>
                  <a:lnTo>
                    <a:pt x="563" y="203"/>
                  </a:lnTo>
                  <a:lnTo>
                    <a:pt x="573" y="257"/>
                  </a:lnTo>
                  <a:lnTo>
                    <a:pt x="573" y="313"/>
                  </a:lnTo>
                  <a:lnTo>
                    <a:pt x="563" y="367"/>
                  </a:lnTo>
                  <a:lnTo>
                    <a:pt x="541" y="419"/>
                  </a:lnTo>
                  <a:lnTo>
                    <a:pt x="510" y="467"/>
                  </a:lnTo>
                  <a:lnTo>
                    <a:pt x="489" y="488"/>
                  </a:lnTo>
                  <a:lnTo>
                    <a:pt x="469" y="509"/>
                  </a:lnTo>
                  <a:lnTo>
                    <a:pt x="422" y="540"/>
                  </a:lnTo>
                  <a:lnTo>
                    <a:pt x="370" y="560"/>
                  </a:lnTo>
                  <a:lnTo>
                    <a:pt x="315" y="572"/>
                  </a:lnTo>
                  <a:lnTo>
                    <a:pt x="286" y="57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C2541C47-D272-4894-B52B-7BB7BE6BF2ED}"/>
              </a:ext>
            </a:extLst>
          </p:cNvPr>
          <p:cNvSpPr/>
          <p:nvPr/>
        </p:nvSpPr>
        <p:spPr>
          <a:xfrm>
            <a:off x="2910029" y="583240"/>
            <a:ext cx="522090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srgbClr val="44546A">
                    <a:lumMod val="75000"/>
                  </a:srgbClr>
                </a:solidFill>
              </a:rPr>
              <a:t>프로필</a:t>
            </a:r>
            <a:r>
              <a:rPr lang="en-US" altLang="ko-KR" sz="700" kern="0" dirty="0">
                <a:solidFill>
                  <a:srgbClr val="44546A">
                    <a:lumMod val="75000"/>
                  </a:srgbClr>
                </a:solidFill>
              </a:rPr>
              <a:t>     </a:t>
            </a:r>
          </a:p>
        </p:txBody>
      </p:sp>
      <p:sp>
        <p:nvSpPr>
          <p:cNvPr id="102" name="Freeform 9">
            <a:extLst>
              <a:ext uri="{FF2B5EF4-FFF2-40B4-BE49-F238E27FC236}">
                <a16:creationId xmlns:a16="http://schemas.microsoft.com/office/drawing/2014/main" id="{C5D2BF8A-423C-40C7-A388-5FA28AD077AC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3" name="Freeform 6">
            <a:extLst>
              <a:ext uri="{FF2B5EF4-FFF2-40B4-BE49-F238E27FC236}">
                <a16:creationId xmlns:a16="http://schemas.microsoft.com/office/drawing/2014/main" id="{5EAA52B2-42A6-4DB1-8CF5-12FEE136514A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7A40F998-2434-4B16-B512-768809A17E5A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173339D-6DB4-4DF2-ACBB-1A7B0EA54286}"/>
              </a:ext>
            </a:extLst>
          </p:cNvPr>
          <p:cNvSpPr/>
          <p:nvPr/>
        </p:nvSpPr>
        <p:spPr>
          <a:xfrm>
            <a:off x="252026" y="292814"/>
            <a:ext cx="1130438" cy="95474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>
                    <a:lumMod val="75000"/>
                  </a:srgbClr>
                </a:solidFill>
                <a:latin typeface="Old English Text MT" panose="03040902040508030806" pitchFamily="66" charset="0"/>
              </a:rPr>
              <a:t>Cooking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>
                    <a:lumMod val="75000"/>
                  </a:srgbClr>
                </a:solidFill>
                <a:latin typeface="Old English Text MT" panose="03040902040508030806" pitchFamily="66" charset="0"/>
              </a:rPr>
              <a:t>Lord</a:t>
            </a:r>
          </a:p>
        </p:txBody>
      </p:sp>
      <p:pic>
        <p:nvPicPr>
          <p:cNvPr id="106" name="그림 105">
            <a:extLst>
              <a:ext uri="{FF2B5EF4-FFF2-40B4-BE49-F238E27FC236}">
                <a16:creationId xmlns:a16="http://schemas.microsoft.com/office/drawing/2014/main" id="{573D330C-D773-463F-B310-44DAC16E2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293" y="1285521"/>
            <a:ext cx="7953830" cy="4950248"/>
          </a:xfrm>
          <a:prstGeom prst="rect">
            <a:avLst/>
          </a:prstGeom>
        </p:spPr>
      </p:pic>
      <p:pic>
        <p:nvPicPr>
          <p:cNvPr id="107" name="그림 106" descr="텍스트이(가) 표시된 사진&#10;&#10;자동 생성된 설명">
            <a:extLst>
              <a:ext uri="{FF2B5EF4-FFF2-40B4-BE49-F238E27FC236}">
                <a16:creationId xmlns:a16="http://schemas.microsoft.com/office/drawing/2014/main" id="{D4F0F6EB-C2B1-4523-8415-12FC8E13E4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53" b="91847" l="8676" r="89498">
                        <a14:foregroundMark x1="10274" y1="21343" x2="10731" y2="19424"/>
                        <a14:foregroundMark x1="18950" y1="18705" x2="18950" y2="18705"/>
                        <a14:foregroundMark x1="10046" y1="21343" x2="10046" y2="21343"/>
                        <a14:foregroundMark x1="10046" y1="21343" x2="10046" y2="22062"/>
                        <a14:foregroundMark x1="10274" y1="21583" x2="10274" y2="21583"/>
                        <a14:foregroundMark x1="9361" y1="21103" x2="9361" y2="21103"/>
                        <a14:foregroundMark x1="8904" y1="21343" x2="9817" y2="21103"/>
                        <a14:foregroundMark x1="19863" y1="19664" x2="17808" y2="19904"/>
                        <a14:foregroundMark x1="69178" y1="88249" x2="80365" y2="91847"/>
                        <a14:foregroundMark x1="80365" y1="91847" x2="84475" y2="892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6" y="4899584"/>
            <a:ext cx="991533" cy="94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49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 6">
            <a:extLst>
              <a:ext uri="{FF2B5EF4-FFF2-40B4-BE49-F238E27FC236}">
                <a16:creationId xmlns:a16="http://schemas.microsoft.com/office/drawing/2014/main" id="{ECB617C2-3D9B-460F-A04C-5FB089399094}"/>
              </a:ext>
            </a:extLst>
          </p:cNvPr>
          <p:cNvSpPr/>
          <p:nvPr/>
        </p:nvSpPr>
        <p:spPr>
          <a:xfrm rot="5400000" flipV="1">
            <a:off x="2971753" y="-2283988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601EA9B-6055-4968-99C9-22115ECF58C6}"/>
              </a:ext>
            </a:extLst>
          </p:cNvPr>
          <p:cNvSpPr/>
          <p:nvPr/>
        </p:nvSpPr>
        <p:spPr>
          <a:xfrm rot="10800000" flipV="1">
            <a:off x="616322" y="3062180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</a:endParaRP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C9930C0A-BE51-4B3C-972B-99C6D2F7A0C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05079" y="705607"/>
            <a:ext cx="699081" cy="660490"/>
            <a:chOff x="1793" y="226"/>
            <a:chExt cx="4094" cy="386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C06B1FA8-7F5A-4A38-8795-C7ADEAA79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1705"/>
              <a:ext cx="2847" cy="2357"/>
            </a:xfrm>
            <a:custGeom>
              <a:avLst/>
              <a:gdLst>
                <a:gd name="T0" fmla="*/ 0 w 8541"/>
                <a:gd name="T1" fmla="*/ 7068 h 7071"/>
                <a:gd name="T2" fmla="*/ 23 w 8541"/>
                <a:gd name="T3" fmla="*/ 7071 h 7071"/>
                <a:gd name="T4" fmla="*/ 209 w 8541"/>
                <a:gd name="T5" fmla="*/ 7070 h 7071"/>
                <a:gd name="T6" fmla="*/ 411 w 8541"/>
                <a:gd name="T7" fmla="*/ 7052 h 7071"/>
                <a:gd name="T8" fmla="*/ 681 w 8541"/>
                <a:gd name="T9" fmla="*/ 7010 h 7071"/>
                <a:gd name="T10" fmla="*/ 1017 w 8541"/>
                <a:gd name="T11" fmla="*/ 6934 h 7071"/>
                <a:gd name="T12" fmla="*/ 1315 w 8541"/>
                <a:gd name="T13" fmla="*/ 6849 h 7071"/>
                <a:gd name="T14" fmla="*/ 1534 w 8541"/>
                <a:gd name="T15" fmla="*/ 6777 h 7071"/>
                <a:gd name="T16" fmla="*/ 1768 w 8541"/>
                <a:gd name="T17" fmla="*/ 6691 h 7071"/>
                <a:gd name="T18" fmla="*/ 2020 w 8541"/>
                <a:gd name="T19" fmla="*/ 6591 h 7071"/>
                <a:gd name="T20" fmla="*/ 2288 w 8541"/>
                <a:gd name="T21" fmla="*/ 6475 h 7071"/>
                <a:gd name="T22" fmla="*/ 2572 w 8541"/>
                <a:gd name="T23" fmla="*/ 6341 h 7071"/>
                <a:gd name="T24" fmla="*/ 2874 w 8541"/>
                <a:gd name="T25" fmla="*/ 6190 h 7071"/>
                <a:gd name="T26" fmla="*/ 3191 w 8541"/>
                <a:gd name="T27" fmla="*/ 6018 h 7071"/>
                <a:gd name="T28" fmla="*/ 3525 w 8541"/>
                <a:gd name="T29" fmla="*/ 5827 h 7071"/>
                <a:gd name="T30" fmla="*/ 3875 w 8541"/>
                <a:gd name="T31" fmla="*/ 5614 h 7071"/>
                <a:gd name="T32" fmla="*/ 4242 w 8541"/>
                <a:gd name="T33" fmla="*/ 5378 h 7071"/>
                <a:gd name="T34" fmla="*/ 4625 w 8541"/>
                <a:gd name="T35" fmla="*/ 5117 h 7071"/>
                <a:gd name="T36" fmla="*/ 5025 w 8541"/>
                <a:gd name="T37" fmla="*/ 4831 h 7071"/>
                <a:gd name="T38" fmla="*/ 5441 w 8541"/>
                <a:gd name="T39" fmla="*/ 4519 h 7071"/>
                <a:gd name="T40" fmla="*/ 5873 w 8541"/>
                <a:gd name="T41" fmla="*/ 4180 h 7071"/>
                <a:gd name="T42" fmla="*/ 6322 w 8541"/>
                <a:gd name="T43" fmla="*/ 3811 h 7071"/>
                <a:gd name="T44" fmla="*/ 6786 w 8541"/>
                <a:gd name="T45" fmla="*/ 3412 h 7071"/>
                <a:gd name="T46" fmla="*/ 7268 w 8541"/>
                <a:gd name="T47" fmla="*/ 2983 h 7071"/>
                <a:gd name="T48" fmla="*/ 7765 w 8541"/>
                <a:gd name="T49" fmla="*/ 2521 h 7071"/>
                <a:gd name="T50" fmla="*/ 8277 w 8541"/>
                <a:gd name="T51" fmla="*/ 2026 h 7071"/>
                <a:gd name="T52" fmla="*/ 8541 w 8541"/>
                <a:gd name="T53" fmla="*/ 1764 h 7071"/>
                <a:gd name="T54" fmla="*/ 6776 w 8541"/>
                <a:gd name="T55" fmla="*/ 0 h 7071"/>
                <a:gd name="T56" fmla="*/ 2485 w 8541"/>
                <a:gd name="T57" fmla="*/ 4291 h 7071"/>
                <a:gd name="T58" fmla="*/ 1452 w 8541"/>
                <a:gd name="T59" fmla="*/ 5324 h 7071"/>
                <a:gd name="T60" fmla="*/ 1315 w 8541"/>
                <a:gd name="T61" fmla="*/ 5463 h 7071"/>
                <a:gd name="T62" fmla="*/ 1047 w 8541"/>
                <a:gd name="T63" fmla="*/ 5755 h 7071"/>
                <a:gd name="T64" fmla="*/ 792 w 8541"/>
                <a:gd name="T65" fmla="*/ 6052 h 7071"/>
                <a:gd name="T66" fmla="*/ 559 w 8541"/>
                <a:gd name="T67" fmla="*/ 6337 h 7071"/>
                <a:gd name="T68" fmla="*/ 91 w 8541"/>
                <a:gd name="T69" fmla="*/ 6941 h 7071"/>
                <a:gd name="T70" fmla="*/ 0 w 8541"/>
                <a:gd name="T71" fmla="*/ 7068 h 7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41" h="7071">
                  <a:moveTo>
                    <a:pt x="0" y="7068"/>
                  </a:moveTo>
                  <a:lnTo>
                    <a:pt x="23" y="7071"/>
                  </a:lnTo>
                  <a:lnTo>
                    <a:pt x="209" y="7070"/>
                  </a:lnTo>
                  <a:lnTo>
                    <a:pt x="411" y="7052"/>
                  </a:lnTo>
                  <a:lnTo>
                    <a:pt x="681" y="7010"/>
                  </a:lnTo>
                  <a:lnTo>
                    <a:pt x="1017" y="6934"/>
                  </a:lnTo>
                  <a:lnTo>
                    <a:pt x="1315" y="6849"/>
                  </a:lnTo>
                  <a:lnTo>
                    <a:pt x="1534" y="6777"/>
                  </a:lnTo>
                  <a:lnTo>
                    <a:pt x="1768" y="6691"/>
                  </a:lnTo>
                  <a:lnTo>
                    <a:pt x="2020" y="6591"/>
                  </a:lnTo>
                  <a:lnTo>
                    <a:pt x="2288" y="6475"/>
                  </a:lnTo>
                  <a:lnTo>
                    <a:pt x="2572" y="6341"/>
                  </a:lnTo>
                  <a:lnTo>
                    <a:pt x="2874" y="6190"/>
                  </a:lnTo>
                  <a:lnTo>
                    <a:pt x="3191" y="6018"/>
                  </a:lnTo>
                  <a:lnTo>
                    <a:pt x="3525" y="5827"/>
                  </a:lnTo>
                  <a:lnTo>
                    <a:pt x="3875" y="5614"/>
                  </a:lnTo>
                  <a:lnTo>
                    <a:pt x="4242" y="5378"/>
                  </a:lnTo>
                  <a:lnTo>
                    <a:pt x="4625" y="5117"/>
                  </a:lnTo>
                  <a:lnTo>
                    <a:pt x="5025" y="4831"/>
                  </a:lnTo>
                  <a:lnTo>
                    <a:pt x="5441" y="4519"/>
                  </a:lnTo>
                  <a:lnTo>
                    <a:pt x="5873" y="4180"/>
                  </a:lnTo>
                  <a:lnTo>
                    <a:pt x="6322" y="3811"/>
                  </a:lnTo>
                  <a:lnTo>
                    <a:pt x="6786" y="3412"/>
                  </a:lnTo>
                  <a:lnTo>
                    <a:pt x="7268" y="2983"/>
                  </a:lnTo>
                  <a:lnTo>
                    <a:pt x="7765" y="2521"/>
                  </a:lnTo>
                  <a:lnTo>
                    <a:pt x="8277" y="2026"/>
                  </a:lnTo>
                  <a:lnTo>
                    <a:pt x="8541" y="1764"/>
                  </a:lnTo>
                  <a:lnTo>
                    <a:pt x="6776" y="0"/>
                  </a:lnTo>
                  <a:lnTo>
                    <a:pt x="2485" y="4291"/>
                  </a:lnTo>
                  <a:lnTo>
                    <a:pt x="1452" y="5324"/>
                  </a:lnTo>
                  <a:lnTo>
                    <a:pt x="1315" y="5463"/>
                  </a:lnTo>
                  <a:lnTo>
                    <a:pt x="1047" y="5755"/>
                  </a:lnTo>
                  <a:lnTo>
                    <a:pt x="792" y="6052"/>
                  </a:lnTo>
                  <a:lnTo>
                    <a:pt x="559" y="6337"/>
                  </a:lnTo>
                  <a:lnTo>
                    <a:pt x="91" y="6941"/>
                  </a:lnTo>
                  <a:lnTo>
                    <a:pt x="0" y="706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051B5FB2-59E2-4F93-9483-5E68CEAAD3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5" y="1705"/>
              <a:ext cx="2847" cy="2356"/>
            </a:xfrm>
            <a:custGeom>
              <a:avLst/>
              <a:gdLst>
                <a:gd name="T0" fmla="*/ 0 w 8541"/>
                <a:gd name="T1" fmla="*/ 7068 h 7068"/>
                <a:gd name="T2" fmla="*/ 28 w 8541"/>
                <a:gd name="T3" fmla="*/ 7029 h 7068"/>
                <a:gd name="T4" fmla="*/ 270 w 8541"/>
                <a:gd name="T5" fmla="*/ 6705 h 7068"/>
                <a:gd name="T6" fmla="*/ 566 w 8541"/>
                <a:gd name="T7" fmla="*/ 6327 h 7068"/>
                <a:gd name="T8" fmla="*/ 798 w 8541"/>
                <a:gd name="T9" fmla="*/ 6044 h 7068"/>
                <a:gd name="T10" fmla="*/ 1051 w 8541"/>
                <a:gd name="T11" fmla="*/ 5751 h 7068"/>
                <a:gd name="T12" fmla="*/ 1316 w 8541"/>
                <a:gd name="T13" fmla="*/ 5461 h 7068"/>
                <a:gd name="T14" fmla="*/ 1452 w 8541"/>
                <a:gd name="T15" fmla="*/ 5324 h 7068"/>
                <a:gd name="T16" fmla="*/ 2485 w 8541"/>
                <a:gd name="T17" fmla="*/ 4291 h 7068"/>
                <a:gd name="T18" fmla="*/ 6776 w 8541"/>
                <a:gd name="T19" fmla="*/ 0 h 7068"/>
                <a:gd name="T20" fmla="*/ 6776 w 8541"/>
                <a:gd name="T21" fmla="*/ 0 h 7068"/>
                <a:gd name="T22" fmla="*/ 2485 w 8541"/>
                <a:gd name="T23" fmla="*/ 4291 h 7068"/>
                <a:gd name="T24" fmla="*/ 1452 w 8541"/>
                <a:gd name="T25" fmla="*/ 5324 h 7068"/>
                <a:gd name="T26" fmla="*/ 1316 w 8541"/>
                <a:gd name="T27" fmla="*/ 5461 h 7068"/>
                <a:gd name="T28" fmla="*/ 1051 w 8541"/>
                <a:gd name="T29" fmla="*/ 5751 h 7068"/>
                <a:gd name="T30" fmla="*/ 798 w 8541"/>
                <a:gd name="T31" fmla="*/ 6044 h 7068"/>
                <a:gd name="T32" fmla="*/ 566 w 8541"/>
                <a:gd name="T33" fmla="*/ 6327 h 7068"/>
                <a:gd name="T34" fmla="*/ 270 w 8541"/>
                <a:gd name="T35" fmla="*/ 6705 h 7068"/>
                <a:gd name="T36" fmla="*/ 28 w 8541"/>
                <a:gd name="T37" fmla="*/ 7029 h 7068"/>
                <a:gd name="T38" fmla="*/ 0 w 8541"/>
                <a:gd name="T39" fmla="*/ 7068 h 7068"/>
                <a:gd name="T40" fmla="*/ 0 w 8541"/>
                <a:gd name="T41" fmla="*/ 7068 h 7068"/>
                <a:gd name="T42" fmla="*/ 8541 w 8541"/>
                <a:gd name="T43" fmla="*/ 1765 h 7068"/>
                <a:gd name="T44" fmla="*/ 8541 w 8541"/>
                <a:gd name="T45" fmla="*/ 1764 h 7068"/>
                <a:gd name="T46" fmla="*/ 0 w 8541"/>
                <a:gd name="T47" fmla="*/ 7068 h 7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541" h="7068">
                  <a:moveTo>
                    <a:pt x="0" y="7068"/>
                  </a:moveTo>
                  <a:lnTo>
                    <a:pt x="28" y="7029"/>
                  </a:lnTo>
                  <a:lnTo>
                    <a:pt x="270" y="6705"/>
                  </a:lnTo>
                  <a:lnTo>
                    <a:pt x="566" y="6327"/>
                  </a:lnTo>
                  <a:lnTo>
                    <a:pt x="798" y="6044"/>
                  </a:lnTo>
                  <a:lnTo>
                    <a:pt x="1051" y="5751"/>
                  </a:lnTo>
                  <a:lnTo>
                    <a:pt x="1316" y="5461"/>
                  </a:lnTo>
                  <a:lnTo>
                    <a:pt x="1452" y="5324"/>
                  </a:lnTo>
                  <a:lnTo>
                    <a:pt x="2485" y="4291"/>
                  </a:lnTo>
                  <a:lnTo>
                    <a:pt x="6776" y="0"/>
                  </a:lnTo>
                  <a:lnTo>
                    <a:pt x="6776" y="0"/>
                  </a:lnTo>
                  <a:lnTo>
                    <a:pt x="2485" y="4291"/>
                  </a:lnTo>
                  <a:lnTo>
                    <a:pt x="1452" y="5324"/>
                  </a:lnTo>
                  <a:lnTo>
                    <a:pt x="1316" y="5461"/>
                  </a:lnTo>
                  <a:lnTo>
                    <a:pt x="1051" y="5751"/>
                  </a:lnTo>
                  <a:lnTo>
                    <a:pt x="798" y="6044"/>
                  </a:lnTo>
                  <a:lnTo>
                    <a:pt x="566" y="6327"/>
                  </a:lnTo>
                  <a:lnTo>
                    <a:pt x="270" y="6705"/>
                  </a:lnTo>
                  <a:lnTo>
                    <a:pt x="28" y="7029"/>
                  </a:lnTo>
                  <a:lnTo>
                    <a:pt x="0" y="7068"/>
                  </a:lnTo>
                  <a:close/>
                  <a:moveTo>
                    <a:pt x="0" y="7068"/>
                  </a:moveTo>
                  <a:lnTo>
                    <a:pt x="8541" y="1765"/>
                  </a:lnTo>
                  <a:lnTo>
                    <a:pt x="8541" y="1764"/>
                  </a:lnTo>
                  <a:lnTo>
                    <a:pt x="0" y="7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498BDBD6-DD22-497E-AAD2-2AD670DBA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1705"/>
              <a:ext cx="2847" cy="2357"/>
            </a:xfrm>
            <a:custGeom>
              <a:avLst/>
              <a:gdLst>
                <a:gd name="T0" fmla="*/ 100 w 8541"/>
                <a:gd name="T1" fmla="*/ 7071 h 7071"/>
                <a:gd name="T2" fmla="*/ 16 w 8541"/>
                <a:gd name="T3" fmla="*/ 7070 h 7071"/>
                <a:gd name="T4" fmla="*/ 0 w 8541"/>
                <a:gd name="T5" fmla="*/ 7068 h 7071"/>
                <a:gd name="T6" fmla="*/ 0 w 8541"/>
                <a:gd name="T7" fmla="*/ 7068 h 7071"/>
                <a:gd name="T8" fmla="*/ 0 w 8541"/>
                <a:gd name="T9" fmla="*/ 7068 h 7071"/>
                <a:gd name="T10" fmla="*/ 0 w 8541"/>
                <a:gd name="T11" fmla="*/ 7068 h 7071"/>
                <a:gd name="T12" fmla="*/ 28 w 8541"/>
                <a:gd name="T13" fmla="*/ 7029 h 7071"/>
                <a:gd name="T14" fmla="*/ 270 w 8541"/>
                <a:gd name="T15" fmla="*/ 6705 h 7071"/>
                <a:gd name="T16" fmla="*/ 566 w 8541"/>
                <a:gd name="T17" fmla="*/ 6327 h 7071"/>
                <a:gd name="T18" fmla="*/ 798 w 8541"/>
                <a:gd name="T19" fmla="*/ 6044 h 7071"/>
                <a:gd name="T20" fmla="*/ 1051 w 8541"/>
                <a:gd name="T21" fmla="*/ 5751 h 7071"/>
                <a:gd name="T22" fmla="*/ 1316 w 8541"/>
                <a:gd name="T23" fmla="*/ 5461 h 7071"/>
                <a:gd name="T24" fmla="*/ 1452 w 8541"/>
                <a:gd name="T25" fmla="*/ 5324 h 7071"/>
                <a:gd name="T26" fmla="*/ 2485 w 8541"/>
                <a:gd name="T27" fmla="*/ 4291 h 7071"/>
                <a:gd name="T28" fmla="*/ 6776 w 8541"/>
                <a:gd name="T29" fmla="*/ 0 h 7071"/>
                <a:gd name="T30" fmla="*/ 8541 w 8541"/>
                <a:gd name="T31" fmla="*/ 1764 h 7071"/>
                <a:gd name="T32" fmla="*/ 8541 w 8541"/>
                <a:gd name="T33" fmla="*/ 1764 h 7071"/>
                <a:gd name="T34" fmla="*/ 8541 w 8541"/>
                <a:gd name="T35" fmla="*/ 1764 h 7071"/>
                <a:gd name="T36" fmla="*/ 8541 w 8541"/>
                <a:gd name="T37" fmla="*/ 1764 h 7071"/>
                <a:gd name="T38" fmla="*/ 7046 w 8541"/>
                <a:gd name="T39" fmla="*/ 272 h 7071"/>
                <a:gd name="T40" fmla="*/ 2756 w 8541"/>
                <a:gd name="T41" fmla="*/ 4563 h 7071"/>
                <a:gd name="T42" fmla="*/ 1722 w 8541"/>
                <a:gd name="T43" fmla="*/ 5597 h 7071"/>
                <a:gd name="T44" fmla="*/ 1633 w 8541"/>
                <a:gd name="T45" fmla="*/ 5687 h 7071"/>
                <a:gd name="T46" fmla="*/ 1455 w 8541"/>
                <a:gd name="T47" fmla="*/ 5877 h 7071"/>
                <a:gd name="T48" fmla="*/ 1193 w 8541"/>
                <a:gd name="T49" fmla="*/ 6171 h 7071"/>
                <a:gd name="T50" fmla="*/ 873 w 8541"/>
                <a:gd name="T51" fmla="*/ 6555 h 7071"/>
                <a:gd name="T52" fmla="*/ 601 w 8541"/>
                <a:gd name="T53" fmla="*/ 6898 h 7071"/>
                <a:gd name="T54" fmla="*/ 493 w 8541"/>
                <a:gd name="T55" fmla="*/ 7041 h 7071"/>
                <a:gd name="T56" fmla="*/ 363 w 8541"/>
                <a:gd name="T57" fmla="*/ 7057 h 7071"/>
                <a:gd name="T58" fmla="*/ 166 w 8541"/>
                <a:gd name="T59" fmla="*/ 7071 h 7071"/>
                <a:gd name="T60" fmla="*/ 100 w 8541"/>
                <a:gd name="T61" fmla="*/ 7071 h 7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541" h="7071">
                  <a:moveTo>
                    <a:pt x="100" y="7071"/>
                  </a:moveTo>
                  <a:lnTo>
                    <a:pt x="16" y="7070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28" y="7029"/>
                  </a:lnTo>
                  <a:lnTo>
                    <a:pt x="270" y="6705"/>
                  </a:lnTo>
                  <a:lnTo>
                    <a:pt x="566" y="6327"/>
                  </a:lnTo>
                  <a:lnTo>
                    <a:pt x="798" y="6044"/>
                  </a:lnTo>
                  <a:lnTo>
                    <a:pt x="1051" y="5751"/>
                  </a:lnTo>
                  <a:lnTo>
                    <a:pt x="1316" y="5461"/>
                  </a:lnTo>
                  <a:lnTo>
                    <a:pt x="1452" y="5324"/>
                  </a:lnTo>
                  <a:lnTo>
                    <a:pt x="2485" y="4291"/>
                  </a:lnTo>
                  <a:lnTo>
                    <a:pt x="6776" y="0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7046" y="272"/>
                  </a:lnTo>
                  <a:lnTo>
                    <a:pt x="2756" y="4563"/>
                  </a:lnTo>
                  <a:lnTo>
                    <a:pt x="1722" y="5597"/>
                  </a:lnTo>
                  <a:lnTo>
                    <a:pt x="1633" y="5687"/>
                  </a:lnTo>
                  <a:lnTo>
                    <a:pt x="1455" y="5877"/>
                  </a:lnTo>
                  <a:lnTo>
                    <a:pt x="1193" y="6171"/>
                  </a:lnTo>
                  <a:lnTo>
                    <a:pt x="873" y="6555"/>
                  </a:lnTo>
                  <a:lnTo>
                    <a:pt x="601" y="6898"/>
                  </a:lnTo>
                  <a:lnTo>
                    <a:pt x="493" y="7041"/>
                  </a:lnTo>
                  <a:lnTo>
                    <a:pt x="363" y="7057"/>
                  </a:lnTo>
                  <a:lnTo>
                    <a:pt x="166" y="7071"/>
                  </a:lnTo>
                  <a:lnTo>
                    <a:pt x="100" y="7071"/>
                  </a:lnTo>
                  <a:close/>
                </a:path>
              </a:pathLst>
            </a:custGeom>
            <a:solidFill>
              <a:srgbClr val="EA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EDE9C450-8F7A-453C-9646-35AE2C17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2202"/>
              <a:ext cx="561" cy="561"/>
            </a:xfrm>
            <a:custGeom>
              <a:avLst/>
              <a:gdLst>
                <a:gd name="T0" fmla="*/ 228 w 1683"/>
                <a:gd name="T1" fmla="*/ 1683 h 1683"/>
                <a:gd name="T2" fmla="*/ 1683 w 1683"/>
                <a:gd name="T3" fmla="*/ 230 h 1683"/>
                <a:gd name="T4" fmla="*/ 1452 w 1683"/>
                <a:gd name="T5" fmla="*/ 0 h 1683"/>
                <a:gd name="T6" fmla="*/ 0 w 1683"/>
                <a:gd name="T7" fmla="*/ 1454 h 1683"/>
                <a:gd name="T8" fmla="*/ 228 w 1683"/>
                <a:gd name="T9" fmla="*/ 1683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3" h="1683">
                  <a:moveTo>
                    <a:pt x="228" y="1683"/>
                  </a:moveTo>
                  <a:lnTo>
                    <a:pt x="1683" y="230"/>
                  </a:lnTo>
                  <a:lnTo>
                    <a:pt x="1452" y="0"/>
                  </a:lnTo>
                  <a:lnTo>
                    <a:pt x="0" y="1454"/>
                  </a:lnTo>
                  <a:lnTo>
                    <a:pt x="228" y="16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868ABF10-A14D-4FA8-A250-2D4CF7D2CD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2674"/>
              <a:ext cx="2331" cy="1387"/>
            </a:xfrm>
            <a:custGeom>
              <a:avLst/>
              <a:gdLst>
                <a:gd name="T0" fmla="*/ 884 w 6992"/>
                <a:gd name="T1" fmla="*/ 3688 h 4163"/>
                <a:gd name="T2" fmla="*/ 1894 w 6992"/>
                <a:gd name="T3" fmla="*/ 3324 h 4163"/>
                <a:gd name="T4" fmla="*/ 3083 w 6992"/>
                <a:gd name="T5" fmla="*/ 2732 h 4163"/>
                <a:gd name="T6" fmla="*/ 3672 w 6992"/>
                <a:gd name="T7" fmla="*/ 2365 h 4163"/>
                <a:gd name="T8" fmla="*/ 4307 w 6992"/>
                <a:gd name="T9" fmla="*/ 1966 h 4163"/>
                <a:gd name="T10" fmla="*/ 4897 w 6992"/>
                <a:gd name="T11" fmla="*/ 1531 h 4163"/>
                <a:gd name="T12" fmla="*/ 5440 w 6992"/>
                <a:gd name="T13" fmla="*/ 1128 h 4163"/>
                <a:gd name="T14" fmla="*/ 6312 w 6992"/>
                <a:gd name="T15" fmla="*/ 409 h 4163"/>
                <a:gd name="T16" fmla="*/ 6774 w 6992"/>
                <a:gd name="T17" fmla="*/ 0 h 4163"/>
                <a:gd name="T18" fmla="*/ 6992 w 6992"/>
                <a:gd name="T19" fmla="*/ 157 h 4163"/>
                <a:gd name="T20" fmla="*/ 6948 w 6992"/>
                <a:gd name="T21" fmla="*/ 363 h 4163"/>
                <a:gd name="T22" fmla="*/ 5887 w 6992"/>
                <a:gd name="T23" fmla="*/ 1262 h 4163"/>
                <a:gd name="T24" fmla="*/ 4787 w 6992"/>
                <a:gd name="T25" fmla="*/ 2097 h 4163"/>
                <a:gd name="T26" fmla="*/ 4052 w 6992"/>
                <a:gd name="T27" fmla="*/ 2596 h 4163"/>
                <a:gd name="T28" fmla="*/ 3423 w 6992"/>
                <a:gd name="T29" fmla="*/ 2982 h 4163"/>
                <a:gd name="T30" fmla="*/ 2497 w 6992"/>
                <a:gd name="T31" fmla="*/ 3473 h 4163"/>
                <a:gd name="T32" fmla="*/ 1522 w 6992"/>
                <a:gd name="T33" fmla="*/ 3875 h 4163"/>
                <a:gd name="T34" fmla="*/ 810 w 6992"/>
                <a:gd name="T35" fmla="*/ 4078 h 4163"/>
                <a:gd name="T36" fmla="*/ 254 w 6992"/>
                <a:gd name="T37" fmla="*/ 4162 h 4163"/>
                <a:gd name="T38" fmla="*/ 0 w 6992"/>
                <a:gd name="T39" fmla="*/ 4163 h 4163"/>
                <a:gd name="T40" fmla="*/ 884 w 6992"/>
                <a:gd name="T41" fmla="*/ 3688 h 4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92" h="4163">
                  <a:moveTo>
                    <a:pt x="884" y="3688"/>
                  </a:moveTo>
                  <a:lnTo>
                    <a:pt x="1894" y="3324"/>
                  </a:lnTo>
                  <a:lnTo>
                    <a:pt x="3083" y="2732"/>
                  </a:lnTo>
                  <a:lnTo>
                    <a:pt x="3672" y="2365"/>
                  </a:lnTo>
                  <a:lnTo>
                    <a:pt x="4307" y="1966"/>
                  </a:lnTo>
                  <a:lnTo>
                    <a:pt x="4897" y="1531"/>
                  </a:lnTo>
                  <a:lnTo>
                    <a:pt x="5440" y="1128"/>
                  </a:lnTo>
                  <a:lnTo>
                    <a:pt x="6312" y="409"/>
                  </a:lnTo>
                  <a:lnTo>
                    <a:pt x="6774" y="0"/>
                  </a:lnTo>
                  <a:lnTo>
                    <a:pt x="6992" y="157"/>
                  </a:lnTo>
                  <a:lnTo>
                    <a:pt x="6948" y="363"/>
                  </a:lnTo>
                  <a:lnTo>
                    <a:pt x="5887" y="1262"/>
                  </a:lnTo>
                  <a:lnTo>
                    <a:pt x="4787" y="2097"/>
                  </a:lnTo>
                  <a:lnTo>
                    <a:pt x="4052" y="2596"/>
                  </a:lnTo>
                  <a:lnTo>
                    <a:pt x="3423" y="2982"/>
                  </a:lnTo>
                  <a:lnTo>
                    <a:pt x="2497" y="3473"/>
                  </a:lnTo>
                  <a:lnTo>
                    <a:pt x="1522" y="3875"/>
                  </a:lnTo>
                  <a:lnTo>
                    <a:pt x="810" y="4078"/>
                  </a:lnTo>
                  <a:lnTo>
                    <a:pt x="254" y="4162"/>
                  </a:lnTo>
                  <a:lnTo>
                    <a:pt x="0" y="4163"/>
                  </a:lnTo>
                  <a:lnTo>
                    <a:pt x="884" y="36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F1070201-47E3-486B-9C75-58BA982861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4" y="1570"/>
              <a:ext cx="679" cy="723"/>
            </a:xfrm>
            <a:custGeom>
              <a:avLst/>
              <a:gdLst>
                <a:gd name="T0" fmla="*/ 406 w 2036"/>
                <a:gd name="T1" fmla="*/ 0 h 2170"/>
                <a:gd name="T2" fmla="*/ 1220 w 2036"/>
                <a:gd name="T3" fmla="*/ 815 h 2170"/>
                <a:gd name="T4" fmla="*/ 1086 w 2036"/>
                <a:gd name="T5" fmla="*/ 949 h 2170"/>
                <a:gd name="T6" fmla="*/ 2036 w 2036"/>
                <a:gd name="T7" fmla="*/ 1899 h 2170"/>
                <a:gd name="T8" fmla="*/ 1764 w 2036"/>
                <a:gd name="T9" fmla="*/ 2170 h 2170"/>
                <a:gd name="T10" fmla="*/ 815 w 2036"/>
                <a:gd name="T11" fmla="*/ 1219 h 2170"/>
                <a:gd name="T12" fmla="*/ 773 w 2036"/>
                <a:gd name="T13" fmla="*/ 1179 h 2170"/>
                <a:gd name="T14" fmla="*/ 0 w 2036"/>
                <a:gd name="T15" fmla="*/ 406 h 2170"/>
                <a:gd name="T16" fmla="*/ 406 w 2036"/>
                <a:gd name="T17" fmla="*/ 0 h 2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6" h="2170">
                  <a:moveTo>
                    <a:pt x="406" y="0"/>
                  </a:moveTo>
                  <a:lnTo>
                    <a:pt x="1220" y="815"/>
                  </a:lnTo>
                  <a:lnTo>
                    <a:pt x="1086" y="949"/>
                  </a:lnTo>
                  <a:lnTo>
                    <a:pt x="2036" y="1899"/>
                  </a:lnTo>
                  <a:lnTo>
                    <a:pt x="1764" y="2170"/>
                  </a:lnTo>
                  <a:lnTo>
                    <a:pt x="815" y="1219"/>
                  </a:lnTo>
                  <a:lnTo>
                    <a:pt x="773" y="1179"/>
                  </a:lnTo>
                  <a:lnTo>
                    <a:pt x="0" y="406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EF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AD4829D1-AA62-4167-AEDD-6E7869C77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7" cy="128"/>
            </a:xfrm>
            <a:custGeom>
              <a:avLst/>
              <a:gdLst>
                <a:gd name="T0" fmla="*/ 55 w 382"/>
                <a:gd name="T1" fmla="*/ 328 h 383"/>
                <a:gd name="T2" fmla="*/ 69 w 382"/>
                <a:gd name="T3" fmla="*/ 341 h 383"/>
                <a:gd name="T4" fmla="*/ 101 w 382"/>
                <a:gd name="T5" fmla="*/ 361 h 383"/>
                <a:gd name="T6" fmla="*/ 136 w 382"/>
                <a:gd name="T7" fmla="*/ 376 h 383"/>
                <a:gd name="T8" fmla="*/ 172 w 382"/>
                <a:gd name="T9" fmla="*/ 383 h 383"/>
                <a:gd name="T10" fmla="*/ 209 w 382"/>
                <a:gd name="T11" fmla="*/ 383 h 383"/>
                <a:gd name="T12" fmla="*/ 245 w 382"/>
                <a:gd name="T13" fmla="*/ 376 h 383"/>
                <a:gd name="T14" fmla="*/ 280 w 382"/>
                <a:gd name="T15" fmla="*/ 361 h 383"/>
                <a:gd name="T16" fmla="*/ 311 w 382"/>
                <a:gd name="T17" fmla="*/ 341 h 383"/>
                <a:gd name="T18" fmla="*/ 326 w 382"/>
                <a:gd name="T19" fmla="*/ 328 h 383"/>
                <a:gd name="T20" fmla="*/ 340 w 382"/>
                <a:gd name="T21" fmla="*/ 312 h 383"/>
                <a:gd name="T22" fmla="*/ 360 w 382"/>
                <a:gd name="T23" fmla="*/ 281 h 383"/>
                <a:gd name="T24" fmla="*/ 375 w 382"/>
                <a:gd name="T25" fmla="*/ 246 h 383"/>
                <a:gd name="T26" fmla="*/ 382 w 382"/>
                <a:gd name="T27" fmla="*/ 209 h 383"/>
                <a:gd name="T28" fmla="*/ 382 w 382"/>
                <a:gd name="T29" fmla="*/ 173 h 383"/>
                <a:gd name="T30" fmla="*/ 375 w 382"/>
                <a:gd name="T31" fmla="*/ 135 h 383"/>
                <a:gd name="T32" fmla="*/ 360 w 382"/>
                <a:gd name="T33" fmla="*/ 101 h 383"/>
                <a:gd name="T34" fmla="*/ 339 w 382"/>
                <a:gd name="T35" fmla="*/ 69 h 383"/>
                <a:gd name="T36" fmla="*/ 326 w 382"/>
                <a:gd name="T37" fmla="*/ 55 h 383"/>
                <a:gd name="T38" fmla="*/ 311 w 382"/>
                <a:gd name="T39" fmla="*/ 42 h 383"/>
                <a:gd name="T40" fmla="*/ 280 w 382"/>
                <a:gd name="T41" fmla="*/ 20 h 383"/>
                <a:gd name="T42" fmla="*/ 245 w 382"/>
                <a:gd name="T43" fmla="*/ 7 h 383"/>
                <a:gd name="T44" fmla="*/ 209 w 382"/>
                <a:gd name="T45" fmla="*/ 0 h 383"/>
                <a:gd name="T46" fmla="*/ 172 w 382"/>
                <a:gd name="T47" fmla="*/ 0 h 383"/>
                <a:gd name="T48" fmla="*/ 136 w 382"/>
                <a:gd name="T49" fmla="*/ 6 h 383"/>
                <a:gd name="T50" fmla="*/ 101 w 382"/>
                <a:gd name="T51" fmla="*/ 20 h 383"/>
                <a:gd name="T52" fmla="*/ 69 w 382"/>
                <a:gd name="T53" fmla="*/ 42 h 383"/>
                <a:gd name="T54" fmla="*/ 55 w 382"/>
                <a:gd name="T55" fmla="*/ 55 h 383"/>
                <a:gd name="T56" fmla="*/ 42 w 382"/>
                <a:gd name="T57" fmla="*/ 69 h 383"/>
                <a:gd name="T58" fmla="*/ 21 w 382"/>
                <a:gd name="T59" fmla="*/ 101 h 383"/>
                <a:gd name="T60" fmla="*/ 6 w 382"/>
                <a:gd name="T61" fmla="*/ 137 h 383"/>
                <a:gd name="T62" fmla="*/ 0 w 382"/>
                <a:gd name="T63" fmla="*/ 173 h 383"/>
                <a:gd name="T64" fmla="*/ 0 w 382"/>
                <a:gd name="T65" fmla="*/ 210 h 383"/>
                <a:gd name="T66" fmla="*/ 6 w 382"/>
                <a:gd name="T67" fmla="*/ 246 h 383"/>
                <a:gd name="T68" fmla="*/ 21 w 382"/>
                <a:gd name="T69" fmla="*/ 281 h 383"/>
                <a:gd name="T70" fmla="*/ 42 w 382"/>
                <a:gd name="T71" fmla="*/ 314 h 383"/>
                <a:gd name="T72" fmla="*/ 55 w 382"/>
                <a:gd name="T73" fmla="*/ 32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2" h="383">
                  <a:moveTo>
                    <a:pt x="55" y="328"/>
                  </a:moveTo>
                  <a:lnTo>
                    <a:pt x="69" y="341"/>
                  </a:lnTo>
                  <a:lnTo>
                    <a:pt x="101" y="361"/>
                  </a:lnTo>
                  <a:lnTo>
                    <a:pt x="136" y="376"/>
                  </a:lnTo>
                  <a:lnTo>
                    <a:pt x="172" y="383"/>
                  </a:lnTo>
                  <a:lnTo>
                    <a:pt x="209" y="383"/>
                  </a:lnTo>
                  <a:lnTo>
                    <a:pt x="245" y="376"/>
                  </a:lnTo>
                  <a:lnTo>
                    <a:pt x="280" y="361"/>
                  </a:lnTo>
                  <a:lnTo>
                    <a:pt x="311" y="341"/>
                  </a:lnTo>
                  <a:lnTo>
                    <a:pt x="326" y="328"/>
                  </a:lnTo>
                  <a:lnTo>
                    <a:pt x="340" y="312"/>
                  </a:lnTo>
                  <a:lnTo>
                    <a:pt x="360" y="281"/>
                  </a:lnTo>
                  <a:lnTo>
                    <a:pt x="375" y="246"/>
                  </a:lnTo>
                  <a:lnTo>
                    <a:pt x="382" y="209"/>
                  </a:lnTo>
                  <a:lnTo>
                    <a:pt x="382" y="173"/>
                  </a:lnTo>
                  <a:lnTo>
                    <a:pt x="375" y="135"/>
                  </a:lnTo>
                  <a:lnTo>
                    <a:pt x="360" y="101"/>
                  </a:lnTo>
                  <a:lnTo>
                    <a:pt x="339" y="69"/>
                  </a:lnTo>
                  <a:lnTo>
                    <a:pt x="326" y="55"/>
                  </a:lnTo>
                  <a:lnTo>
                    <a:pt x="311" y="42"/>
                  </a:lnTo>
                  <a:lnTo>
                    <a:pt x="280" y="20"/>
                  </a:lnTo>
                  <a:lnTo>
                    <a:pt x="245" y="7"/>
                  </a:lnTo>
                  <a:lnTo>
                    <a:pt x="209" y="0"/>
                  </a:lnTo>
                  <a:lnTo>
                    <a:pt x="172" y="0"/>
                  </a:lnTo>
                  <a:lnTo>
                    <a:pt x="136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1" y="101"/>
                  </a:lnTo>
                  <a:lnTo>
                    <a:pt x="6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6" y="246"/>
                  </a:lnTo>
                  <a:lnTo>
                    <a:pt x="21" y="281"/>
                  </a:lnTo>
                  <a:lnTo>
                    <a:pt x="42" y="314"/>
                  </a:lnTo>
                  <a:lnTo>
                    <a:pt x="55" y="32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C940A4F9-2497-41AE-A727-B614D78521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8" cy="127"/>
            </a:xfrm>
            <a:custGeom>
              <a:avLst/>
              <a:gdLst>
                <a:gd name="T0" fmla="*/ 57 w 385"/>
                <a:gd name="T1" fmla="*/ 326 h 381"/>
                <a:gd name="T2" fmla="*/ 71 w 385"/>
                <a:gd name="T3" fmla="*/ 339 h 381"/>
                <a:gd name="T4" fmla="*/ 103 w 385"/>
                <a:gd name="T5" fmla="*/ 361 h 381"/>
                <a:gd name="T6" fmla="*/ 137 w 385"/>
                <a:gd name="T7" fmla="*/ 374 h 381"/>
                <a:gd name="T8" fmla="*/ 173 w 385"/>
                <a:gd name="T9" fmla="*/ 381 h 381"/>
                <a:gd name="T10" fmla="*/ 211 w 385"/>
                <a:gd name="T11" fmla="*/ 381 h 381"/>
                <a:gd name="T12" fmla="*/ 247 w 385"/>
                <a:gd name="T13" fmla="*/ 375 h 381"/>
                <a:gd name="T14" fmla="*/ 281 w 385"/>
                <a:gd name="T15" fmla="*/ 361 h 381"/>
                <a:gd name="T16" fmla="*/ 314 w 385"/>
                <a:gd name="T17" fmla="*/ 339 h 381"/>
                <a:gd name="T18" fmla="*/ 329 w 385"/>
                <a:gd name="T19" fmla="*/ 326 h 381"/>
                <a:gd name="T20" fmla="*/ 342 w 385"/>
                <a:gd name="T21" fmla="*/ 312 h 381"/>
                <a:gd name="T22" fmla="*/ 363 w 385"/>
                <a:gd name="T23" fmla="*/ 280 h 381"/>
                <a:gd name="T24" fmla="*/ 378 w 385"/>
                <a:gd name="T25" fmla="*/ 246 h 381"/>
                <a:gd name="T26" fmla="*/ 385 w 385"/>
                <a:gd name="T27" fmla="*/ 210 h 381"/>
                <a:gd name="T28" fmla="*/ 385 w 385"/>
                <a:gd name="T29" fmla="*/ 172 h 381"/>
                <a:gd name="T30" fmla="*/ 378 w 385"/>
                <a:gd name="T31" fmla="*/ 136 h 381"/>
                <a:gd name="T32" fmla="*/ 363 w 385"/>
                <a:gd name="T33" fmla="*/ 102 h 381"/>
                <a:gd name="T34" fmla="*/ 342 w 385"/>
                <a:gd name="T35" fmla="*/ 70 h 381"/>
                <a:gd name="T36" fmla="*/ 329 w 385"/>
                <a:gd name="T37" fmla="*/ 56 h 381"/>
                <a:gd name="T38" fmla="*/ 314 w 385"/>
                <a:gd name="T39" fmla="*/ 41 h 381"/>
                <a:gd name="T40" fmla="*/ 281 w 385"/>
                <a:gd name="T41" fmla="*/ 21 h 381"/>
                <a:gd name="T42" fmla="*/ 247 w 385"/>
                <a:gd name="T43" fmla="*/ 7 h 381"/>
                <a:gd name="T44" fmla="*/ 211 w 385"/>
                <a:gd name="T45" fmla="*/ 0 h 381"/>
                <a:gd name="T46" fmla="*/ 173 w 385"/>
                <a:gd name="T47" fmla="*/ 0 h 381"/>
                <a:gd name="T48" fmla="*/ 137 w 385"/>
                <a:gd name="T49" fmla="*/ 7 h 381"/>
                <a:gd name="T50" fmla="*/ 103 w 385"/>
                <a:gd name="T51" fmla="*/ 21 h 381"/>
                <a:gd name="T52" fmla="*/ 71 w 385"/>
                <a:gd name="T53" fmla="*/ 41 h 381"/>
                <a:gd name="T54" fmla="*/ 57 w 385"/>
                <a:gd name="T55" fmla="*/ 56 h 381"/>
                <a:gd name="T56" fmla="*/ 42 w 385"/>
                <a:gd name="T57" fmla="*/ 70 h 381"/>
                <a:gd name="T58" fmla="*/ 22 w 385"/>
                <a:gd name="T59" fmla="*/ 102 h 381"/>
                <a:gd name="T60" fmla="*/ 8 w 385"/>
                <a:gd name="T61" fmla="*/ 136 h 381"/>
                <a:gd name="T62" fmla="*/ 0 w 385"/>
                <a:gd name="T63" fmla="*/ 172 h 381"/>
                <a:gd name="T64" fmla="*/ 0 w 385"/>
                <a:gd name="T65" fmla="*/ 208 h 381"/>
                <a:gd name="T66" fmla="*/ 8 w 385"/>
                <a:gd name="T67" fmla="*/ 246 h 381"/>
                <a:gd name="T68" fmla="*/ 22 w 385"/>
                <a:gd name="T69" fmla="*/ 280 h 381"/>
                <a:gd name="T70" fmla="*/ 42 w 385"/>
                <a:gd name="T71" fmla="*/ 312 h 381"/>
                <a:gd name="T72" fmla="*/ 57 w 385"/>
                <a:gd name="T73" fmla="*/ 32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5" h="381">
                  <a:moveTo>
                    <a:pt x="57" y="326"/>
                  </a:moveTo>
                  <a:lnTo>
                    <a:pt x="71" y="339"/>
                  </a:lnTo>
                  <a:lnTo>
                    <a:pt x="103" y="361"/>
                  </a:lnTo>
                  <a:lnTo>
                    <a:pt x="137" y="374"/>
                  </a:lnTo>
                  <a:lnTo>
                    <a:pt x="173" y="381"/>
                  </a:lnTo>
                  <a:lnTo>
                    <a:pt x="211" y="381"/>
                  </a:lnTo>
                  <a:lnTo>
                    <a:pt x="247" y="375"/>
                  </a:lnTo>
                  <a:lnTo>
                    <a:pt x="281" y="361"/>
                  </a:lnTo>
                  <a:lnTo>
                    <a:pt x="314" y="339"/>
                  </a:lnTo>
                  <a:lnTo>
                    <a:pt x="329" y="326"/>
                  </a:lnTo>
                  <a:lnTo>
                    <a:pt x="342" y="312"/>
                  </a:lnTo>
                  <a:lnTo>
                    <a:pt x="363" y="280"/>
                  </a:lnTo>
                  <a:lnTo>
                    <a:pt x="378" y="246"/>
                  </a:lnTo>
                  <a:lnTo>
                    <a:pt x="385" y="210"/>
                  </a:lnTo>
                  <a:lnTo>
                    <a:pt x="385" y="172"/>
                  </a:lnTo>
                  <a:lnTo>
                    <a:pt x="378" y="136"/>
                  </a:lnTo>
                  <a:lnTo>
                    <a:pt x="363" y="102"/>
                  </a:lnTo>
                  <a:lnTo>
                    <a:pt x="342" y="70"/>
                  </a:lnTo>
                  <a:lnTo>
                    <a:pt x="329" y="56"/>
                  </a:lnTo>
                  <a:lnTo>
                    <a:pt x="314" y="41"/>
                  </a:lnTo>
                  <a:lnTo>
                    <a:pt x="281" y="21"/>
                  </a:lnTo>
                  <a:lnTo>
                    <a:pt x="247" y="7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3" y="21"/>
                  </a:lnTo>
                  <a:lnTo>
                    <a:pt x="71" y="41"/>
                  </a:lnTo>
                  <a:lnTo>
                    <a:pt x="57" y="56"/>
                  </a:lnTo>
                  <a:lnTo>
                    <a:pt x="42" y="70"/>
                  </a:lnTo>
                  <a:lnTo>
                    <a:pt x="22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08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7" y="326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96F86E75-453E-418E-BFD3-7BEBD800C7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8" cy="128"/>
            </a:xfrm>
            <a:custGeom>
              <a:avLst/>
              <a:gdLst>
                <a:gd name="T0" fmla="*/ 55 w 383"/>
                <a:gd name="T1" fmla="*/ 328 h 384"/>
                <a:gd name="T2" fmla="*/ 69 w 383"/>
                <a:gd name="T3" fmla="*/ 342 h 384"/>
                <a:gd name="T4" fmla="*/ 102 w 383"/>
                <a:gd name="T5" fmla="*/ 363 h 384"/>
                <a:gd name="T6" fmla="*/ 137 w 383"/>
                <a:gd name="T7" fmla="*/ 377 h 384"/>
                <a:gd name="T8" fmla="*/ 173 w 383"/>
                <a:gd name="T9" fmla="*/ 384 h 384"/>
                <a:gd name="T10" fmla="*/ 210 w 383"/>
                <a:gd name="T11" fmla="*/ 384 h 384"/>
                <a:gd name="T12" fmla="*/ 246 w 383"/>
                <a:gd name="T13" fmla="*/ 377 h 384"/>
                <a:gd name="T14" fmla="*/ 281 w 383"/>
                <a:gd name="T15" fmla="*/ 363 h 384"/>
                <a:gd name="T16" fmla="*/ 312 w 383"/>
                <a:gd name="T17" fmla="*/ 342 h 384"/>
                <a:gd name="T18" fmla="*/ 327 w 383"/>
                <a:gd name="T19" fmla="*/ 328 h 384"/>
                <a:gd name="T20" fmla="*/ 341 w 383"/>
                <a:gd name="T21" fmla="*/ 314 h 384"/>
                <a:gd name="T22" fmla="*/ 361 w 383"/>
                <a:gd name="T23" fmla="*/ 282 h 384"/>
                <a:gd name="T24" fmla="*/ 376 w 383"/>
                <a:gd name="T25" fmla="*/ 247 h 384"/>
                <a:gd name="T26" fmla="*/ 383 w 383"/>
                <a:gd name="T27" fmla="*/ 211 h 384"/>
                <a:gd name="T28" fmla="*/ 383 w 383"/>
                <a:gd name="T29" fmla="*/ 174 h 384"/>
                <a:gd name="T30" fmla="*/ 376 w 383"/>
                <a:gd name="T31" fmla="*/ 138 h 384"/>
                <a:gd name="T32" fmla="*/ 361 w 383"/>
                <a:gd name="T33" fmla="*/ 103 h 384"/>
                <a:gd name="T34" fmla="*/ 341 w 383"/>
                <a:gd name="T35" fmla="*/ 70 h 384"/>
                <a:gd name="T36" fmla="*/ 327 w 383"/>
                <a:gd name="T37" fmla="*/ 56 h 384"/>
                <a:gd name="T38" fmla="*/ 312 w 383"/>
                <a:gd name="T39" fmla="*/ 43 h 384"/>
                <a:gd name="T40" fmla="*/ 281 w 383"/>
                <a:gd name="T41" fmla="*/ 21 h 384"/>
                <a:gd name="T42" fmla="*/ 246 w 383"/>
                <a:gd name="T43" fmla="*/ 7 h 384"/>
                <a:gd name="T44" fmla="*/ 210 w 383"/>
                <a:gd name="T45" fmla="*/ 0 h 384"/>
                <a:gd name="T46" fmla="*/ 173 w 383"/>
                <a:gd name="T47" fmla="*/ 0 h 384"/>
                <a:gd name="T48" fmla="*/ 137 w 383"/>
                <a:gd name="T49" fmla="*/ 7 h 384"/>
                <a:gd name="T50" fmla="*/ 101 w 383"/>
                <a:gd name="T51" fmla="*/ 21 h 384"/>
                <a:gd name="T52" fmla="*/ 69 w 383"/>
                <a:gd name="T53" fmla="*/ 43 h 384"/>
                <a:gd name="T54" fmla="*/ 55 w 383"/>
                <a:gd name="T55" fmla="*/ 56 h 384"/>
                <a:gd name="T56" fmla="*/ 42 w 383"/>
                <a:gd name="T57" fmla="*/ 70 h 384"/>
                <a:gd name="T58" fmla="*/ 20 w 383"/>
                <a:gd name="T59" fmla="*/ 103 h 384"/>
                <a:gd name="T60" fmla="*/ 7 w 383"/>
                <a:gd name="T61" fmla="*/ 138 h 384"/>
                <a:gd name="T62" fmla="*/ 0 w 383"/>
                <a:gd name="T63" fmla="*/ 174 h 384"/>
                <a:gd name="T64" fmla="*/ 0 w 383"/>
                <a:gd name="T65" fmla="*/ 211 h 384"/>
                <a:gd name="T66" fmla="*/ 7 w 383"/>
                <a:gd name="T67" fmla="*/ 247 h 384"/>
                <a:gd name="T68" fmla="*/ 21 w 383"/>
                <a:gd name="T69" fmla="*/ 282 h 384"/>
                <a:gd name="T70" fmla="*/ 42 w 383"/>
                <a:gd name="T71" fmla="*/ 314 h 384"/>
                <a:gd name="T72" fmla="*/ 55 w 383"/>
                <a:gd name="T73" fmla="*/ 32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3" h="384">
                  <a:moveTo>
                    <a:pt x="55" y="328"/>
                  </a:moveTo>
                  <a:lnTo>
                    <a:pt x="69" y="342"/>
                  </a:lnTo>
                  <a:lnTo>
                    <a:pt x="102" y="363"/>
                  </a:lnTo>
                  <a:lnTo>
                    <a:pt x="137" y="377"/>
                  </a:lnTo>
                  <a:lnTo>
                    <a:pt x="173" y="384"/>
                  </a:lnTo>
                  <a:lnTo>
                    <a:pt x="210" y="384"/>
                  </a:lnTo>
                  <a:lnTo>
                    <a:pt x="246" y="377"/>
                  </a:lnTo>
                  <a:lnTo>
                    <a:pt x="281" y="363"/>
                  </a:lnTo>
                  <a:lnTo>
                    <a:pt x="312" y="342"/>
                  </a:lnTo>
                  <a:lnTo>
                    <a:pt x="327" y="328"/>
                  </a:lnTo>
                  <a:lnTo>
                    <a:pt x="341" y="314"/>
                  </a:lnTo>
                  <a:lnTo>
                    <a:pt x="361" y="282"/>
                  </a:lnTo>
                  <a:lnTo>
                    <a:pt x="376" y="247"/>
                  </a:lnTo>
                  <a:lnTo>
                    <a:pt x="383" y="211"/>
                  </a:lnTo>
                  <a:lnTo>
                    <a:pt x="383" y="174"/>
                  </a:lnTo>
                  <a:lnTo>
                    <a:pt x="376" y="138"/>
                  </a:lnTo>
                  <a:lnTo>
                    <a:pt x="361" y="103"/>
                  </a:lnTo>
                  <a:lnTo>
                    <a:pt x="341" y="70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6C5404A7-3B89-4862-B008-930B84D60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5" cy="126"/>
            </a:xfrm>
            <a:custGeom>
              <a:avLst/>
              <a:gdLst>
                <a:gd name="T0" fmla="*/ 190 w 374"/>
                <a:gd name="T1" fmla="*/ 191 h 376"/>
                <a:gd name="T2" fmla="*/ 210 w 374"/>
                <a:gd name="T3" fmla="*/ 174 h 376"/>
                <a:gd name="T4" fmla="*/ 253 w 374"/>
                <a:gd name="T5" fmla="*/ 150 h 376"/>
                <a:gd name="T6" fmla="*/ 301 w 374"/>
                <a:gd name="T7" fmla="*/ 139 h 376"/>
                <a:gd name="T8" fmla="*/ 350 w 374"/>
                <a:gd name="T9" fmla="*/ 139 h 376"/>
                <a:gd name="T10" fmla="*/ 374 w 374"/>
                <a:gd name="T11" fmla="*/ 145 h 376"/>
                <a:gd name="T12" fmla="*/ 367 w 374"/>
                <a:gd name="T13" fmla="*/ 121 h 376"/>
                <a:gd name="T14" fmla="*/ 344 w 374"/>
                <a:gd name="T15" fmla="*/ 76 h 376"/>
                <a:gd name="T16" fmla="*/ 327 w 374"/>
                <a:gd name="T17" fmla="*/ 56 h 376"/>
                <a:gd name="T18" fmla="*/ 312 w 374"/>
                <a:gd name="T19" fmla="*/ 43 h 376"/>
                <a:gd name="T20" fmla="*/ 281 w 374"/>
                <a:gd name="T21" fmla="*/ 21 h 376"/>
                <a:gd name="T22" fmla="*/ 246 w 374"/>
                <a:gd name="T23" fmla="*/ 7 h 376"/>
                <a:gd name="T24" fmla="*/ 210 w 374"/>
                <a:gd name="T25" fmla="*/ 0 h 376"/>
                <a:gd name="T26" fmla="*/ 173 w 374"/>
                <a:gd name="T27" fmla="*/ 0 h 376"/>
                <a:gd name="T28" fmla="*/ 137 w 374"/>
                <a:gd name="T29" fmla="*/ 7 h 376"/>
                <a:gd name="T30" fmla="*/ 101 w 374"/>
                <a:gd name="T31" fmla="*/ 21 h 376"/>
                <a:gd name="T32" fmla="*/ 69 w 374"/>
                <a:gd name="T33" fmla="*/ 43 h 376"/>
                <a:gd name="T34" fmla="*/ 55 w 374"/>
                <a:gd name="T35" fmla="*/ 56 h 376"/>
                <a:gd name="T36" fmla="*/ 42 w 374"/>
                <a:gd name="T37" fmla="*/ 70 h 376"/>
                <a:gd name="T38" fmla="*/ 20 w 374"/>
                <a:gd name="T39" fmla="*/ 103 h 376"/>
                <a:gd name="T40" fmla="*/ 7 w 374"/>
                <a:gd name="T41" fmla="*/ 138 h 376"/>
                <a:gd name="T42" fmla="*/ 0 w 374"/>
                <a:gd name="T43" fmla="*/ 174 h 376"/>
                <a:gd name="T44" fmla="*/ 0 w 374"/>
                <a:gd name="T45" fmla="*/ 211 h 376"/>
                <a:gd name="T46" fmla="*/ 7 w 374"/>
                <a:gd name="T47" fmla="*/ 247 h 376"/>
                <a:gd name="T48" fmla="*/ 21 w 374"/>
                <a:gd name="T49" fmla="*/ 282 h 376"/>
                <a:gd name="T50" fmla="*/ 42 w 374"/>
                <a:gd name="T51" fmla="*/ 314 h 376"/>
                <a:gd name="T52" fmla="*/ 55 w 374"/>
                <a:gd name="T53" fmla="*/ 328 h 376"/>
                <a:gd name="T54" fmla="*/ 75 w 374"/>
                <a:gd name="T55" fmla="*/ 345 h 376"/>
                <a:gd name="T56" fmla="*/ 119 w 374"/>
                <a:gd name="T57" fmla="*/ 368 h 376"/>
                <a:gd name="T58" fmla="*/ 144 w 374"/>
                <a:gd name="T59" fmla="*/ 376 h 376"/>
                <a:gd name="T60" fmla="*/ 140 w 374"/>
                <a:gd name="T61" fmla="*/ 351 h 376"/>
                <a:gd name="T62" fmla="*/ 138 w 374"/>
                <a:gd name="T63" fmla="*/ 302 h 376"/>
                <a:gd name="T64" fmla="*/ 150 w 374"/>
                <a:gd name="T65" fmla="*/ 255 h 376"/>
                <a:gd name="T66" fmla="*/ 173 w 374"/>
                <a:gd name="T67" fmla="*/ 211 h 376"/>
                <a:gd name="T68" fmla="*/ 190 w 374"/>
                <a:gd name="T69" fmla="*/ 191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" h="376">
                  <a:moveTo>
                    <a:pt x="190" y="191"/>
                  </a:moveTo>
                  <a:lnTo>
                    <a:pt x="210" y="174"/>
                  </a:lnTo>
                  <a:lnTo>
                    <a:pt x="253" y="150"/>
                  </a:lnTo>
                  <a:lnTo>
                    <a:pt x="301" y="139"/>
                  </a:lnTo>
                  <a:lnTo>
                    <a:pt x="350" y="139"/>
                  </a:lnTo>
                  <a:lnTo>
                    <a:pt x="374" y="145"/>
                  </a:lnTo>
                  <a:lnTo>
                    <a:pt x="367" y="121"/>
                  </a:lnTo>
                  <a:lnTo>
                    <a:pt x="344" y="76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75" y="345"/>
                  </a:lnTo>
                  <a:lnTo>
                    <a:pt x="119" y="368"/>
                  </a:lnTo>
                  <a:lnTo>
                    <a:pt x="144" y="376"/>
                  </a:lnTo>
                  <a:lnTo>
                    <a:pt x="140" y="351"/>
                  </a:lnTo>
                  <a:lnTo>
                    <a:pt x="138" y="302"/>
                  </a:lnTo>
                  <a:lnTo>
                    <a:pt x="150" y="255"/>
                  </a:lnTo>
                  <a:lnTo>
                    <a:pt x="173" y="211"/>
                  </a:lnTo>
                  <a:lnTo>
                    <a:pt x="190" y="1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2FC4DC4B-15E0-4418-942D-A55D4647E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5" cy="125"/>
            </a:xfrm>
            <a:custGeom>
              <a:avLst/>
              <a:gdLst>
                <a:gd name="T0" fmla="*/ 190 w 375"/>
                <a:gd name="T1" fmla="*/ 190 h 374"/>
                <a:gd name="T2" fmla="*/ 211 w 375"/>
                <a:gd name="T3" fmla="*/ 172 h 374"/>
                <a:gd name="T4" fmla="*/ 254 w 375"/>
                <a:gd name="T5" fmla="*/ 149 h 374"/>
                <a:gd name="T6" fmla="*/ 301 w 375"/>
                <a:gd name="T7" fmla="*/ 138 h 374"/>
                <a:gd name="T8" fmla="*/ 350 w 375"/>
                <a:gd name="T9" fmla="*/ 138 h 374"/>
                <a:gd name="T10" fmla="*/ 375 w 375"/>
                <a:gd name="T11" fmla="*/ 144 h 374"/>
                <a:gd name="T12" fmla="*/ 368 w 375"/>
                <a:gd name="T13" fmla="*/ 119 h 374"/>
                <a:gd name="T14" fmla="*/ 345 w 375"/>
                <a:gd name="T15" fmla="*/ 74 h 374"/>
                <a:gd name="T16" fmla="*/ 327 w 375"/>
                <a:gd name="T17" fmla="*/ 54 h 374"/>
                <a:gd name="T18" fmla="*/ 313 w 375"/>
                <a:gd name="T19" fmla="*/ 41 h 374"/>
                <a:gd name="T20" fmla="*/ 281 w 375"/>
                <a:gd name="T21" fmla="*/ 20 h 374"/>
                <a:gd name="T22" fmla="*/ 247 w 375"/>
                <a:gd name="T23" fmla="*/ 5 h 374"/>
                <a:gd name="T24" fmla="*/ 211 w 375"/>
                <a:gd name="T25" fmla="*/ 0 h 374"/>
                <a:gd name="T26" fmla="*/ 173 w 375"/>
                <a:gd name="T27" fmla="*/ 0 h 374"/>
                <a:gd name="T28" fmla="*/ 136 w 375"/>
                <a:gd name="T29" fmla="*/ 5 h 374"/>
                <a:gd name="T30" fmla="*/ 101 w 375"/>
                <a:gd name="T31" fmla="*/ 20 h 374"/>
                <a:gd name="T32" fmla="*/ 70 w 375"/>
                <a:gd name="T33" fmla="*/ 41 h 374"/>
                <a:gd name="T34" fmla="*/ 55 w 375"/>
                <a:gd name="T35" fmla="*/ 54 h 374"/>
                <a:gd name="T36" fmla="*/ 42 w 375"/>
                <a:gd name="T37" fmla="*/ 69 h 374"/>
                <a:gd name="T38" fmla="*/ 21 w 375"/>
                <a:gd name="T39" fmla="*/ 102 h 374"/>
                <a:gd name="T40" fmla="*/ 8 w 375"/>
                <a:gd name="T41" fmla="*/ 136 h 374"/>
                <a:gd name="T42" fmla="*/ 0 w 375"/>
                <a:gd name="T43" fmla="*/ 172 h 374"/>
                <a:gd name="T44" fmla="*/ 0 w 375"/>
                <a:gd name="T45" fmla="*/ 210 h 374"/>
                <a:gd name="T46" fmla="*/ 8 w 375"/>
                <a:gd name="T47" fmla="*/ 246 h 374"/>
                <a:gd name="T48" fmla="*/ 22 w 375"/>
                <a:gd name="T49" fmla="*/ 280 h 374"/>
                <a:gd name="T50" fmla="*/ 42 w 375"/>
                <a:gd name="T51" fmla="*/ 312 h 374"/>
                <a:gd name="T52" fmla="*/ 55 w 375"/>
                <a:gd name="T53" fmla="*/ 326 h 374"/>
                <a:gd name="T54" fmla="*/ 75 w 375"/>
                <a:gd name="T55" fmla="*/ 345 h 374"/>
                <a:gd name="T56" fmla="*/ 120 w 375"/>
                <a:gd name="T57" fmla="*/ 367 h 374"/>
                <a:gd name="T58" fmla="*/ 144 w 375"/>
                <a:gd name="T59" fmla="*/ 374 h 374"/>
                <a:gd name="T60" fmla="*/ 140 w 375"/>
                <a:gd name="T61" fmla="*/ 349 h 374"/>
                <a:gd name="T62" fmla="*/ 139 w 375"/>
                <a:gd name="T63" fmla="*/ 302 h 374"/>
                <a:gd name="T64" fmla="*/ 150 w 375"/>
                <a:gd name="T65" fmla="*/ 254 h 374"/>
                <a:gd name="T66" fmla="*/ 173 w 375"/>
                <a:gd name="T67" fmla="*/ 210 h 374"/>
                <a:gd name="T68" fmla="*/ 190 w 375"/>
                <a:gd name="T69" fmla="*/ 19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5" h="374">
                  <a:moveTo>
                    <a:pt x="190" y="190"/>
                  </a:moveTo>
                  <a:lnTo>
                    <a:pt x="211" y="172"/>
                  </a:lnTo>
                  <a:lnTo>
                    <a:pt x="254" y="149"/>
                  </a:lnTo>
                  <a:lnTo>
                    <a:pt x="301" y="138"/>
                  </a:lnTo>
                  <a:lnTo>
                    <a:pt x="350" y="138"/>
                  </a:lnTo>
                  <a:lnTo>
                    <a:pt x="375" y="144"/>
                  </a:lnTo>
                  <a:lnTo>
                    <a:pt x="368" y="119"/>
                  </a:lnTo>
                  <a:lnTo>
                    <a:pt x="345" y="74"/>
                  </a:lnTo>
                  <a:lnTo>
                    <a:pt x="327" y="54"/>
                  </a:lnTo>
                  <a:lnTo>
                    <a:pt x="313" y="41"/>
                  </a:lnTo>
                  <a:lnTo>
                    <a:pt x="281" y="20"/>
                  </a:lnTo>
                  <a:lnTo>
                    <a:pt x="247" y="5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6" y="5"/>
                  </a:lnTo>
                  <a:lnTo>
                    <a:pt x="101" y="20"/>
                  </a:lnTo>
                  <a:lnTo>
                    <a:pt x="70" y="41"/>
                  </a:lnTo>
                  <a:lnTo>
                    <a:pt x="55" y="54"/>
                  </a:lnTo>
                  <a:lnTo>
                    <a:pt x="42" y="69"/>
                  </a:lnTo>
                  <a:lnTo>
                    <a:pt x="21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10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5" y="326"/>
                  </a:lnTo>
                  <a:lnTo>
                    <a:pt x="75" y="345"/>
                  </a:lnTo>
                  <a:lnTo>
                    <a:pt x="120" y="367"/>
                  </a:lnTo>
                  <a:lnTo>
                    <a:pt x="144" y="374"/>
                  </a:lnTo>
                  <a:lnTo>
                    <a:pt x="140" y="349"/>
                  </a:lnTo>
                  <a:lnTo>
                    <a:pt x="139" y="302"/>
                  </a:lnTo>
                  <a:lnTo>
                    <a:pt x="150" y="254"/>
                  </a:lnTo>
                  <a:lnTo>
                    <a:pt x="173" y="210"/>
                  </a:lnTo>
                  <a:lnTo>
                    <a:pt x="190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A64355D6-FDA2-4C34-B0D6-51D832BADF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4" cy="125"/>
            </a:xfrm>
            <a:custGeom>
              <a:avLst/>
              <a:gdLst>
                <a:gd name="T0" fmla="*/ 190 w 374"/>
                <a:gd name="T1" fmla="*/ 190 h 374"/>
                <a:gd name="T2" fmla="*/ 210 w 374"/>
                <a:gd name="T3" fmla="*/ 173 h 374"/>
                <a:gd name="T4" fmla="*/ 253 w 374"/>
                <a:gd name="T5" fmla="*/ 150 h 374"/>
                <a:gd name="T6" fmla="*/ 301 w 374"/>
                <a:gd name="T7" fmla="*/ 138 h 374"/>
                <a:gd name="T8" fmla="*/ 350 w 374"/>
                <a:gd name="T9" fmla="*/ 138 h 374"/>
                <a:gd name="T10" fmla="*/ 374 w 374"/>
                <a:gd name="T11" fmla="*/ 144 h 374"/>
                <a:gd name="T12" fmla="*/ 367 w 374"/>
                <a:gd name="T13" fmla="*/ 119 h 374"/>
                <a:gd name="T14" fmla="*/ 344 w 374"/>
                <a:gd name="T15" fmla="*/ 75 h 374"/>
                <a:gd name="T16" fmla="*/ 327 w 374"/>
                <a:gd name="T17" fmla="*/ 55 h 374"/>
                <a:gd name="T18" fmla="*/ 312 w 374"/>
                <a:gd name="T19" fmla="*/ 42 h 374"/>
                <a:gd name="T20" fmla="*/ 281 w 374"/>
                <a:gd name="T21" fmla="*/ 20 h 374"/>
                <a:gd name="T22" fmla="*/ 246 w 374"/>
                <a:gd name="T23" fmla="*/ 6 h 374"/>
                <a:gd name="T24" fmla="*/ 210 w 374"/>
                <a:gd name="T25" fmla="*/ 0 h 374"/>
                <a:gd name="T26" fmla="*/ 173 w 374"/>
                <a:gd name="T27" fmla="*/ 0 h 374"/>
                <a:gd name="T28" fmla="*/ 135 w 374"/>
                <a:gd name="T29" fmla="*/ 6 h 374"/>
                <a:gd name="T30" fmla="*/ 101 w 374"/>
                <a:gd name="T31" fmla="*/ 20 h 374"/>
                <a:gd name="T32" fmla="*/ 69 w 374"/>
                <a:gd name="T33" fmla="*/ 42 h 374"/>
                <a:gd name="T34" fmla="*/ 55 w 374"/>
                <a:gd name="T35" fmla="*/ 55 h 374"/>
                <a:gd name="T36" fmla="*/ 42 w 374"/>
                <a:gd name="T37" fmla="*/ 69 h 374"/>
                <a:gd name="T38" fmla="*/ 20 w 374"/>
                <a:gd name="T39" fmla="*/ 102 h 374"/>
                <a:gd name="T40" fmla="*/ 7 w 374"/>
                <a:gd name="T41" fmla="*/ 137 h 374"/>
                <a:gd name="T42" fmla="*/ 0 w 374"/>
                <a:gd name="T43" fmla="*/ 173 h 374"/>
                <a:gd name="T44" fmla="*/ 0 w 374"/>
                <a:gd name="T45" fmla="*/ 210 h 374"/>
                <a:gd name="T46" fmla="*/ 7 w 374"/>
                <a:gd name="T47" fmla="*/ 246 h 374"/>
                <a:gd name="T48" fmla="*/ 22 w 374"/>
                <a:gd name="T49" fmla="*/ 281 h 374"/>
                <a:gd name="T50" fmla="*/ 42 w 374"/>
                <a:gd name="T51" fmla="*/ 312 h 374"/>
                <a:gd name="T52" fmla="*/ 55 w 374"/>
                <a:gd name="T53" fmla="*/ 328 h 374"/>
                <a:gd name="T54" fmla="*/ 75 w 374"/>
                <a:gd name="T55" fmla="*/ 345 h 374"/>
                <a:gd name="T56" fmla="*/ 119 w 374"/>
                <a:gd name="T57" fmla="*/ 367 h 374"/>
                <a:gd name="T58" fmla="*/ 144 w 374"/>
                <a:gd name="T59" fmla="*/ 374 h 374"/>
                <a:gd name="T60" fmla="*/ 140 w 374"/>
                <a:gd name="T61" fmla="*/ 350 h 374"/>
                <a:gd name="T62" fmla="*/ 138 w 374"/>
                <a:gd name="T63" fmla="*/ 302 h 374"/>
                <a:gd name="T64" fmla="*/ 150 w 374"/>
                <a:gd name="T65" fmla="*/ 255 h 374"/>
                <a:gd name="T66" fmla="*/ 173 w 374"/>
                <a:gd name="T67" fmla="*/ 210 h 374"/>
                <a:gd name="T68" fmla="*/ 190 w 374"/>
                <a:gd name="T69" fmla="*/ 19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" h="374">
                  <a:moveTo>
                    <a:pt x="190" y="190"/>
                  </a:moveTo>
                  <a:lnTo>
                    <a:pt x="210" y="173"/>
                  </a:lnTo>
                  <a:lnTo>
                    <a:pt x="253" y="150"/>
                  </a:lnTo>
                  <a:lnTo>
                    <a:pt x="301" y="138"/>
                  </a:lnTo>
                  <a:lnTo>
                    <a:pt x="350" y="138"/>
                  </a:lnTo>
                  <a:lnTo>
                    <a:pt x="374" y="144"/>
                  </a:lnTo>
                  <a:lnTo>
                    <a:pt x="367" y="119"/>
                  </a:lnTo>
                  <a:lnTo>
                    <a:pt x="344" y="75"/>
                  </a:lnTo>
                  <a:lnTo>
                    <a:pt x="327" y="55"/>
                  </a:lnTo>
                  <a:lnTo>
                    <a:pt x="312" y="42"/>
                  </a:lnTo>
                  <a:lnTo>
                    <a:pt x="281" y="20"/>
                  </a:lnTo>
                  <a:lnTo>
                    <a:pt x="246" y="6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5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0" y="102"/>
                  </a:lnTo>
                  <a:lnTo>
                    <a:pt x="7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7" y="246"/>
                  </a:lnTo>
                  <a:lnTo>
                    <a:pt x="22" y="281"/>
                  </a:lnTo>
                  <a:lnTo>
                    <a:pt x="42" y="312"/>
                  </a:lnTo>
                  <a:lnTo>
                    <a:pt x="55" y="328"/>
                  </a:lnTo>
                  <a:lnTo>
                    <a:pt x="75" y="345"/>
                  </a:lnTo>
                  <a:lnTo>
                    <a:pt x="119" y="367"/>
                  </a:lnTo>
                  <a:lnTo>
                    <a:pt x="144" y="374"/>
                  </a:lnTo>
                  <a:lnTo>
                    <a:pt x="140" y="350"/>
                  </a:lnTo>
                  <a:lnTo>
                    <a:pt x="138" y="302"/>
                  </a:lnTo>
                  <a:lnTo>
                    <a:pt x="150" y="255"/>
                  </a:lnTo>
                  <a:lnTo>
                    <a:pt x="173" y="210"/>
                  </a:lnTo>
                  <a:lnTo>
                    <a:pt x="190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D5DFAFE8-DD6D-4AAB-BD9C-FF6D2BB9A2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8" cy="128"/>
            </a:xfrm>
            <a:custGeom>
              <a:avLst/>
              <a:gdLst>
                <a:gd name="T0" fmla="*/ 55 w 383"/>
                <a:gd name="T1" fmla="*/ 56 h 384"/>
                <a:gd name="T2" fmla="*/ 42 w 383"/>
                <a:gd name="T3" fmla="*/ 70 h 384"/>
                <a:gd name="T4" fmla="*/ 20 w 383"/>
                <a:gd name="T5" fmla="*/ 103 h 384"/>
                <a:gd name="T6" fmla="*/ 7 w 383"/>
                <a:gd name="T7" fmla="*/ 138 h 384"/>
                <a:gd name="T8" fmla="*/ 0 w 383"/>
                <a:gd name="T9" fmla="*/ 174 h 384"/>
                <a:gd name="T10" fmla="*/ 0 w 383"/>
                <a:gd name="T11" fmla="*/ 211 h 384"/>
                <a:gd name="T12" fmla="*/ 7 w 383"/>
                <a:gd name="T13" fmla="*/ 247 h 384"/>
                <a:gd name="T14" fmla="*/ 21 w 383"/>
                <a:gd name="T15" fmla="*/ 282 h 384"/>
                <a:gd name="T16" fmla="*/ 42 w 383"/>
                <a:gd name="T17" fmla="*/ 314 h 384"/>
                <a:gd name="T18" fmla="*/ 55 w 383"/>
                <a:gd name="T19" fmla="*/ 328 h 384"/>
                <a:gd name="T20" fmla="*/ 69 w 383"/>
                <a:gd name="T21" fmla="*/ 342 h 384"/>
                <a:gd name="T22" fmla="*/ 102 w 383"/>
                <a:gd name="T23" fmla="*/ 363 h 384"/>
                <a:gd name="T24" fmla="*/ 137 w 383"/>
                <a:gd name="T25" fmla="*/ 377 h 384"/>
                <a:gd name="T26" fmla="*/ 173 w 383"/>
                <a:gd name="T27" fmla="*/ 384 h 384"/>
                <a:gd name="T28" fmla="*/ 210 w 383"/>
                <a:gd name="T29" fmla="*/ 384 h 384"/>
                <a:gd name="T30" fmla="*/ 246 w 383"/>
                <a:gd name="T31" fmla="*/ 377 h 384"/>
                <a:gd name="T32" fmla="*/ 281 w 383"/>
                <a:gd name="T33" fmla="*/ 363 h 384"/>
                <a:gd name="T34" fmla="*/ 312 w 383"/>
                <a:gd name="T35" fmla="*/ 342 h 384"/>
                <a:gd name="T36" fmla="*/ 327 w 383"/>
                <a:gd name="T37" fmla="*/ 328 h 384"/>
                <a:gd name="T38" fmla="*/ 341 w 383"/>
                <a:gd name="T39" fmla="*/ 314 h 384"/>
                <a:gd name="T40" fmla="*/ 361 w 383"/>
                <a:gd name="T41" fmla="*/ 282 h 384"/>
                <a:gd name="T42" fmla="*/ 376 w 383"/>
                <a:gd name="T43" fmla="*/ 247 h 384"/>
                <a:gd name="T44" fmla="*/ 383 w 383"/>
                <a:gd name="T45" fmla="*/ 211 h 384"/>
                <a:gd name="T46" fmla="*/ 383 w 383"/>
                <a:gd name="T47" fmla="*/ 174 h 384"/>
                <a:gd name="T48" fmla="*/ 376 w 383"/>
                <a:gd name="T49" fmla="*/ 138 h 384"/>
                <a:gd name="T50" fmla="*/ 361 w 383"/>
                <a:gd name="T51" fmla="*/ 103 h 384"/>
                <a:gd name="T52" fmla="*/ 341 w 383"/>
                <a:gd name="T53" fmla="*/ 70 h 384"/>
                <a:gd name="T54" fmla="*/ 327 w 383"/>
                <a:gd name="T55" fmla="*/ 56 h 384"/>
                <a:gd name="T56" fmla="*/ 312 w 383"/>
                <a:gd name="T57" fmla="*/ 43 h 384"/>
                <a:gd name="T58" fmla="*/ 281 w 383"/>
                <a:gd name="T59" fmla="*/ 21 h 384"/>
                <a:gd name="T60" fmla="*/ 246 w 383"/>
                <a:gd name="T61" fmla="*/ 7 h 384"/>
                <a:gd name="T62" fmla="*/ 210 w 383"/>
                <a:gd name="T63" fmla="*/ 0 h 384"/>
                <a:gd name="T64" fmla="*/ 173 w 383"/>
                <a:gd name="T65" fmla="*/ 0 h 384"/>
                <a:gd name="T66" fmla="*/ 137 w 383"/>
                <a:gd name="T67" fmla="*/ 7 h 384"/>
                <a:gd name="T68" fmla="*/ 101 w 383"/>
                <a:gd name="T69" fmla="*/ 21 h 384"/>
                <a:gd name="T70" fmla="*/ 69 w 383"/>
                <a:gd name="T71" fmla="*/ 43 h 384"/>
                <a:gd name="T72" fmla="*/ 55 w 383"/>
                <a:gd name="T73" fmla="*/ 56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3" h="384">
                  <a:moveTo>
                    <a:pt x="55" y="56"/>
                  </a:move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69" y="342"/>
                  </a:lnTo>
                  <a:lnTo>
                    <a:pt x="102" y="363"/>
                  </a:lnTo>
                  <a:lnTo>
                    <a:pt x="137" y="377"/>
                  </a:lnTo>
                  <a:lnTo>
                    <a:pt x="173" y="384"/>
                  </a:lnTo>
                  <a:lnTo>
                    <a:pt x="210" y="384"/>
                  </a:lnTo>
                  <a:lnTo>
                    <a:pt x="246" y="377"/>
                  </a:lnTo>
                  <a:lnTo>
                    <a:pt x="281" y="363"/>
                  </a:lnTo>
                  <a:lnTo>
                    <a:pt x="312" y="342"/>
                  </a:lnTo>
                  <a:lnTo>
                    <a:pt x="327" y="328"/>
                  </a:lnTo>
                  <a:lnTo>
                    <a:pt x="341" y="314"/>
                  </a:lnTo>
                  <a:lnTo>
                    <a:pt x="361" y="282"/>
                  </a:lnTo>
                  <a:lnTo>
                    <a:pt x="376" y="247"/>
                  </a:lnTo>
                  <a:lnTo>
                    <a:pt x="383" y="211"/>
                  </a:lnTo>
                  <a:lnTo>
                    <a:pt x="383" y="174"/>
                  </a:lnTo>
                  <a:lnTo>
                    <a:pt x="376" y="138"/>
                  </a:lnTo>
                  <a:lnTo>
                    <a:pt x="361" y="103"/>
                  </a:lnTo>
                  <a:lnTo>
                    <a:pt x="341" y="70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236D0F2F-00FD-40AF-9CE2-E2F89CE24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258"/>
              <a:ext cx="1637" cy="1583"/>
            </a:xfrm>
            <a:custGeom>
              <a:avLst/>
              <a:gdLst>
                <a:gd name="T0" fmla="*/ 4719 w 4909"/>
                <a:gd name="T1" fmla="*/ 1247 h 4749"/>
                <a:gd name="T2" fmla="*/ 4691 w 4909"/>
                <a:gd name="T3" fmla="*/ 1221 h 4749"/>
                <a:gd name="T4" fmla="*/ 4624 w 4909"/>
                <a:gd name="T5" fmla="*/ 1181 h 4749"/>
                <a:gd name="T6" fmla="*/ 4549 w 4909"/>
                <a:gd name="T7" fmla="*/ 1154 h 4749"/>
                <a:gd name="T8" fmla="*/ 4469 w 4909"/>
                <a:gd name="T9" fmla="*/ 1139 h 4749"/>
                <a:gd name="T10" fmla="*/ 4388 w 4909"/>
                <a:gd name="T11" fmla="*/ 1139 h 4749"/>
                <a:gd name="T12" fmla="*/ 4308 w 4909"/>
                <a:gd name="T13" fmla="*/ 1154 h 4749"/>
                <a:gd name="T14" fmla="*/ 4234 w 4909"/>
                <a:gd name="T15" fmla="*/ 1181 h 4749"/>
                <a:gd name="T16" fmla="*/ 4168 w 4909"/>
                <a:gd name="T17" fmla="*/ 1221 h 4749"/>
                <a:gd name="T18" fmla="*/ 4139 w 4909"/>
                <a:gd name="T19" fmla="*/ 1247 h 4749"/>
                <a:gd name="T20" fmla="*/ 4138 w 4909"/>
                <a:gd name="T21" fmla="*/ 1265 h 4749"/>
                <a:gd name="T22" fmla="*/ 4087 w 4909"/>
                <a:gd name="T23" fmla="*/ 1403 h 4749"/>
                <a:gd name="T24" fmla="*/ 4012 w 4909"/>
                <a:gd name="T25" fmla="*/ 1556 h 4749"/>
                <a:gd name="T26" fmla="*/ 3890 w 4909"/>
                <a:gd name="T27" fmla="*/ 1763 h 4749"/>
                <a:gd name="T28" fmla="*/ 3706 w 4909"/>
                <a:gd name="T29" fmla="*/ 2025 h 4749"/>
                <a:gd name="T30" fmla="*/ 3450 w 4909"/>
                <a:gd name="T31" fmla="*/ 2345 h 4749"/>
                <a:gd name="T32" fmla="*/ 3201 w 4909"/>
                <a:gd name="T33" fmla="*/ 2622 h 4749"/>
                <a:gd name="T34" fmla="*/ 3008 w 4909"/>
                <a:gd name="T35" fmla="*/ 2826 h 4749"/>
                <a:gd name="T36" fmla="*/ 2901 w 4909"/>
                <a:gd name="T37" fmla="*/ 2934 h 4749"/>
                <a:gd name="T38" fmla="*/ 2687 w 4909"/>
                <a:gd name="T39" fmla="*/ 3145 h 4749"/>
                <a:gd name="T40" fmla="*/ 2288 w 4909"/>
                <a:gd name="T41" fmla="*/ 3522 h 4749"/>
                <a:gd name="T42" fmla="*/ 1932 w 4909"/>
                <a:gd name="T43" fmla="*/ 3839 h 4749"/>
                <a:gd name="T44" fmla="*/ 1623 w 4909"/>
                <a:gd name="T45" fmla="*/ 4101 h 4749"/>
                <a:gd name="T46" fmla="*/ 1251 w 4909"/>
                <a:gd name="T47" fmla="*/ 4396 h 4749"/>
                <a:gd name="T48" fmla="*/ 975 w 4909"/>
                <a:gd name="T49" fmla="*/ 4597 h 4749"/>
                <a:gd name="T50" fmla="*/ 949 w 4909"/>
                <a:gd name="T51" fmla="*/ 4612 h 4749"/>
                <a:gd name="T52" fmla="*/ 815 w 4909"/>
                <a:gd name="T53" fmla="*/ 4749 h 4749"/>
                <a:gd name="T54" fmla="*/ 0 w 4909"/>
                <a:gd name="T55" fmla="*/ 3936 h 4749"/>
                <a:gd name="T56" fmla="*/ 135 w 4909"/>
                <a:gd name="T57" fmla="*/ 3799 h 4749"/>
                <a:gd name="T58" fmla="*/ 3703 w 4909"/>
                <a:gd name="T59" fmla="*/ 232 h 4749"/>
                <a:gd name="T60" fmla="*/ 3738 w 4909"/>
                <a:gd name="T61" fmla="*/ 199 h 4749"/>
                <a:gd name="T62" fmla="*/ 3807 w 4909"/>
                <a:gd name="T63" fmla="*/ 142 h 4749"/>
                <a:gd name="T64" fmla="*/ 3876 w 4909"/>
                <a:gd name="T65" fmla="*/ 94 h 4749"/>
                <a:gd name="T66" fmla="*/ 3945 w 4909"/>
                <a:gd name="T67" fmla="*/ 58 h 4749"/>
                <a:gd name="T68" fmla="*/ 4014 w 4909"/>
                <a:gd name="T69" fmla="*/ 31 h 4749"/>
                <a:gd name="T70" fmla="*/ 4083 w 4909"/>
                <a:gd name="T71" fmla="*/ 12 h 4749"/>
                <a:gd name="T72" fmla="*/ 4151 w 4909"/>
                <a:gd name="T73" fmla="*/ 2 h 4749"/>
                <a:gd name="T74" fmla="*/ 4217 w 4909"/>
                <a:gd name="T75" fmla="*/ 0 h 4749"/>
                <a:gd name="T76" fmla="*/ 4283 w 4909"/>
                <a:gd name="T77" fmla="*/ 6 h 4749"/>
                <a:gd name="T78" fmla="*/ 4347 w 4909"/>
                <a:gd name="T79" fmla="*/ 19 h 4749"/>
                <a:gd name="T80" fmla="*/ 4439 w 4909"/>
                <a:gd name="T81" fmla="*/ 51 h 4749"/>
                <a:gd name="T82" fmla="*/ 4552 w 4909"/>
                <a:gd name="T83" fmla="*/ 116 h 4749"/>
                <a:gd name="T84" fmla="*/ 4655 w 4909"/>
                <a:gd name="T85" fmla="*/ 201 h 4749"/>
                <a:gd name="T86" fmla="*/ 4744 w 4909"/>
                <a:gd name="T87" fmla="*/ 303 h 4749"/>
                <a:gd name="T88" fmla="*/ 4816 w 4909"/>
                <a:gd name="T89" fmla="*/ 418 h 4749"/>
                <a:gd name="T90" fmla="*/ 4869 w 4909"/>
                <a:gd name="T91" fmla="*/ 543 h 4749"/>
                <a:gd name="T92" fmla="*/ 4901 w 4909"/>
                <a:gd name="T93" fmla="*/ 676 h 4749"/>
                <a:gd name="T94" fmla="*/ 4909 w 4909"/>
                <a:gd name="T95" fmla="*/ 810 h 4749"/>
                <a:gd name="T96" fmla="*/ 4898 w 4909"/>
                <a:gd name="T97" fmla="*/ 910 h 4749"/>
                <a:gd name="T98" fmla="*/ 4882 w 4909"/>
                <a:gd name="T99" fmla="*/ 975 h 4749"/>
                <a:gd name="T100" fmla="*/ 4859 w 4909"/>
                <a:gd name="T101" fmla="*/ 1040 h 4749"/>
                <a:gd name="T102" fmla="*/ 4829 w 4909"/>
                <a:gd name="T103" fmla="*/ 1102 h 4749"/>
                <a:gd name="T104" fmla="*/ 4791 w 4909"/>
                <a:gd name="T105" fmla="*/ 1162 h 4749"/>
                <a:gd name="T106" fmla="*/ 4745 w 4909"/>
                <a:gd name="T107" fmla="*/ 1220 h 4749"/>
                <a:gd name="T108" fmla="*/ 4719 w 4909"/>
                <a:gd name="T109" fmla="*/ 1247 h 4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909" h="4749">
                  <a:moveTo>
                    <a:pt x="4719" y="1247"/>
                  </a:moveTo>
                  <a:lnTo>
                    <a:pt x="4691" y="1221"/>
                  </a:lnTo>
                  <a:lnTo>
                    <a:pt x="4624" y="1181"/>
                  </a:lnTo>
                  <a:lnTo>
                    <a:pt x="4549" y="1154"/>
                  </a:lnTo>
                  <a:lnTo>
                    <a:pt x="4469" y="1139"/>
                  </a:lnTo>
                  <a:lnTo>
                    <a:pt x="4388" y="1139"/>
                  </a:lnTo>
                  <a:lnTo>
                    <a:pt x="4308" y="1154"/>
                  </a:lnTo>
                  <a:lnTo>
                    <a:pt x="4234" y="1181"/>
                  </a:lnTo>
                  <a:lnTo>
                    <a:pt x="4168" y="1221"/>
                  </a:lnTo>
                  <a:lnTo>
                    <a:pt x="4139" y="1247"/>
                  </a:lnTo>
                  <a:lnTo>
                    <a:pt x="4138" y="1265"/>
                  </a:lnTo>
                  <a:lnTo>
                    <a:pt x="4087" y="1403"/>
                  </a:lnTo>
                  <a:lnTo>
                    <a:pt x="4012" y="1556"/>
                  </a:lnTo>
                  <a:lnTo>
                    <a:pt x="3890" y="1763"/>
                  </a:lnTo>
                  <a:lnTo>
                    <a:pt x="3706" y="2025"/>
                  </a:lnTo>
                  <a:lnTo>
                    <a:pt x="3450" y="2345"/>
                  </a:lnTo>
                  <a:lnTo>
                    <a:pt x="3201" y="2622"/>
                  </a:lnTo>
                  <a:lnTo>
                    <a:pt x="3008" y="2826"/>
                  </a:lnTo>
                  <a:lnTo>
                    <a:pt x="2901" y="2934"/>
                  </a:lnTo>
                  <a:lnTo>
                    <a:pt x="2687" y="3145"/>
                  </a:lnTo>
                  <a:lnTo>
                    <a:pt x="2288" y="3522"/>
                  </a:lnTo>
                  <a:lnTo>
                    <a:pt x="1932" y="3839"/>
                  </a:lnTo>
                  <a:lnTo>
                    <a:pt x="1623" y="4101"/>
                  </a:lnTo>
                  <a:lnTo>
                    <a:pt x="1251" y="4396"/>
                  </a:lnTo>
                  <a:lnTo>
                    <a:pt x="975" y="4597"/>
                  </a:lnTo>
                  <a:lnTo>
                    <a:pt x="949" y="4612"/>
                  </a:lnTo>
                  <a:lnTo>
                    <a:pt x="815" y="4749"/>
                  </a:lnTo>
                  <a:lnTo>
                    <a:pt x="0" y="3936"/>
                  </a:lnTo>
                  <a:lnTo>
                    <a:pt x="135" y="3799"/>
                  </a:lnTo>
                  <a:lnTo>
                    <a:pt x="3703" y="232"/>
                  </a:lnTo>
                  <a:lnTo>
                    <a:pt x="3738" y="199"/>
                  </a:lnTo>
                  <a:lnTo>
                    <a:pt x="3807" y="142"/>
                  </a:lnTo>
                  <a:lnTo>
                    <a:pt x="3876" y="94"/>
                  </a:lnTo>
                  <a:lnTo>
                    <a:pt x="3945" y="58"/>
                  </a:lnTo>
                  <a:lnTo>
                    <a:pt x="4014" y="31"/>
                  </a:lnTo>
                  <a:lnTo>
                    <a:pt x="4083" y="12"/>
                  </a:lnTo>
                  <a:lnTo>
                    <a:pt x="4151" y="2"/>
                  </a:lnTo>
                  <a:lnTo>
                    <a:pt x="4217" y="0"/>
                  </a:lnTo>
                  <a:lnTo>
                    <a:pt x="4283" y="6"/>
                  </a:lnTo>
                  <a:lnTo>
                    <a:pt x="4347" y="19"/>
                  </a:lnTo>
                  <a:lnTo>
                    <a:pt x="4439" y="51"/>
                  </a:lnTo>
                  <a:lnTo>
                    <a:pt x="4552" y="116"/>
                  </a:lnTo>
                  <a:lnTo>
                    <a:pt x="4655" y="201"/>
                  </a:lnTo>
                  <a:lnTo>
                    <a:pt x="4744" y="303"/>
                  </a:lnTo>
                  <a:lnTo>
                    <a:pt x="4816" y="418"/>
                  </a:lnTo>
                  <a:lnTo>
                    <a:pt x="4869" y="543"/>
                  </a:lnTo>
                  <a:lnTo>
                    <a:pt x="4901" y="676"/>
                  </a:lnTo>
                  <a:lnTo>
                    <a:pt x="4909" y="810"/>
                  </a:lnTo>
                  <a:lnTo>
                    <a:pt x="4898" y="910"/>
                  </a:lnTo>
                  <a:lnTo>
                    <a:pt x="4882" y="975"/>
                  </a:lnTo>
                  <a:lnTo>
                    <a:pt x="4859" y="1040"/>
                  </a:lnTo>
                  <a:lnTo>
                    <a:pt x="4829" y="1102"/>
                  </a:lnTo>
                  <a:lnTo>
                    <a:pt x="4791" y="1162"/>
                  </a:lnTo>
                  <a:lnTo>
                    <a:pt x="4745" y="1220"/>
                  </a:lnTo>
                  <a:lnTo>
                    <a:pt x="4719" y="12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A66DB224-8DF6-47FC-A477-7C85BC8CC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8" cy="127"/>
            </a:xfrm>
            <a:custGeom>
              <a:avLst/>
              <a:gdLst>
                <a:gd name="T0" fmla="*/ 329 w 385"/>
                <a:gd name="T1" fmla="*/ 326 h 381"/>
                <a:gd name="T2" fmla="*/ 342 w 385"/>
                <a:gd name="T3" fmla="*/ 312 h 381"/>
                <a:gd name="T4" fmla="*/ 363 w 385"/>
                <a:gd name="T5" fmla="*/ 280 h 381"/>
                <a:gd name="T6" fmla="*/ 378 w 385"/>
                <a:gd name="T7" fmla="*/ 246 h 381"/>
                <a:gd name="T8" fmla="*/ 385 w 385"/>
                <a:gd name="T9" fmla="*/ 210 h 381"/>
                <a:gd name="T10" fmla="*/ 385 w 385"/>
                <a:gd name="T11" fmla="*/ 172 h 381"/>
                <a:gd name="T12" fmla="*/ 378 w 385"/>
                <a:gd name="T13" fmla="*/ 136 h 381"/>
                <a:gd name="T14" fmla="*/ 363 w 385"/>
                <a:gd name="T15" fmla="*/ 102 h 381"/>
                <a:gd name="T16" fmla="*/ 342 w 385"/>
                <a:gd name="T17" fmla="*/ 70 h 381"/>
                <a:gd name="T18" fmla="*/ 329 w 385"/>
                <a:gd name="T19" fmla="*/ 56 h 381"/>
                <a:gd name="T20" fmla="*/ 314 w 385"/>
                <a:gd name="T21" fmla="*/ 41 h 381"/>
                <a:gd name="T22" fmla="*/ 281 w 385"/>
                <a:gd name="T23" fmla="*/ 21 h 381"/>
                <a:gd name="T24" fmla="*/ 247 w 385"/>
                <a:gd name="T25" fmla="*/ 7 h 381"/>
                <a:gd name="T26" fmla="*/ 211 w 385"/>
                <a:gd name="T27" fmla="*/ 0 h 381"/>
                <a:gd name="T28" fmla="*/ 173 w 385"/>
                <a:gd name="T29" fmla="*/ 0 h 381"/>
                <a:gd name="T30" fmla="*/ 137 w 385"/>
                <a:gd name="T31" fmla="*/ 7 h 381"/>
                <a:gd name="T32" fmla="*/ 103 w 385"/>
                <a:gd name="T33" fmla="*/ 21 h 381"/>
                <a:gd name="T34" fmla="*/ 71 w 385"/>
                <a:gd name="T35" fmla="*/ 41 h 381"/>
                <a:gd name="T36" fmla="*/ 57 w 385"/>
                <a:gd name="T37" fmla="*/ 56 h 381"/>
                <a:gd name="T38" fmla="*/ 42 w 385"/>
                <a:gd name="T39" fmla="*/ 70 h 381"/>
                <a:gd name="T40" fmla="*/ 22 w 385"/>
                <a:gd name="T41" fmla="*/ 102 h 381"/>
                <a:gd name="T42" fmla="*/ 8 w 385"/>
                <a:gd name="T43" fmla="*/ 136 h 381"/>
                <a:gd name="T44" fmla="*/ 0 w 385"/>
                <a:gd name="T45" fmla="*/ 172 h 381"/>
                <a:gd name="T46" fmla="*/ 0 w 385"/>
                <a:gd name="T47" fmla="*/ 208 h 381"/>
                <a:gd name="T48" fmla="*/ 8 w 385"/>
                <a:gd name="T49" fmla="*/ 246 h 381"/>
                <a:gd name="T50" fmla="*/ 22 w 385"/>
                <a:gd name="T51" fmla="*/ 280 h 381"/>
                <a:gd name="T52" fmla="*/ 42 w 385"/>
                <a:gd name="T53" fmla="*/ 312 h 381"/>
                <a:gd name="T54" fmla="*/ 57 w 385"/>
                <a:gd name="T55" fmla="*/ 326 h 381"/>
                <a:gd name="T56" fmla="*/ 71 w 385"/>
                <a:gd name="T57" fmla="*/ 339 h 381"/>
                <a:gd name="T58" fmla="*/ 103 w 385"/>
                <a:gd name="T59" fmla="*/ 361 h 381"/>
                <a:gd name="T60" fmla="*/ 137 w 385"/>
                <a:gd name="T61" fmla="*/ 374 h 381"/>
                <a:gd name="T62" fmla="*/ 173 w 385"/>
                <a:gd name="T63" fmla="*/ 381 h 381"/>
                <a:gd name="T64" fmla="*/ 211 w 385"/>
                <a:gd name="T65" fmla="*/ 381 h 381"/>
                <a:gd name="T66" fmla="*/ 247 w 385"/>
                <a:gd name="T67" fmla="*/ 375 h 381"/>
                <a:gd name="T68" fmla="*/ 281 w 385"/>
                <a:gd name="T69" fmla="*/ 361 h 381"/>
                <a:gd name="T70" fmla="*/ 314 w 385"/>
                <a:gd name="T71" fmla="*/ 339 h 381"/>
                <a:gd name="T72" fmla="*/ 329 w 385"/>
                <a:gd name="T73" fmla="*/ 32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5" h="381">
                  <a:moveTo>
                    <a:pt x="329" y="326"/>
                  </a:moveTo>
                  <a:lnTo>
                    <a:pt x="342" y="312"/>
                  </a:lnTo>
                  <a:lnTo>
                    <a:pt x="363" y="280"/>
                  </a:lnTo>
                  <a:lnTo>
                    <a:pt x="378" y="246"/>
                  </a:lnTo>
                  <a:lnTo>
                    <a:pt x="385" y="210"/>
                  </a:lnTo>
                  <a:lnTo>
                    <a:pt x="385" y="172"/>
                  </a:lnTo>
                  <a:lnTo>
                    <a:pt x="378" y="136"/>
                  </a:lnTo>
                  <a:lnTo>
                    <a:pt x="363" y="102"/>
                  </a:lnTo>
                  <a:lnTo>
                    <a:pt x="342" y="70"/>
                  </a:lnTo>
                  <a:lnTo>
                    <a:pt x="329" y="56"/>
                  </a:lnTo>
                  <a:lnTo>
                    <a:pt x="314" y="41"/>
                  </a:lnTo>
                  <a:lnTo>
                    <a:pt x="281" y="21"/>
                  </a:lnTo>
                  <a:lnTo>
                    <a:pt x="247" y="7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3" y="21"/>
                  </a:lnTo>
                  <a:lnTo>
                    <a:pt x="71" y="41"/>
                  </a:lnTo>
                  <a:lnTo>
                    <a:pt x="57" y="56"/>
                  </a:lnTo>
                  <a:lnTo>
                    <a:pt x="42" y="70"/>
                  </a:lnTo>
                  <a:lnTo>
                    <a:pt x="22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08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7" y="326"/>
                  </a:lnTo>
                  <a:lnTo>
                    <a:pt x="71" y="339"/>
                  </a:lnTo>
                  <a:lnTo>
                    <a:pt x="103" y="361"/>
                  </a:lnTo>
                  <a:lnTo>
                    <a:pt x="137" y="374"/>
                  </a:lnTo>
                  <a:lnTo>
                    <a:pt x="173" y="381"/>
                  </a:lnTo>
                  <a:lnTo>
                    <a:pt x="211" y="381"/>
                  </a:lnTo>
                  <a:lnTo>
                    <a:pt x="247" y="375"/>
                  </a:lnTo>
                  <a:lnTo>
                    <a:pt x="281" y="361"/>
                  </a:lnTo>
                  <a:lnTo>
                    <a:pt x="314" y="339"/>
                  </a:lnTo>
                  <a:lnTo>
                    <a:pt x="329" y="326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6505D8C1-8CA5-4BDB-9F5A-6738AB832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7" cy="128"/>
            </a:xfrm>
            <a:custGeom>
              <a:avLst/>
              <a:gdLst>
                <a:gd name="T0" fmla="*/ 326 w 382"/>
                <a:gd name="T1" fmla="*/ 328 h 383"/>
                <a:gd name="T2" fmla="*/ 340 w 382"/>
                <a:gd name="T3" fmla="*/ 312 h 383"/>
                <a:gd name="T4" fmla="*/ 360 w 382"/>
                <a:gd name="T5" fmla="*/ 281 h 383"/>
                <a:gd name="T6" fmla="*/ 375 w 382"/>
                <a:gd name="T7" fmla="*/ 246 h 383"/>
                <a:gd name="T8" fmla="*/ 382 w 382"/>
                <a:gd name="T9" fmla="*/ 209 h 383"/>
                <a:gd name="T10" fmla="*/ 382 w 382"/>
                <a:gd name="T11" fmla="*/ 173 h 383"/>
                <a:gd name="T12" fmla="*/ 375 w 382"/>
                <a:gd name="T13" fmla="*/ 135 h 383"/>
                <a:gd name="T14" fmla="*/ 360 w 382"/>
                <a:gd name="T15" fmla="*/ 101 h 383"/>
                <a:gd name="T16" fmla="*/ 339 w 382"/>
                <a:gd name="T17" fmla="*/ 69 h 383"/>
                <a:gd name="T18" fmla="*/ 326 w 382"/>
                <a:gd name="T19" fmla="*/ 55 h 383"/>
                <a:gd name="T20" fmla="*/ 311 w 382"/>
                <a:gd name="T21" fmla="*/ 42 h 383"/>
                <a:gd name="T22" fmla="*/ 280 w 382"/>
                <a:gd name="T23" fmla="*/ 20 h 383"/>
                <a:gd name="T24" fmla="*/ 245 w 382"/>
                <a:gd name="T25" fmla="*/ 7 h 383"/>
                <a:gd name="T26" fmla="*/ 209 w 382"/>
                <a:gd name="T27" fmla="*/ 0 h 383"/>
                <a:gd name="T28" fmla="*/ 172 w 382"/>
                <a:gd name="T29" fmla="*/ 0 h 383"/>
                <a:gd name="T30" fmla="*/ 136 w 382"/>
                <a:gd name="T31" fmla="*/ 6 h 383"/>
                <a:gd name="T32" fmla="*/ 101 w 382"/>
                <a:gd name="T33" fmla="*/ 20 h 383"/>
                <a:gd name="T34" fmla="*/ 69 w 382"/>
                <a:gd name="T35" fmla="*/ 42 h 383"/>
                <a:gd name="T36" fmla="*/ 55 w 382"/>
                <a:gd name="T37" fmla="*/ 55 h 383"/>
                <a:gd name="T38" fmla="*/ 42 w 382"/>
                <a:gd name="T39" fmla="*/ 69 h 383"/>
                <a:gd name="T40" fmla="*/ 21 w 382"/>
                <a:gd name="T41" fmla="*/ 101 h 383"/>
                <a:gd name="T42" fmla="*/ 6 w 382"/>
                <a:gd name="T43" fmla="*/ 137 h 383"/>
                <a:gd name="T44" fmla="*/ 0 w 382"/>
                <a:gd name="T45" fmla="*/ 173 h 383"/>
                <a:gd name="T46" fmla="*/ 0 w 382"/>
                <a:gd name="T47" fmla="*/ 210 h 383"/>
                <a:gd name="T48" fmla="*/ 6 w 382"/>
                <a:gd name="T49" fmla="*/ 246 h 383"/>
                <a:gd name="T50" fmla="*/ 21 w 382"/>
                <a:gd name="T51" fmla="*/ 281 h 383"/>
                <a:gd name="T52" fmla="*/ 42 w 382"/>
                <a:gd name="T53" fmla="*/ 314 h 383"/>
                <a:gd name="T54" fmla="*/ 55 w 382"/>
                <a:gd name="T55" fmla="*/ 328 h 383"/>
                <a:gd name="T56" fmla="*/ 69 w 382"/>
                <a:gd name="T57" fmla="*/ 341 h 383"/>
                <a:gd name="T58" fmla="*/ 101 w 382"/>
                <a:gd name="T59" fmla="*/ 361 h 383"/>
                <a:gd name="T60" fmla="*/ 136 w 382"/>
                <a:gd name="T61" fmla="*/ 376 h 383"/>
                <a:gd name="T62" fmla="*/ 172 w 382"/>
                <a:gd name="T63" fmla="*/ 383 h 383"/>
                <a:gd name="T64" fmla="*/ 209 w 382"/>
                <a:gd name="T65" fmla="*/ 383 h 383"/>
                <a:gd name="T66" fmla="*/ 245 w 382"/>
                <a:gd name="T67" fmla="*/ 376 h 383"/>
                <a:gd name="T68" fmla="*/ 280 w 382"/>
                <a:gd name="T69" fmla="*/ 361 h 383"/>
                <a:gd name="T70" fmla="*/ 311 w 382"/>
                <a:gd name="T71" fmla="*/ 341 h 383"/>
                <a:gd name="T72" fmla="*/ 326 w 382"/>
                <a:gd name="T73" fmla="*/ 32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2" h="383">
                  <a:moveTo>
                    <a:pt x="326" y="328"/>
                  </a:moveTo>
                  <a:lnTo>
                    <a:pt x="340" y="312"/>
                  </a:lnTo>
                  <a:lnTo>
                    <a:pt x="360" y="281"/>
                  </a:lnTo>
                  <a:lnTo>
                    <a:pt x="375" y="246"/>
                  </a:lnTo>
                  <a:lnTo>
                    <a:pt x="382" y="209"/>
                  </a:lnTo>
                  <a:lnTo>
                    <a:pt x="382" y="173"/>
                  </a:lnTo>
                  <a:lnTo>
                    <a:pt x="375" y="135"/>
                  </a:lnTo>
                  <a:lnTo>
                    <a:pt x="360" y="101"/>
                  </a:lnTo>
                  <a:lnTo>
                    <a:pt x="339" y="69"/>
                  </a:lnTo>
                  <a:lnTo>
                    <a:pt x="326" y="55"/>
                  </a:lnTo>
                  <a:lnTo>
                    <a:pt x="311" y="42"/>
                  </a:lnTo>
                  <a:lnTo>
                    <a:pt x="280" y="20"/>
                  </a:lnTo>
                  <a:lnTo>
                    <a:pt x="245" y="7"/>
                  </a:lnTo>
                  <a:lnTo>
                    <a:pt x="209" y="0"/>
                  </a:lnTo>
                  <a:lnTo>
                    <a:pt x="172" y="0"/>
                  </a:lnTo>
                  <a:lnTo>
                    <a:pt x="136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1" y="101"/>
                  </a:lnTo>
                  <a:lnTo>
                    <a:pt x="6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6" y="246"/>
                  </a:lnTo>
                  <a:lnTo>
                    <a:pt x="21" y="281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69" y="341"/>
                  </a:lnTo>
                  <a:lnTo>
                    <a:pt x="101" y="361"/>
                  </a:lnTo>
                  <a:lnTo>
                    <a:pt x="136" y="376"/>
                  </a:lnTo>
                  <a:lnTo>
                    <a:pt x="172" y="383"/>
                  </a:lnTo>
                  <a:lnTo>
                    <a:pt x="209" y="383"/>
                  </a:lnTo>
                  <a:lnTo>
                    <a:pt x="245" y="376"/>
                  </a:lnTo>
                  <a:lnTo>
                    <a:pt x="280" y="361"/>
                  </a:lnTo>
                  <a:lnTo>
                    <a:pt x="311" y="341"/>
                  </a:lnTo>
                  <a:lnTo>
                    <a:pt x="326" y="328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A18F7FAA-ABB8-44D1-99BC-A962B94986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335"/>
              <a:ext cx="1235" cy="1235"/>
            </a:xfrm>
            <a:custGeom>
              <a:avLst/>
              <a:gdLst>
                <a:gd name="T0" fmla="*/ 0 w 3703"/>
                <a:gd name="T1" fmla="*/ 3704 h 3704"/>
                <a:gd name="T2" fmla="*/ 0 w 3703"/>
                <a:gd name="T3" fmla="*/ 3704 h 3704"/>
                <a:gd name="T4" fmla="*/ 135 w 3703"/>
                <a:gd name="T5" fmla="*/ 3567 h 3704"/>
                <a:gd name="T6" fmla="*/ 3703 w 3703"/>
                <a:gd name="T7" fmla="*/ 0 h 3704"/>
                <a:gd name="T8" fmla="*/ 135 w 3703"/>
                <a:gd name="T9" fmla="*/ 3567 h 3704"/>
                <a:gd name="T10" fmla="*/ 0 w 3703"/>
                <a:gd name="T11" fmla="*/ 3704 h 3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03" h="3704">
                  <a:moveTo>
                    <a:pt x="0" y="3704"/>
                  </a:moveTo>
                  <a:lnTo>
                    <a:pt x="0" y="3704"/>
                  </a:lnTo>
                  <a:lnTo>
                    <a:pt x="135" y="3567"/>
                  </a:lnTo>
                  <a:lnTo>
                    <a:pt x="3703" y="0"/>
                  </a:lnTo>
                  <a:lnTo>
                    <a:pt x="135" y="3567"/>
                  </a:lnTo>
                  <a:lnTo>
                    <a:pt x="0" y="370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78260C81-B270-4C86-941E-875916018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3 w 13"/>
                <a:gd name="T7" fmla="*/ 0 h 16"/>
                <a:gd name="T8" fmla="*/ 5 w 13"/>
                <a:gd name="T9" fmla="*/ 7 h 16"/>
                <a:gd name="T10" fmla="*/ 0 w 13"/>
                <a:gd name="T11" fmla="*/ 16 h 16"/>
                <a:gd name="T12" fmla="*/ 0 w 1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7"/>
                  </a:lnTo>
                  <a:lnTo>
                    <a:pt x="0" y="16"/>
                  </a:lnTo>
                  <a:lnTo>
                    <a:pt x="0" y="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B905F12B-5814-4261-91C0-DECDA8A1F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3 w 13"/>
                <a:gd name="T7" fmla="*/ 0 h 16"/>
                <a:gd name="T8" fmla="*/ 5 w 13"/>
                <a:gd name="T9" fmla="*/ 7 h 16"/>
                <a:gd name="T10" fmla="*/ 0 w 13"/>
                <a:gd name="T11" fmla="*/ 16 h 16"/>
                <a:gd name="T12" fmla="*/ 0 w 1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7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CBD0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4DAE41D1-A75C-479A-AC51-4FFBBCE2E6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0 w 13"/>
                <a:gd name="T7" fmla="*/ 6 h 16"/>
                <a:gd name="T8" fmla="*/ 0 w 13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0" y="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CD4072B1-5EE8-48B3-A4B5-0434D88E4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" y="1383"/>
              <a:ext cx="6" cy="5"/>
            </a:xfrm>
            <a:custGeom>
              <a:avLst/>
              <a:gdLst>
                <a:gd name="T0" fmla="*/ 0 w 17"/>
                <a:gd name="T1" fmla="*/ 16 h 16"/>
                <a:gd name="T2" fmla="*/ 8 w 17"/>
                <a:gd name="T3" fmla="*/ 7 h 16"/>
                <a:gd name="T4" fmla="*/ 17 w 17"/>
                <a:gd name="T5" fmla="*/ 0 h 16"/>
                <a:gd name="T6" fmla="*/ 17 w 17"/>
                <a:gd name="T7" fmla="*/ 0 h 16"/>
                <a:gd name="T8" fmla="*/ 8 w 17"/>
                <a:gd name="T9" fmla="*/ 7 h 16"/>
                <a:gd name="T10" fmla="*/ 0 w 17"/>
                <a:gd name="T11" fmla="*/ 16 h 16"/>
                <a:gd name="T12" fmla="*/ 0 w 17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6">
                  <a:moveTo>
                    <a:pt x="0" y="16"/>
                  </a:moveTo>
                  <a:lnTo>
                    <a:pt x="8" y="7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8" y="7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1EE3510A-B54E-464F-B84C-9DC696A24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" y="1383"/>
              <a:ext cx="6" cy="5"/>
            </a:xfrm>
            <a:custGeom>
              <a:avLst/>
              <a:gdLst>
                <a:gd name="T0" fmla="*/ 0 w 17"/>
                <a:gd name="T1" fmla="*/ 16 h 16"/>
                <a:gd name="T2" fmla="*/ 8 w 17"/>
                <a:gd name="T3" fmla="*/ 7 h 16"/>
                <a:gd name="T4" fmla="*/ 17 w 17"/>
                <a:gd name="T5" fmla="*/ 0 h 16"/>
                <a:gd name="T6" fmla="*/ 5 w 17"/>
                <a:gd name="T7" fmla="*/ 12 h 16"/>
                <a:gd name="T8" fmla="*/ 0 w 17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0" y="16"/>
                  </a:moveTo>
                  <a:lnTo>
                    <a:pt x="8" y="7"/>
                  </a:lnTo>
                  <a:lnTo>
                    <a:pt x="17" y="0"/>
                  </a:lnTo>
                  <a:lnTo>
                    <a:pt x="5" y="12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423A683C-C8E6-44C4-A5DC-C3175ABC38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4" y="290"/>
              <a:ext cx="56" cy="45"/>
            </a:xfrm>
            <a:custGeom>
              <a:avLst/>
              <a:gdLst>
                <a:gd name="T0" fmla="*/ 0 w 170"/>
                <a:gd name="T1" fmla="*/ 135 h 135"/>
                <a:gd name="T2" fmla="*/ 43 w 170"/>
                <a:gd name="T3" fmla="*/ 95 h 135"/>
                <a:gd name="T4" fmla="*/ 127 w 170"/>
                <a:gd name="T5" fmla="*/ 27 h 135"/>
                <a:gd name="T6" fmla="*/ 170 w 170"/>
                <a:gd name="T7" fmla="*/ 0 h 135"/>
                <a:gd name="T8" fmla="*/ 127 w 170"/>
                <a:gd name="T9" fmla="*/ 27 h 135"/>
                <a:gd name="T10" fmla="*/ 43 w 170"/>
                <a:gd name="T11" fmla="*/ 95 h 135"/>
                <a:gd name="T12" fmla="*/ 0 w 170"/>
                <a:gd name="T13" fmla="*/ 135 h 135"/>
                <a:gd name="T14" fmla="*/ 0 w 170"/>
                <a:gd name="T15" fmla="*/ 135 h 135"/>
                <a:gd name="T16" fmla="*/ 170 w 170"/>
                <a:gd name="T17" fmla="*/ 0 h 135"/>
                <a:gd name="T18" fmla="*/ 170 w 170"/>
                <a:gd name="T19" fmla="*/ 0 h 135"/>
                <a:gd name="T20" fmla="*/ 0 w 170"/>
                <a:gd name="T21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0" h="135">
                  <a:moveTo>
                    <a:pt x="0" y="135"/>
                  </a:moveTo>
                  <a:lnTo>
                    <a:pt x="43" y="95"/>
                  </a:lnTo>
                  <a:lnTo>
                    <a:pt x="127" y="27"/>
                  </a:lnTo>
                  <a:lnTo>
                    <a:pt x="170" y="0"/>
                  </a:lnTo>
                  <a:lnTo>
                    <a:pt x="127" y="27"/>
                  </a:lnTo>
                  <a:lnTo>
                    <a:pt x="43" y="95"/>
                  </a:lnTo>
                  <a:lnTo>
                    <a:pt x="0" y="135"/>
                  </a:lnTo>
                  <a:close/>
                  <a:moveTo>
                    <a:pt x="0" y="135"/>
                  </a:moveTo>
                  <a:lnTo>
                    <a:pt x="170" y="0"/>
                  </a:lnTo>
                  <a:lnTo>
                    <a:pt x="170" y="0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EFB191E7-FD17-4567-B82C-DCD1E7CE53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0" y="1023"/>
              <a:ext cx="7" cy="7"/>
            </a:xfrm>
            <a:custGeom>
              <a:avLst/>
              <a:gdLst>
                <a:gd name="T0" fmla="*/ 0 w 21"/>
                <a:gd name="T1" fmla="*/ 20 h 20"/>
                <a:gd name="T2" fmla="*/ 5 w 21"/>
                <a:gd name="T3" fmla="*/ 14 h 20"/>
                <a:gd name="T4" fmla="*/ 11 w 21"/>
                <a:gd name="T5" fmla="*/ 10 h 20"/>
                <a:gd name="T6" fmla="*/ 15 w 21"/>
                <a:gd name="T7" fmla="*/ 4 h 20"/>
                <a:gd name="T8" fmla="*/ 21 w 21"/>
                <a:gd name="T9" fmla="*/ 0 h 20"/>
                <a:gd name="T10" fmla="*/ 12 w 21"/>
                <a:gd name="T11" fmla="*/ 8 h 20"/>
                <a:gd name="T12" fmla="*/ 11 w 21"/>
                <a:gd name="T13" fmla="*/ 10 h 20"/>
                <a:gd name="T14" fmla="*/ 9 w 21"/>
                <a:gd name="T15" fmla="*/ 11 h 20"/>
                <a:gd name="T16" fmla="*/ 0 w 21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0">
                  <a:moveTo>
                    <a:pt x="0" y="20"/>
                  </a:moveTo>
                  <a:lnTo>
                    <a:pt x="5" y="14"/>
                  </a:lnTo>
                  <a:lnTo>
                    <a:pt x="11" y="10"/>
                  </a:lnTo>
                  <a:lnTo>
                    <a:pt x="15" y="4"/>
                  </a:lnTo>
                  <a:lnTo>
                    <a:pt x="21" y="0"/>
                  </a:lnTo>
                  <a:lnTo>
                    <a:pt x="12" y="8"/>
                  </a:lnTo>
                  <a:lnTo>
                    <a:pt x="11" y="10"/>
                  </a:lnTo>
                  <a:lnTo>
                    <a:pt x="9" y="11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3081561E-09EB-42E6-B807-D30CEE399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1" y="664"/>
              <a:ext cx="4" cy="5"/>
            </a:xfrm>
            <a:custGeom>
              <a:avLst/>
              <a:gdLst>
                <a:gd name="T0" fmla="*/ 0 w 13"/>
                <a:gd name="T1" fmla="*/ 14 h 14"/>
                <a:gd name="T2" fmla="*/ 7 w 13"/>
                <a:gd name="T3" fmla="*/ 7 h 14"/>
                <a:gd name="T4" fmla="*/ 13 w 13"/>
                <a:gd name="T5" fmla="*/ 0 h 14"/>
                <a:gd name="T6" fmla="*/ 10 w 13"/>
                <a:gd name="T7" fmla="*/ 4 h 14"/>
                <a:gd name="T8" fmla="*/ 0 w 1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0" y="14"/>
                  </a:moveTo>
                  <a:lnTo>
                    <a:pt x="7" y="7"/>
                  </a:lnTo>
                  <a:lnTo>
                    <a:pt x="13" y="0"/>
                  </a:lnTo>
                  <a:lnTo>
                    <a:pt x="10" y="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5D679813-B1A7-48A5-9032-6A902F48BF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" y="660"/>
              <a:ext cx="5" cy="4"/>
            </a:xfrm>
            <a:custGeom>
              <a:avLst/>
              <a:gdLst>
                <a:gd name="T0" fmla="*/ 0 w 14"/>
                <a:gd name="T1" fmla="*/ 13 h 13"/>
                <a:gd name="T2" fmla="*/ 7 w 14"/>
                <a:gd name="T3" fmla="*/ 7 h 13"/>
                <a:gd name="T4" fmla="*/ 14 w 14"/>
                <a:gd name="T5" fmla="*/ 0 h 13"/>
                <a:gd name="T6" fmla="*/ 4 w 14"/>
                <a:gd name="T7" fmla="*/ 10 h 13"/>
                <a:gd name="T8" fmla="*/ 0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0" y="13"/>
                  </a:moveTo>
                  <a:lnTo>
                    <a:pt x="7" y="7"/>
                  </a:lnTo>
                  <a:lnTo>
                    <a:pt x="14" y="0"/>
                  </a:lnTo>
                  <a:lnTo>
                    <a:pt x="4" y="10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AD47EC8D-7A03-45DC-8126-5BB5008DC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258"/>
              <a:ext cx="1595" cy="1402"/>
            </a:xfrm>
            <a:custGeom>
              <a:avLst/>
              <a:gdLst>
                <a:gd name="T0" fmla="*/ 271 w 4783"/>
                <a:gd name="T1" fmla="*/ 4206 h 4206"/>
                <a:gd name="T2" fmla="*/ 0 w 4783"/>
                <a:gd name="T3" fmla="*/ 3936 h 4206"/>
                <a:gd name="T4" fmla="*/ 135 w 4783"/>
                <a:gd name="T5" fmla="*/ 3799 h 4206"/>
                <a:gd name="T6" fmla="*/ 3703 w 4783"/>
                <a:gd name="T7" fmla="*/ 232 h 4206"/>
                <a:gd name="T8" fmla="*/ 3703 w 4783"/>
                <a:gd name="T9" fmla="*/ 232 h 4206"/>
                <a:gd name="T10" fmla="*/ 3746 w 4783"/>
                <a:gd name="T11" fmla="*/ 192 h 4206"/>
                <a:gd name="T12" fmla="*/ 3830 w 4783"/>
                <a:gd name="T13" fmla="*/ 124 h 4206"/>
                <a:gd name="T14" fmla="*/ 3873 w 4783"/>
                <a:gd name="T15" fmla="*/ 97 h 4206"/>
                <a:gd name="T16" fmla="*/ 3873 w 4783"/>
                <a:gd name="T17" fmla="*/ 97 h 4206"/>
                <a:gd name="T18" fmla="*/ 3873 w 4783"/>
                <a:gd name="T19" fmla="*/ 97 h 4206"/>
                <a:gd name="T20" fmla="*/ 3873 w 4783"/>
                <a:gd name="T21" fmla="*/ 97 h 4206"/>
                <a:gd name="T22" fmla="*/ 3915 w 4783"/>
                <a:gd name="T23" fmla="*/ 72 h 4206"/>
                <a:gd name="T24" fmla="*/ 3997 w 4783"/>
                <a:gd name="T25" fmla="*/ 36 h 4206"/>
                <a:gd name="T26" fmla="*/ 4079 w 4783"/>
                <a:gd name="T27" fmla="*/ 12 h 4206"/>
                <a:gd name="T28" fmla="*/ 4159 w 4783"/>
                <a:gd name="T29" fmla="*/ 2 h 4206"/>
                <a:gd name="T30" fmla="*/ 4198 w 4783"/>
                <a:gd name="T31" fmla="*/ 0 h 4206"/>
                <a:gd name="T32" fmla="*/ 4243 w 4783"/>
                <a:gd name="T33" fmla="*/ 2 h 4206"/>
                <a:gd name="T34" fmla="*/ 4331 w 4783"/>
                <a:gd name="T35" fmla="*/ 15 h 4206"/>
                <a:gd name="T36" fmla="*/ 4414 w 4783"/>
                <a:gd name="T37" fmla="*/ 42 h 4206"/>
                <a:gd name="T38" fmla="*/ 4495 w 4783"/>
                <a:gd name="T39" fmla="*/ 80 h 4206"/>
                <a:gd name="T40" fmla="*/ 4570 w 4783"/>
                <a:gd name="T41" fmla="*/ 129 h 4206"/>
                <a:gd name="T42" fmla="*/ 4639 w 4783"/>
                <a:gd name="T43" fmla="*/ 186 h 4206"/>
                <a:gd name="T44" fmla="*/ 4702 w 4783"/>
                <a:gd name="T45" fmla="*/ 251 h 4206"/>
                <a:gd name="T46" fmla="*/ 4758 w 4783"/>
                <a:gd name="T47" fmla="*/ 324 h 4206"/>
                <a:gd name="T48" fmla="*/ 4783 w 4783"/>
                <a:gd name="T49" fmla="*/ 363 h 4206"/>
                <a:gd name="T50" fmla="*/ 4747 w 4783"/>
                <a:gd name="T51" fmla="*/ 342 h 4206"/>
                <a:gd name="T52" fmla="*/ 4672 w 4783"/>
                <a:gd name="T53" fmla="*/ 309 h 4206"/>
                <a:gd name="T54" fmla="*/ 4593 w 4783"/>
                <a:gd name="T55" fmla="*/ 286 h 4206"/>
                <a:gd name="T56" fmla="*/ 4511 w 4783"/>
                <a:gd name="T57" fmla="*/ 274 h 4206"/>
                <a:gd name="T58" fmla="*/ 4469 w 4783"/>
                <a:gd name="T59" fmla="*/ 273 h 4206"/>
                <a:gd name="T60" fmla="*/ 4408 w 4783"/>
                <a:gd name="T61" fmla="*/ 274 h 4206"/>
                <a:gd name="T62" fmla="*/ 4316 w 4783"/>
                <a:gd name="T63" fmla="*/ 293 h 4206"/>
                <a:gd name="T64" fmla="*/ 4254 w 4783"/>
                <a:gd name="T65" fmla="*/ 313 h 4206"/>
                <a:gd name="T66" fmla="*/ 4192 w 4783"/>
                <a:gd name="T67" fmla="*/ 342 h 4206"/>
                <a:gd name="T68" fmla="*/ 4129 w 4783"/>
                <a:gd name="T69" fmla="*/ 378 h 4206"/>
                <a:gd name="T70" fmla="*/ 4067 w 4783"/>
                <a:gd name="T71" fmla="*/ 421 h 4206"/>
                <a:gd name="T72" fmla="*/ 4005 w 4783"/>
                <a:gd name="T73" fmla="*/ 474 h 4206"/>
                <a:gd name="T74" fmla="*/ 3975 w 4783"/>
                <a:gd name="T75" fmla="*/ 504 h 4206"/>
                <a:gd name="T76" fmla="*/ 3272 w 4783"/>
                <a:gd name="T77" fmla="*/ 1206 h 4206"/>
                <a:gd name="T78" fmla="*/ 3265 w 4783"/>
                <a:gd name="T79" fmla="*/ 1213 h 4206"/>
                <a:gd name="T80" fmla="*/ 3258 w 4783"/>
                <a:gd name="T81" fmla="*/ 1219 h 4206"/>
                <a:gd name="T82" fmla="*/ 3258 w 4783"/>
                <a:gd name="T83" fmla="*/ 1219 h 4206"/>
                <a:gd name="T84" fmla="*/ 3258 w 4783"/>
                <a:gd name="T85" fmla="*/ 1219 h 4206"/>
                <a:gd name="T86" fmla="*/ 3252 w 4783"/>
                <a:gd name="T87" fmla="*/ 1226 h 4206"/>
                <a:gd name="T88" fmla="*/ 3245 w 4783"/>
                <a:gd name="T89" fmla="*/ 1233 h 4206"/>
                <a:gd name="T90" fmla="*/ 2183 w 4783"/>
                <a:gd name="T91" fmla="*/ 2296 h 4206"/>
                <a:gd name="T92" fmla="*/ 2177 w 4783"/>
                <a:gd name="T93" fmla="*/ 2300 h 4206"/>
                <a:gd name="T94" fmla="*/ 2173 w 4783"/>
                <a:gd name="T95" fmla="*/ 2306 h 4206"/>
                <a:gd name="T96" fmla="*/ 2167 w 4783"/>
                <a:gd name="T97" fmla="*/ 2310 h 4206"/>
                <a:gd name="T98" fmla="*/ 2162 w 4783"/>
                <a:gd name="T99" fmla="*/ 2316 h 4206"/>
                <a:gd name="T100" fmla="*/ 1103 w 4783"/>
                <a:gd name="T101" fmla="*/ 3374 h 4206"/>
                <a:gd name="T102" fmla="*/ 1094 w 4783"/>
                <a:gd name="T103" fmla="*/ 3381 h 4206"/>
                <a:gd name="T104" fmla="*/ 1086 w 4783"/>
                <a:gd name="T105" fmla="*/ 3390 h 4206"/>
                <a:gd name="T106" fmla="*/ 1086 w 4783"/>
                <a:gd name="T107" fmla="*/ 3390 h 4206"/>
                <a:gd name="T108" fmla="*/ 1086 w 4783"/>
                <a:gd name="T109" fmla="*/ 3390 h 4206"/>
                <a:gd name="T110" fmla="*/ 1078 w 4783"/>
                <a:gd name="T111" fmla="*/ 3397 h 4206"/>
                <a:gd name="T112" fmla="*/ 1073 w 4783"/>
                <a:gd name="T113" fmla="*/ 3406 h 4206"/>
                <a:gd name="T114" fmla="*/ 408 w 4783"/>
                <a:gd name="T115" fmla="*/ 4070 h 4206"/>
                <a:gd name="T116" fmla="*/ 271 w 4783"/>
                <a:gd name="T117" fmla="*/ 4206 h 4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783" h="4206">
                  <a:moveTo>
                    <a:pt x="271" y="4206"/>
                  </a:moveTo>
                  <a:lnTo>
                    <a:pt x="0" y="3936"/>
                  </a:lnTo>
                  <a:lnTo>
                    <a:pt x="135" y="3799"/>
                  </a:lnTo>
                  <a:lnTo>
                    <a:pt x="3703" y="232"/>
                  </a:lnTo>
                  <a:lnTo>
                    <a:pt x="3703" y="232"/>
                  </a:lnTo>
                  <a:lnTo>
                    <a:pt x="3746" y="192"/>
                  </a:lnTo>
                  <a:lnTo>
                    <a:pt x="3830" y="124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915" y="72"/>
                  </a:lnTo>
                  <a:lnTo>
                    <a:pt x="3997" y="36"/>
                  </a:lnTo>
                  <a:lnTo>
                    <a:pt x="4079" y="12"/>
                  </a:lnTo>
                  <a:lnTo>
                    <a:pt x="4159" y="2"/>
                  </a:lnTo>
                  <a:lnTo>
                    <a:pt x="4198" y="0"/>
                  </a:lnTo>
                  <a:lnTo>
                    <a:pt x="4243" y="2"/>
                  </a:lnTo>
                  <a:lnTo>
                    <a:pt x="4331" y="15"/>
                  </a:lnTo>
                  <a:lnTo>
                    <a:pt x="4414" y="42"/>
                  </a:lnTo>
                  <a:lnTo>
                    <a:pt x="4495" y="80"/>
                  </a:lnTo>
                  <a:lnTo>
                    <a:pt x="4570" y="129"/>
                  </a:lnTo>
                  <a:lnTo>
                    <a:pt x="4639" y="186"/>
                  </a:lnTo>
                  <a:lnTo>
                    <a:pt x="4702" y="251"/>
                  </a:lnTo>
                  <a:lnTo>
                    <a:pt x="4758" y="324"/>
                  </a:lnTo>
                  <a:lnTo>
                    <a:pt x="4783" y="363"/>
                  </a:lnTo>
                  <a:lnTo>
                    <a:pt x="4747" y="342"/>
                  </a:lnTo>
                  <a:lnTo>
                    <a:pt x="4672" y="309"/>
                  </a:lnTo>
                  <a:lnTo>
                    <a:pt x="4593" y="286"/>
                  </a:lnTo>
                  <a:lnTo>
                    <a:pt x="4511" y="274"/>
                  </a:lnTo>
                  <a:lnTo>
                    <a:pt x="4469" y="273"/>
                  </a:lnTo>
                  <a:lnTo>
                    <a:pt x="4408" y="274"/>
                  </a:lnTo>
                  <a:lnTo>
                    <a:pt x="4316" y="293"/>
                  </a:lnTo>
                  <a:lnTo>
                    <a:pt x="4254" y="313"/>
                  </a:lnTo>
                  <a:lnTo>
                    <a:pt x="4192" y="342"/>
                  </a:lnTo>
                  <a:lnTo>
                    <a:pt x="4129" y="378"/>
                  </a:lnTo>
                  <a:lnTo>
                    <a:pt x="4067" y="421"/>
                  </a:lnTo>
                  <a:lnTo>
                    <a:pt x="4005" y="474"/>
                  </a:lnTo>
                  <a:lnTo>
                    <a:pt x="3975" y="504"/>
                  </a:lnTo>
                  <a:lnTo>
                    <a:pt x="3272" y="1206"/>
                  </a:lnTo>
                  <a:lnTo>
                    <a:pt x="3265" y="1213"/>
                  </a:lnTo>
                  <a:lnTo>
                    <a:pt x="3258" y="1219"/>
                  </a:lnTo>
                  <a:lnTo>
                    <a:pt x="3258" y="1219"/>
                  </a:lnTo>
                  <a:lnTo>
                    <a:pt x="3258" y="1219"/>
                  </a:lnTo>
                  <a:lnTo>
                    <a:pt x="3252" y="1226"/>
                  </a:lnTo>
                  <a:lnTo>
                    <a:pt x="3245" y="1233"/>
                  </a:lnTo>
                  <a:lnTo>
                    <a:pt x="2183" y="2296"/>
                  </a:lnTo>
                  <a:lnTo>
                    <a:pt x="2177" y="2300"/>
                  </a:lnTo>
                  <a:lnTo>
                    <a:pt x="2173" y="2306"/>
                  </a:lnTo>
                  <a:lnTo>
                    <a:pt x="2167" y="2310"/>
                  </a:lnTo>
                  <a:lnTo>
                    <a:pt x="2162" y="2316"/>
                  </a:lnTo>
                  <a:lnTo>
                    <a:pt x="1103" y="3374"/>
                  </a:lnTo>
                  <a:lnTo>
                    <a:pt x="1094" y="3381"/>
                  </a:lnTo>
                  <a:lnTo>
                    <a:pt x="1086" y="3390"/>
                  </a:lnTo>
                  <a:lnTo>
                    <a:pt x="1086" y="3390"/>
                  </a:lnTo>
                  <a:lnTo>
                    <a:pt x="1086" y="3390"/>
                  </a:lnTo>
                  <a:lnTo>
                    <a:pt x="1078" y="3397"/>
                  </a:lnTo>
                  <a:lnTo>
                    <a:pt x="1073" y="3406"/>
                  </a:lnTo>
                  <a:lnTo>
                    <a:pt x="408" y="4070"/>
                  </a:lnTo>
                  <a:lnTo>
                    <a:pt x="271" y="4206"/>
                  </a:lnTo>
                  <a:close/>
                </a:path>
              </a:pathLst>
            </a:custGeom>
            <a:solidFill>
              <a:srgbClr val="B15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E98E4F33-9F3C-415B-AE7D-C4AD60F4B7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3" y="1674"/>
              <a:ext cx="2910" cy="2420"/>
            </a:xfrm>
            <a:custGeom>
              <a:avLst/>
              <a:gdLst>
                <a:gd name="T0" fmla="*/ 1620 w 8730"/>
                <a:gd name="T1" fmla="*/ 5483 h 7261"/>
                <a:gd name="T2" fmla="*/ 1310 w 8730"/>
                <a:gd name="T3" fmla="*/ 5807 h 7261"/>
                <a:gd name="T4" fmla="*/ 658 w 8730"/>
                <a:gd name="T5" fmla="*/ 6579 h 7261"/>
                <a:gd name="T6" fmla="*/ 284 w 8730"/>
                <a:gd name="T7" fmla="*/ 7067 h 7261"/>
                <a:gd name="T8" fmla="*/ 530 w 8730"/>
                <a:gd name="T9" fmla="*/ 7045 h 7261"/>
                <a:gd name="T10" fmla="*/ 1032 w 8730"/>
                <a:gd name="T11" fmla="*/ 6949 h 7261"/>
                <a:gd name="T12" fmla="*/ 1728 w 8730"/>
                <a:gd name="T13" fmla="*/ 6733 h 7261"/>
                <a:gd name="T14" fmla="*/ 2614 w 8730"/>
                <a:gd name="T15" fmla="*/ 6354 h 7261"/>
                <a:gd name="T16" fmla="*/ 3267 w 8730"/>
                <a:gd name="T17" fmla="*/ 6012 h 7261"/>
                <a:gd name="T18" fmla="*/ 3841 w 8730"/>
                <a:gd name="T19" fmla="*/ 5673 h 7261"/>
                <a:gd name="T20" fmla="*/ 4463 w 8730"/>
                <a:gd name="T21" fmla="*/ 5270 h 7261"/>
                <a:gd name="T22" fmla="*/ 5132 w 8730"/>
                <a:gd name="T23" fmla="*/ 4795 h 7261"/>
                <a:gd name="T24" fmla="*/ 5849 w 8730"/>
                <a:gd name="T25" fmla="*/ 4245 h 7261"/>
                <a:gd name="T26" fmla="*/ 6612 w 8730"/>
                <a:gd name="T27" fmla="*/ 3611 h 7261"/>
                <a:gd name="T28" fmla="*/ 7422 w 8730"/>
                <a:gd name="T29" fmla="*/ 2891 h 7261"/>
                <a:gd name="T30" fmla="*/ 8278 w 8730"/>
                <a:gd name="T31" fmla="*/ 2078 h 7261"/>
                <a:gd name="T32" fmla="*/ 6872 w 8730"/>
                <a:gd name="T33" fmla="*/ 229 h 7261"/>
                <a:gd name="T34" fmla="*/ 199 w 8730"/>
                <a:gd name="T35" fmla="*/ 7261 h 7261"/>
                <a:gd name="T36" fmla="*/ 85 w 8730"/>
                <a:gd name="T37" fmla="*/ 7257 h 7261"/>
                <a:gd name="T38" fmla="*/ 20 w 8730"/>
                <a:gd name="T39" fmla="*/ 7221 h 7261"/>
                <a:gd name="T40" fmla="*/ 0 w 8730"/>
                <a:gd name="T41" fmla="*/ 7176 h 7261"/>
                <a:gd name="T42" fmla="*/ 17 w 8730"/>
                <a:gd name="T43" fmla="*/ 7106 h 7261"/>
                <a:gd name="T44" fmla="*/ 285 w 8730"/>
                <a:gd name="T45" fmla="*/ 6745 h 7261"/>
                <a:gd name="T46" fmla="*/ 821 w 8730"/>
                <a:gd name="T47" fmla="*/ 6076 h 7261"/>
                <a:gd name="T48" fmla="*/ 1343 w 8730"/>
                <a:gd name="T49" fmla="*/ 5489 h 7261"/>
                <a:gd name="T50" fmla="*/ 6804 w 8730"/>
                <a:gd name="T51" fmla="*/ 26 h 7261"/>
                <a:gd name="T52" fmla="*/ 6853 w 8730"/>
                <a:gd name="T53" fmla="*/ 0 h 7261"/>
                <a:gd name="T54" fmla="*/ 6925 w 8730"/>
                <a:gd name="T55" fmla="*/ 13 h 7261"/>
                <a:gd name="T56" fmla="*/ 8704 w 8730"/>
                <a:gd name="T57" fmla="*/ 1790 h 7261"/>
                <a:gd name="T58" fmla="*/ 8730 w 8730"/>
                <a:gd name="T59" fmla="*/ 1840 h 7261"/>
                <a:gd name="T60" fmla="*/ 8717 w 8730"/>
                <a:gd name="T61" fmla="*/ 1911 h 7261"/>
                <a:gd name="T62" fmla="*/ 8467 w 8730"/>
                <a:gd name="T63" fmla="*/ 2161 h 7261"/>
                <a:gd name="T64" fmla="*/ 7554 w 8730"/>
                <a:gd name="T65" fmla="*/ 3031 h 7261"/>
                <a:gd name="T66" fmla="*/ 6692 w 8730"/>
                <a:gd name="T67" fmla="*/ 3796 h 7261"/>
                <a:gd name="T68" fmla="*/ 5881 w 8730"/>
                <a:gd name="T69" fmla="*/ 4462 h 7261"/>
                <a:gd name="T70" fmla="*/ 5122 w 8730"/>
                <a:gd name="T71" fmla="*/ 5038 h 7261"/>
                <a:gd name="T72" fmla="*/ 4416 w 8730"/>
                <a:gd name="T73" fmla="*/ 5529 h 7261"/>
                <a:gd name="T74" fmla="*/ 3762 w 8730"/>
                <a:gd name="T75" fmla="*/ 5943 h 7261"/>
                <a:gd name="T76" fmla="*/ 3162 w 8730"/>
                <a:gd name="T77" fmla="*/ 6285 h 7261"/>
                <a:gd name="T78" fmla="*/ 2613 w 8730"/>
                <a:gd name="T79" fmla="*/ 6562 h 7261"/>
                <a:gd name="T80" fmla="*/ 2003 w 8730"/>
                <a:gd name="T81" fmla="*/ 6829 h 7261"/>
                <a:gd name="T82" fmla="*/ 1202 w 8730"/>
                <a:gd name="T83" fmla="*/ 7100 h 7261"/>
                <a:gd name="T84" fmla="*/ 618 w 8730"/>
                <a:gd name="T85" fmla="*/ 7225 h 7261"/>
                <a:gd name="T86" fmla="*/ 253 w 8730"/>
                <a:gd name="T87" fmla="*/ 7260 h 7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730" h="7261">
                  <a:moveTo>
                    <a:pt x="6872" y="229"/>
                  </a:moveTo>
                  <a:lnTo>
                    <a:pt x="1620" y="5483"/>
                  </a:lnTo>
                  <a:lnTo>
                    <a:pt x="1516" y="5587"/>
                  </a:lnTo>
                  <a:lnTo>
                    <a:pt x="1310" y="5807"/>
                  </a:lnTo>
                  <a:lnTo>
                    <a:pt x="1014" y="6146"/>
                  </a:lnTo>
                  <a:lnTo>
                    <a:pt x="658" y="6579"/>
                  </a:lnTo>
                  <a:lnTo>
                    <a:pt x="380" y="6939"/>
                  </a:lnTo>
                  <a:lnTo>
                    <a:pt x="284" y="7067"/>
                  </a:lnTo>
                  <a:lnTo>
                    <a:pt x="353" y="7064"/>
                  </a:lnTo>
                  <a:lnTo>
                    <a:pt x="530" y="7045"/>
                  </a:lnTo>
                  <a:lnTo>
                    <a:pt x="757" y="7009"/>
                  </a:lnTo>
                  <a:lnTo>
                    <a:pt x="1032" y="6949"/>
                  </a:lnTo>
                  <a:lnTo>
                    <a:pt x="1356" y="6858"/>
                  </a:lnTo>
                  <a:lnTo>
                    <a:pt x="1728" y="6733"/>
                  </a:lnTo>
                  <a:lnTo>
                    <a:pt x="2147" y="6567"/>
                  </a:lnTo>
                  <a:lnTo>
                    <a:pt x="2614" y="6354"/>
                  </a:lnTo>
                  <a:lnTo>
                    <a:pt x="2997" y="6158"/>
                  </a:lnTo>
                  <a:lnTo>
                    <a:pt x="3267" y="6012"/>
                  </a:lnTo>
                  <a:lnTo>
                    <a:pt x="3549" y="5850"/>
                  </a:lnTo>
                  <a:lnTo>
                    <a:pt x="3841" y="5673"/>
                  </a:lnTo>
                  <a:lnTo>
                    <a:pt x="4146" y="5480"/>
                  </a:lnTo>
                  <a:lnTo>
                    <a:pt x="4463" y="5270"/>
                  </a:lnTo>
                  <a:lnTo>
                    <a:pt x="4793" y="5041"/>
                  </a:lnTo>
                  <a:lnTo>
                    <a:pt x="5132" y="4795"/>
                  </a:lnTo>
                  <a:lnTo>
                    <a:pt x="5485" y="4530"/>
                  </a:lnTo>
                  <a:lnTo>
                    <a:pt x="5849" y="4245"/>
                  </a:lnTo>
                  <a:lnTo>
                    <a:pt x="6225" y="3940"/>
                  </a:lnTo>
                  <a:lnTo>
                    <a:pt x="6612" y="3611"/>
                  </a:lnTo>
                  <a:lnTo>
                    <a:pt x="7011" y="3263"/>
                  </a:lnTo>
                  <a:lnTo>
                    <a:pt x="7422" y="2891"/>
                  </a:lnTo>
                  <a:lnTo>
                    <a:pt x="7845" y="2497"/>
                  </a:lnTo>
                  <a:lnTo>
                    <a:pt x="8278" y="2078"/>
                  </a:lnTo>
                  <a:lnTo>
                    <a:pt x="8500" y="1858"/>
                  </a:lnTo>
                  <a:lnTo>
                    <a:pt x="6872" y="229"/>
                  </a:lnTo>
                  <a:close/>
                  <a:moveTo>
                    <a:pt x="199" y="7261"/>
                  </a:moveTo>
                  <a:lnTo>
                    <a:pt x="199" y="7261"/>
                  </a:lnTo>
                  <a:lnTo>
                    <a:pt x="104" y="7259"/>
                  </a:lnTo>
                  <a:lnTo>
                    <a:pt x="85" y="7257"/>
                  </a:lnTo>
                  <a:lnTo>
                    <a:pt x="60" y="7251"/>
                  </a:lnTo>
                  <a:lnTo>
                    <a:pt x="20" y="7221"/>
                  </a:lnTo>
                  <a:lnTo>
                    <a:pt x="9" y="7200"/>
                  </a:lnTo>
                  <a:lnTo>
                    <a:pt x="0" y="7176"/>
                  </a:lnTo>
                  <a:lnTo>
                    <a:pt x="4" y="7128"/>
                  </a:lnTo>
                  <a:lnTo>
                    <a:pt x="17" y="7106"/>
                  </a:lnTo>
                  <a:lnTo>
                    <a:pt x="43" y="7070"/>
                  </a:lnTo>
                  <a:lnTo>
                    <a:pt x="285" y="6745"/>
                  </a:lnTo>
                  <a:lnTo>
                    <a:pt x="586" y="6363"/>
                  </a:lnTo>
                  <a:lnTo>
                    <a:pt x="821" y="6076"/>
                  </a:lnTo>
                  <a:lnTo>
                    <a:pt x="1075" y="5781"/>
                  </a:lnTo>
                  <a:lnTo>
                    <a:pt x="1343" y="5489"/>
                  </a:lnTo>
                  <a:lnTo>
                    <a:pt x="1479" y="5351"/>
                  </a:lnTo>
                  <a:lnTo>
                    <a:pt x="6804" y="26"/>
                  </a:lnTo>
                  <a:lnTo>
                    <a:pt x="6818" y="13"/>
                  </a:lnTo>
                  <a:lnTo>
                    <a:pt x="6853" y="0"/>
                  </a:lnTo>
                  <a:lnTo>
                    <a:pt x="6890" y="0"/>
                  </a:lnTo>
                  <a:lnTo>
                    <a:pt x="6925" y="13"/>
                  </a:lnTo>
                  <a:lnTo>
                    <a:pt x="6939" y="26"/>
                  </a:lnTo>
                  <a:lnTo>
                    <a:pt x="8704" y="1790"/>
                  </a:lnTo>
                  <a:lnTo>
                    <a:pt x="8717" y="1806"/>
                  </a:lnTo>
                  <a:lnTo>
                    <a:pt x="8730" y="1840"/>
                  </a:lnTo>
                  <a:lnTo>
                    <a:pt x="8730" y="1876"/>
                  </a:lnTo>
                  <a:lnTo>
                    <a:pt x="8717" y="1911"/>
                  </a:lnTo>
                  <a:lnTo>
                    <a:pt x="8704" y="1927"/>
                  </a:lnTo>
                  <a:lnTo>
                    <a:pt x="8467" y="2161"/>
                  </a:lnTo>
                  <a:lnTo>
                    <a:pt x="8003" y="2609"/>
                  </a:lnTo>
                  <a:lnTo>
                    <a:pt x="7554" y="3031"/>
                  </a:lnTo>
                  <a:lnTo>
                    <a:pt x="7116" y="3426"/>
                  </a:lnTo>
                  <a:lnTo>
                    <a:pt x="6692" y="3796"/>
                  </a:lnTo>
                  <a:lnTo>
                    <a:pt x="6280" y="4141"/>
                  </a:lnTo>
                  <a:lnTo>
                    <a:pt x="5881" y="4462"/>
                  </a:lnTo>
                  <a:lnTo>
                    <a:pt x="5495" y="4762"/>
                  </a:lnTo>
                  <a:lnTo>
                    <a:pt x="5122" y="5038"/>
                  </a:lnTo>
                  <a:lnTo>
                    <a:pt x="4762" y="5295"/>
                  </a:lnTo>
                  <a:lnTo>
                    <a:pt x="4416" y="5529"/>
                  </a:lnTo>
                  <a:lnTo>
                    <a:pt x="4083" y="5745"/>
                  </a:lnTo>
                  <a:lnTo>
                    <a:pt x="3762" y="5943"/>
                  </a:lnTo>
                  <a:lnTo>
                    <a:pt x="3455" y="6122"/>
                  </a:lnTo>
                  <a:lnTo>
                    <a:pt x="3162" y="6285"/>
                  </a:lnTo>
                  <a:lnTo>
                    <a:pt x="2881" y="6431"/>
                  </a:lnTo>
                  <a:lnTo>
                    <a:pt x="2613" y="6562"/>
                  </a:lnTo>
                  <a:lnTo>
                    <a:pt x="2360" y="6678"/>
                  </a:lnTo>
                  <a:lnTo>
                    <a:pt x="2003" y="6829"/>
                  </a:lnTo>
                  <a:lnTo>
                    <a:pt x="1575" y="6986"/>
                  </a:lnTo>
                  <a:lnTo>
                    <a:pt x="1202" y="7100"/>
                  </a:lnTo>
                  <a:lnTo>
                    <a:pt x="883" y="7178"/>
                  </a:lnTo>
                  <a:lnTo>
                    <a:pt x="618" y="7225"/>
                  </a:lnTo>
                  <a:lnTo>
                    <a:pt x="407" y="7251"/>
                  </a:lnTo>
                  <a:lnTo>
                    <a:pt x="253" y="7260"/>
                  </a:lnTo>
                  <a:lnTo>
                    <a:pt x="199" y="7261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33">
              <a:extLst>
                <a:ext uri="{FF2B5EF4-FFF2-40B4-BE49-F238E27FC236}">
                  <a16:creationId xmlns:a16="http://schemas.microsoft.com/office/drawing/2014/main" id="{36824A49-AE05-4E3B-B6E1-C606C314C8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8" y="2262"/>
              <a:ext cx="2434" cy="1674"/>
            </a:xfrm>
            <a:custGeom>
              <a:avLst/>
              <a:gdLst>
                <a:gd name="T0" fmla="*/ 97 w 7303"/>
                <a:gd name="T1" fmla="*/ 5022 h 5022"/>
                <a:gd name="T2" fmla="*/ 81 w 7303"/>
                <a:gd name="T3" fmla="*/ 5020 h 5022"/>
                <a:gd name="T4" fmla="*/ 52 w 7303"/>
                <a:gd name="T5" fmla="*/ 5012 h 5022"/>
                <a:gd name="T6" fmla="*/ 28 w 7303"/>
                <a:gd name="T7" fmla="*/ 4993 h 5022"/>
                <a:gd name="T8" fmla="*/ 10 w 7303"/>
                <a:gd name="T9" fmla="*/ 4969 h 5022"/>
                <a:gd name="T10" fmla="*/ 5 w 7303"/>
                <a:gd name="T11" fmla="*/ 4953 h 5022"/>
                <a:gd name="T12" fmla="*/ 0 w 7303"/>
                <a:gd name="T13" fmla="*/ 4934 h 5022"/>
                <a:gd name="T14" fmla="*/ 5 w 7303"/>
                <a:gd name="T15" fmla="*/ 4897 h 5022"/>
                <a:gd name="T16" fmla="*/ 22 w 7303"/>
                <a:gd name="T17" fmla="*/ 4865 h 5022"/>
                <a:gd name="T18" fmla="*/ 51 w 7303"/>
                <a:gd name="T19" fmla="*/ 4840 h 5022"/>
                <a:gd name="T20" fmla="*/ 70 w 7303"/>
                <a:gd name="T21" fmla="*/ 4833 h 5022"/>
                <a:gd name="T22" fmla="*/ 264 w 7303"/>
                <a:gd name="T23" fmla="*/ 4774 h 5022"/>
                <a:gd name="T24" fmla="*/ 660 w 7303"/>
                <a:gd name="T25" fmla="*/ 4635 h 5022"/>
                <a:gd name="T26" fmla="*/ 1061 w 7303"/>
                <a:gd name="T27" fmla="*/ 4472 h 5022"/>
                <a:gd name="T28" fmla="*/ 1470 w 7303"/>
                <a:gd name="T29" fmla="*/ 4286 h 5022"/>
                <a:gd name="T30" fmla="*/ 1888 w 7303"/>
                <a:gd name="T31" fmla="*/ 4077 h 5022"/>
                <a:gd name="T32" fmla="*/ 2311 w 7303"/>
                <a:gd name="T33" fmla="*/ 3845 h 5022"/>
                <a:gd name="T34" fmla="*/ 2740 w 7303"/>
                <a:gd name="T35" fmla="*/ 3591 h 5022"/>
                <a:gd name="T36" fmla="*/ 3176 w 7303"/>
                <a:gd name="T37" fmla="*/ 3311 h 5022"/>
                <a:gd name="T38" fmla="*/ 3620 w 7303"/>
                <a:gd name="T39" fmla="*/ 3010 h 5022"/>
                <a:gd name="T40" fmla="*/ 4069 w 7303"/>
                <a:gd name="T41" fmla="*/ 2686 h 5022"/>
                <a:gd name="T42" fmla="*/ 4525 w 7303"/>
                <a:gd name="T43" fmla="*/ 2339 h 5022"/>
                <a:gd name="T44" fmla="*/ 4987 w 7303"/>
                <a:gd name="T45" fmla="*/ 1969 h 5022"/>
                <a:gd name="T46" fmla="*/ 5455 w 7303"/>
                <a:gd name="T47" fmla="*/ 1578 h 5022"/>
                <a:gd name="T48" fmla="*/ 5929 w 7303"/>
                <a:gd name="T49" fmla="*/ 1163 h 5022"/>
                <a:gd name="T50" fmla="*/ 6408 w 7303"/>
                <a:gd name="T51" fmla="*/ 725 h 5022"/>
                <a:gd name="T52" fmla="*/ 6895 w 7303"/>
                <a:gd name="T53" fmla="*/ 264 h 5022"/>
                <a:gd name="T54" fmla="*/ 7140 w 7303"/>
                <a:gd name="T55" fmla="*/ 25 h 5022"/>
                <a:gd name="T56" fmla="*/ 7154 w 7303"/>
                <a:gd name="T57" fmla="*/ 12 h 5022"/>
                <a:gd name="T58" fmla="*/ 7190 w 7303"/>
                <a:gd name="T59" fmla="*/ 0 h 5022"/>
                <a:gd name="T60" fmla="*/ 7226 w 7303"/>
                <a:gd name="T61" fmla="*/ 0 h 5022"/>
                <a:gd name="T62" fmla="*/ 7261 w 7303"/>
                <a:gd name="T63" fmla="*/ 14 h 5022"/>
                <a:gd name="T64" fmla="*/ 7275 w 7303"/>
                <a:gd name="T65" fmla="*/ 27 h 5022"/>
                <a:gd name="T66" fmla="*/ 7288 w 7303"/>
                <a:gd name="T67" fmla="*/ 41 h 5022"/>
                <a:gd name="T68" fmla="*/ 7303 w 7303"/>
                <a:gd name="T69" fmla="*/ 76 h 5022"/>
                <a:gd name="T70" fmla="*/ 7301 w 7303"/>
                <a:gd name="T71" fmla="*/ 113 h 5022"/>
                <a:gd name="T72" fmla="*/ 7287 w 7303"/>
                <a:gd name="T73" fmla="*/ 148 h 5022"/>
                <a:gd name="T74" fmla="*/ 7274 w 7303"/>
                <a:gd name="T75" fmla="*/ 162 h 5022"/>
                <a:gd name="T76" fmla="*/ 7028 w 7303"/>
                <a:gd name="T77" fmla="*/ 404 h 5022"/>
                <a:gd name="T78" fmla="*/ 6537 w 7303"/>
                <a:gd name="T79" fmla="*/ 868 h 5022"/>
                <a:gd name="T80" fmla="*/ 6053 w 7303"/>
                <a:gd name="T81" fmla="*/ 1310 h 5022"/>
                <a:gd name="T82" fmla="*/ 5573 w 7303"/>
                <a:gd name="T83" fmla="*/ 1727 h 5022"/>
                <a:gd name="T84" fmla="*/ 5101 w 7303"/>
                <a:gd name="T85" fmla="*/ 2123 h 5022"/>
                <a:gd name="T86" fmla="*/ 4635 w 7303"/>
                <a:gd name="T87" fmla="*/ 2498 h 5022"/>
                <a:gd name="T88" fmla="*/ 4174 w 7303"/>
                <a:gd name="T89" fmla="*/ 2848 h 5022"/>
                <a:gd name="T90" fmla="*/ 3721 w 7303"/>
                <a:gd name="T91" fmla="*/ 3174 h 5022"/>
                <a:gd name="T92" fmla="*/ 3271 w 7303"/>
                <a:gd name="T93" fmla="*/ 3478 h 5022"/>
                <a:gd name="T94" fmla="*/ 2831 w 7303"/>
                <a:gd name="T95" fmla="*/ 3759 h 5022"/>
                <a:gd name="T96" fmla="*/ 2396 w 7303"/>
                <a:gd name="T97" fmla="*/ 4017 h 5022"/>
                <a:gd name="T98" fmla="*/ 1967 w 7303"/>
                <a:gd name="T99" fmla="*/ 4252 h 5022"/>
                <a:gd name="T100" fmla="*/ 1545 w 7303"/>
                <a:gd name="T101" fmla="*/ 4463 h 5022"/>
                <a:gd name="T102" fmla="*/ 1131 w 7303"/>
                <a:gd name="T103" fmla="*/ 4652 h 5022"/>
                <a:gd name="T104" fmla="*/ 722 w 7303"/>
                <a:gd name="T105" fmla="*/ 4816 h 5022"/>
                <a:gd name="T106" fmla="*/ 321 w 7303"/>
                <a:gd name="T107" fmla="*/ 4957 h 5022"/>
                <a:gd name="T108" fmla="*/ 124 w 7303"/>
                <a:gd name="T109" fmla="*/ 5018 h 5022"/>
                <a:gd name="T110" fmla="*/ 110 w 7303"/>
                <a:gd name="T111" fmla="*/ 5020 h 5022"/>
                <a:gd name="T112" fmla="*/ 97 w 7303"/>
                <a:gd name="T113" fmla="*/ 5022 h 5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303" h="5022">
                  <a:moveTo>
                    <a:pt x="97" y="5022"/>
                  </a:moveTo>
                  <a:lnTo>
                    <a:pt x="81" y="5020"/>
                  </a:lnTo>
                  <a:lnTo>
                    <a:pt x="52" y="5012"/>
                  </a:lnTo>
                  <a:lnTo>
                    <a:pt x="28" y="4993"/>
                  </a:lnTo>
                  <a:lnTo>
                    <a:pt x="10" y="4969"/>
                  </a:lnTo>
                  <a:lnTo>
                    <a:pt x="5" y="4953"/>
                  </a:lnTo>
                  <a:lnTo>
                    <a:pt x="0" y="4934"/>
                  </a:lnTo>
                  <a:lnTo>
                    <a:pt x="5" y="4897"/>
                  </a:lnTo>
                  <a:lnTo>
                    <a:pt x="22" y="4865"/>
                  </a:lnTo>
                  <a:lnTo>
                    <a:pt x="51" y="4840"/>
                  </a:lnTo>
                  <a:lnTo>
                    <a:pt x="70" y="4833"/>
                  </a:lnTo>
                  <a:lnTo>
                    <a:pt x="264" y="4774"/>
                  </a:lnTo>
                  <a:lnTo>
                    <a:pt x="660" y="4635"/>
                  </a:lnTo>
                  <a:lnTo>
                    <a:pt x="1061" y="4472"/>
                  </a:lnTo>
                  <a:lnTo>
                    <a:pt x="1470" y="4286"/>
                  </a:lnTo>
                  <a:lnTo>
                    <a:pt x="1888" y="4077"/>
                  </a:lnTo>
                  <a:lnTo>
                    <a:pt x="2311" y="3845"/>
                  </a:lnTo>
                  <a:lnTo>
                    <a:pt x="2740" y="3591"/>
                  </a:lnTo>
                  <a:lnTo>
                    <a:pt x="3176" y="3311"/>
                  </a:lnTo>
                  <a:lnTo>
                    <a:pt x="3620" y="3010"/>
                  </a:lnTo>
                  <a:lnTo>
                    <a:pt x="4069" y="2686"/>
                  </a:lnTo>
                  <a:lnTo>
                    <a:pt x="4525" y="2339"/>
                  </a:lnTo>
                  <a:lnTo>
                    <a:pt x="4987" y="1969"/>
                  </a:lnTo>
                  <a:lnTo>
                    <a:pt x="5455" y="1578"/>
                  </a:lnTo>
                  <a:lnTo>
                    <a:pt x="5929" y="1163"/>
                  </a:lnTo>
                  <a:lnTo>
                    <a:pt x="6408" y="725"/>
                  </a:lnTo>
                  <a:lnTo>
                    <a:pt x="6895" y="264"/>
                  </a:lnTo>
                  <a:lnTo>
                    <a:pt x="7140" y="25"/>
                  </a:lnTo>
                  <a:lnTo>
                    <a:pt x="7154" y="12"/>
                  </a:lnTo>
                  <a:lnTo>
                    <a:pt x="7190" y="0"/>
                  </a:lnTo>
                  <a:lnTo>
                    <a:pt x="7226" y="0"/>
                  </a:lnTo>
                  <a:lnTo>
                    <a:pt x="7261" y="14"/>
                  </a:lnTo>
                  <a:lnTo>
                    <a:pt x="7275" y="27"/>
                  </a:lnTo>
                  <a:lnTo>
                    <a:pt x="7288" y="41"/>
                  </a:lnTo>
                  <a:lnTo>
                    <a:pt x="7303" y="76"/>
                  </a:lnTo>
                  <a:lnTo>
                    <a:pt x="7301" y="113"/>
                  </a:lnTo>
                  <a:lnTo>
                    <a:pt x="7287" y="148"/>
                  </a:lnTo>
                  <a:lnTo>
                    <a:pt x="7274" y="162"/>
                  </a:lnTo>
                  <a:lnTo>
                    <a:pt x="7028" y="404"/>
                  </a:lnTo>
                  <a:lnTo>
                    <a:pt x="6537" y="868"/>
                  </a:lnTo>
                  <a:lnTo>
                    <a:pt x="6053" y="1310"/>
                  </a:lnTo>
                  <a:lnTo>
                    <a:pt x="5573" y="1727"/>
                  </a:lnTo>
                  <a:lnTo>
                    <a:pt x="5101" y="2123"/>
                  </a:lnTo>
                  <a:lnTo>
                    <a:pt x="4635" y="2498"/>
                  </a:lnTo>
                  <a:lnTo>
                    <a:pt x="4174" y="2848"/>
                  </a:lnTo>
                  <a:lnTo>
                    <a:pt x="3721" y="3174"/>
                  </a:lnTo>
                  <a:lnTo>
                    <a:pt x="3271" y="3478"/>
                  </a:lnTo>
                  <a:lnTo>
                    <a:pt x="2831" y="3759"/>
                  </a:lnTo>
                  <a:lnTo>
                    <a:pt x="2396" y="4017"/>
                  </a:lnTo>
                  <a:lnTo>
                    <a:pt x="1967" y="4252"/>
                  </a:lnTo>
                  <a:lnTo>
                    <a:pt x="1545" y="4463"/>
                  </a:lnTo>
                  <a:lnTo>
                    <a:pt x="1131" y="4652"/>
                  </a:lnTo>
                  <a:lnTo>
                    <a:pt x="722" y="4816"/>
                  </a:lnTo>
                  <a:lnTo>
                    <a:pt x="321" y="4957"/>
                  </a:lnTo>
                  <a:lnTo>
                    <a:pt x="124" y="5018"/>
                  </a:lnTo>
                  <a:lnTo>
                    <a:pt x="110" y="5020"/>
                  </a:lnTo>
                  <a:lnTo>
                    <a:pt x="97" y="502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34">
              <a:extLst>
                <a:ext uri="{FF2B5EF4-FFF2-40B4-BE49-F238E27FC236}">
                  <a16:creationId xmlns:a16="http://schemas.microsoft.com/office/drawing/2014/main" id="{6D270A81-59F9-4FF0-A653-51BE9E3FE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" y="2171"/>
              <a:ext cx="109" cy="109"/>
            </a:xfrm>
            <a:custGeom>
              <a:avLst/>
              <a:gdLst>
                <a:gd name="T0" fmla="*/ 95 w 325"/>
                <a:gd name="T1" fmla="*/ 327 h 327"/>
                <a:gd name="T2" fmla="*/ 76 w 325"/>
                <a:gd name="T3" fmla="*/ 325 h 327"/>
                <a:gd name="T4" fmla="*/ 42 w 325"/>
                <a:gd name="T5" fmla="*/ 311 h 327"/>
                <a:gd name="T6" fmla="*/ 27 w 325"/>
                <a:gd name="T7" fmla="*/ 298 h 327"/>
                <a:gd name="T8" fmla="*/ 14 w 325"/>
                <a:gd name="T9" fmla="*/ 283 h 327"/>
                <a:gd name="T10" fmla="*/ 0 w 325"/>
                <a:gd name="T11" fmla="*/ 249 h 327"/>
                <a:gd name="T12" fmla="*/ 0 w 325"/>
                <a:gd name="T13" fmla="*/ 211 h 327"/>
                <a:gd name="T14" fmla="*/ 14 w 325"/>
                <a:gd name="T15" fmla="*/ 177 h 327"/>
                <a:gd name="T16" fmla="*/ 27 w 325"/>
                <a:gd name="T17" fmla="*/ 163 h 327"/>
                <a:gd name="T18" fmla="*/ 163 w 325"/>
                <a:gd name="T19" fmla="*/ 27 h 327"/>
                <a:gd name="T20" fmla="*/ 177 w 325"/>
                <a:gd name="T21" fmla="*/ 14 h 327"/>
                <a:gd name="T22" fmla="*/ 212 w 325"/>
                <a:gd name="T23" fmla="*/ 0 h 327"/>
                <a:gd name="T24" fmla="*/ 249 w 325"/>
                <a:gd name="T25" fmla="*/ 0 h 327"/>
                <a:gd name="T26" fmla="*/ 284 w 325"/>
                <a:gd name="T27" fmla="*/ 14 h 327"/>
                <a:gd name="T28" fmla="*/ 298 w 325"/>
                <a:gd name="T29" fmla="*/ 27 h 327"/>
                <a:gd name="T30" fmla="*/ 311 w 325"/>
                <a:gd name="T31" fmla="*/ 42 h 327"/>
                <a:gd name="T32" fmla="*/ 325 w 325"/>
                <a:gd name="T33" fmla="*/ 76 h 327"/>
                <a:gd name="T34" fmla="*/ 325 w 325"/>
                <a:gd name="T35" fmla="*/ 114 h 327"/>
                <a:gd name="T36" fmla="*/ 311 w 325"/>
                <a:gd name="T37" fmla="*/ 148 h 327"/>
                <a:gd name="T38" fmla="*/ 298 w 325"/>
                <a:gd name="T39" fmla="*/ 163 h 327"/>
                <a:gd name="T40" fmla="*/ 163 w 325"/>
                <a:gd name="T41" fmla="*/ 298 h 327"/>
                <a:gd name="T42" fmla="*/ 148 w 325"/>
                <a:gd name="T43" fmla="*/ 311 h 327"/>
                <a:gd name="T44" fmla="*/ 114 w 325"/>
                <a:gd name="T45" fmla="*/ 325 h 327"/>
                <a:gd name="T46" fmla="*/ 95 w 325"/>
                <a:gd name="T47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5" h="327">
                  <a:moveTo>
                    <a:pt x="95" y="327"/>
                  </a:moveTo>
                  <a:lnTo>
                    <a:pt x="76" y="325"/>
                  </a:lnTo>
                  <a:lnTo>
                    <a:pt x="42" y="311"/>
                  </a:lnTo>
                  <a:lnTo>
                    <a:pt x="27" y="298"/>
                  </a:lnTo>
                  <a:lnTo>
                    <a:pt x="14" y="283"/>
                  </a:lnTo>
                  <a:lnTo>
                    <a:pt x="0" y="249"/>
                  </a:lnTo>
                  <a:lnTo>
                    <a:pt x="0" y="211"/>
                  </a:lnTo>
                  <a:lnTo>
                    <a:pt x="14" y="177"/>
                  </a:lnTo>
                  <a:lnTo>
                    <a:pt x="27" y="163"/>
                  </a:lnTo>
                  <a:lnTo>
                    <a:pt x="163" y="27"/>
                  </a:lnTo>
                  <a:lnTo>
                    <a:pt x="177" y="14"/>
                  </a:lnTo>
                  <a:lnTo>
                    <a:pt x="212" y="0"/>
                  </a:lnTo>
                  <a:lnTo>
                    <a:pt x="249" y="0"/>
                  </a:lnTo>
                  <a:lnTo>
                    <a:pt x="284" y="14"/>
                  </a:lnTo>
                  <a:lnTo>
                    <a:pt x="298" y="27"/>
                  </a:lnTo>
                  <a:lnTo>
                    <a:pt x="311" y="42"/>
                  </a:lnTo>
                  <a:lnTo>
                    <a:pt x="325" y="76"/>
                  </a:lnTo>
                  <a:lnTo>
                    <a:pt x="325" y="114"/>
                  </a:lnTo>
                  <a:lnTo>
                    <a:pt x="311" y="148"/>
                  </a:lnTo>
                  <a:lnTo>
                    <a:pt x="298" y="163"/>
                  </a:lnTo>
                  <a:lnTo>
                    <a:pt x="163" y="298"/>
                  </a:lnTo>
                  <a:lnTo>
                    <a:pt x="148" y="311"/>
                  </a:lnTo>
                  <a:lnTo>
                    <a:pt x="114" y="325"/>
                  </a:lnTo>
                  <a:lnTo>
                    <a:pt x="95" y="327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35">
              <a:extLst>
                <a:ext uri="{FF2B5EF4-FFF2-40B4-BE49-F238E27FC236}">
                  <a16:creationId xmlns:a16="http://schemas.microsoft.com/office/drawing/2014/main" id="{818EA719-BE45-463D-A120-D68C7BCA6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9" y="1900"/>
              <a:ext cx="335" cy="335"/>
            </a:xfrm>
            <a:custGeom>
              <a:avLst/>
              <a:gdLst>
                <a:gd name="T0" fmla="*/ 908 w 1003"/>
                <a:gd name="T1" fmla="*/ 1005 h 1005"/>
                <a:gd name="T2" fmla="*/ 890 w 1003"/>
                <a:gd name="T3" fmla="*/ 1005 h 1005"/>
                <a:gd name="T4" fmla="*/ 855 w 1003"/>
                <a:gd name="T5" fmla="*/ 991 h 1005"/>
                <a:gd name="T6" fmla="*/ 841 w 1003"/>
                <a:gd name="T7" fmla="*/ 978 h 1005"/>
                <a:gd name="T8" fmla="*/ 26 w 1003"/>
                <a:gd name="T9" fmla="*/ 163 h 1005"/>
                <a:gd name="T10" fmla="*/ 14 w 1003"/>
                <a:gd name="T11" fmla="*/ 148 h 1005"/>
                <a:gd name="T12" fmla="*/ 0 w 1003"/>
                <a:gd name="T13" fmla="*/ 114 h 1005"/>
                <a:gd name="T14" fmla="*/ 0 w 1003"/>
                <a:gd name="T15" fmla="*/ 76 h 1005"/>
                <a:gd name="T16" fmla="*/ 14 w 1003"/>
                <a:gd name="T17" fmla="*/ 42 h 1005"/>
                <a:gd name="T18" fmla="*/ 26 w 1003"/>
                <a:gd name="T19" fmla="*/ 27 h 1005"/>
                <a:gd name="T20" fmla="*/ 42 w 1003"/>
                <a:gd name="T21" fmla="*/ 14 h 1005"/>
                <a:gd name="T22" fmla="*/ 76 w 1003"/>
                <a:gd name="T23" fmla="*/ 0 h 1005"/>
                <a:gd name="T24" fmla="*/ 112 w 1003"/>
                <a:gd name="T25" fmla="*/ 0 h 1005"/>
                <a:gd name="T26" fmla="*/ 147 w 1003"/>
                <a:gd name="T27" fmla="*/ 14 h 1005"/>
                <a:gd name="T28" fmla="*/ 163 w 1003"/>
                <a:gd name="T29" fmla="*/ 27 h 1005"/>
                <a:gd name="T30" fmla="*/ 976 w 1003"/>
                <a:gd name="T31" fmla="*/ 842 h 1005"/>
                <a:gd name="T32" fmla="*/ 989 w 1003"/>
                <a:gd name="T33" fmla="*/ 857 h 1005"/>
                <a:gd name="T34" fmla="*/ 1003 w 1003"/>
                <a:gd name="T35" fmla="*/ 891 h 1005"/>
                <a:gd name="T36" fmla="*/ 1003 w 1003"/>
                <a:gd name="T37" fmla="*/ 929 h 1005"/>
                <a:gd name="T38" fmla="*/ 989 w 1003"/>
                <a:gd name="T39" fmla="*/ 963 h 1005"/>
                <a:gd name="T40" fmla="*/ 976 w 1003"/>
                <a:gd name="T41" fmla="*/ 978 h 1005"/>
                <a:gd name="T42" fmla="*/ 962 w 1003"/>
                <a:gd name="T43" fmla="*/ 991 h 1005"/>
                <a:gd name="T44" fmla="*/ 927 w 1003"/>
                <a:gd name="T45" fmla="*/ 1005 h 1005"/>
                <a:gd name="T46" fmla="*/ 908 w 1003"/>
                <a:gd name="T47" fmla="*/ 1005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3" h="1005">
                  <a:moveTo>
                    <a:pt x="908" y="1005"/>
                  </a:moveTo>
                  <a:lnTo>
                    <a:pt x="890" y="1005"/>
                  </a:lnTo>
                  <a:lnTo>
                    <a:pt x="855" y="991"/>
                  </a:lnTo>
                  <a:lnTo>
                    <a:pt x="841" y="978"/>
                  </a:lnTo>
                  <a:lnTo>
                    <a:pt x="26" y="163"/>
                  </a:lnTo>
                  <a:lnTo>
                    <a:pt x="14" y="148"/>
                  </a:lnTo>
                  <a:lnTo>
                    <a:pt x="0" y="114"/>
                  </a:lnTo>
                  <a:lnTo>
                    <a:pt x="0" y="76"/>
                  </a:lnTo>
                  <a:lnTo>
                    <a:pt x="14" y="42"/>
                  </a:lnTo>
                  <a:lnTo>
                    <a:pt x="26" y="27"/>
                  </a:lnTo>
                  <a:lnTo>
                    <a:pt x="42" y="14"/>
                  </a:lnTo>
                  <a:lnTo>
                    <a:pt x="76" y="0"/>
                  </a:lnTo>
                  <a:lnTo>
                    <a:pt x="112" y="0"/>
                  </a:lnTo>
                  <a:lnTo>
                    <a:pt x="147" y="14"/>
                  </a:lnTo>
                  <a:lnTo>
                    <a:pt x="163" y="27"/>
                  </a:lnTo>
                  <a:lnTo>
                    <a:pt x="976" y="842"/>
                  </a:lnTo>
                  <a:lnTo>
                    <a:pt x="989" y="857"/>
                  </a:lnTo>
                  <a:lnTo>
                    <a:pt x="1003" y="891"/>
                  </a:lnTo>
                  <a:lnTo>
                    <a:pt x="1003" y="929"/>
                  </a:lnTo>
                  <a:lnTo>
                    <a:pt x="989" y="963"/>
                  </a:lnTo>
                  <a:lnTo>
                    <a:pt x="976" y="978"/>
                  </a:lnTo>
                  <a:lnTo>
                    <a:pt x="962" y="991"/>
                  </a:lnTo>
                  <a:lnTo>
                    <a:pt x="927" y="1005"/>
                  </a:lnTo>
                  <a:lnTo>
                    <a:pt x="908" y="100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36">
              <a:extLst>
                <a:ext uri="{FF2B5EF4-FFF2-40B4-BE49-F238E27FC236}">
                  <a16:creationId xmlns:a16="http://schemas.microsoft.com/office/drawing/2014/main" id="{15D758C0-DB5F-4874-A9DF-3933CFB76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" y="304"/>
              <a:ext cx="1252" cy="1252"/>
            </a:xfrm>
            <a:custGeom>
              <a:avLst/>
              <a:gdLst>
                <a:gd name="T0" fmla="*/ 95 w 3758"/>
                <a:gd name="T1" fmla="*/ 3758 h 3758"/>
                <a:gd name="T2" fmla="*/ 77 w 3758"/>
                <a:gd name="T3" fmla="*/ 3757 h 3758"/>
                <a:gd name="T4" fmla="*/ 42 w 3758"/>
                <a:gd name="T5" fmla="*/ 3743 h 3758"/>
                <a:gd name="T6" fmla="*/ 28 w 3758"/>
                <a:gd name="T7" fmla="*/ 3730 h 3758"/>
                <a:gd name="T8" fmla="*/ 15 w 3758"/>
                <a:gd name="T9" fmla="*/ 3715 h 3758"/>
                <a:gd name="T10" fmla="*/ 0 w 3758"/>
                <a:gd name="T11" fmla="*/ 3681 h 3758"/>
                <a:gd name="T12" fmla="*/ 0 w 3758"/>
                <a:gd name="T13" fmla="*/ 3643 h 3758"/>
                <a:gd name="T14" fmla="*/ 15 w 3758"/>
                <a:gd name="T15" fmla="*/ 3609 h 3758"/>
                <a:gd name="T16" fmla="*/ 28 w 3758"/>
                <a:gd name="T17" fmla="*/ 3594 h 3758"/>
                <a:gd name="T18" fmla="*/ 3595 w 3758"/>
                <a:gd name="T19" fmla="*/ 26 h 3758"/>
                <a:gd name="T20" fmla="*/ 3610 w 3758"/>
                <a:gd name="T21" fmla="*/ 13 h 3758"/>
                <a:gd name="T22" fmla="*/ 3644 w 3758"/>
                <a:gd name="T23" fmla="*/ 0 h 3758"/>
                <a:gd name="T24" fmla="*/ 3682 w 3758"/>
                <a:gd name="T25" fmla="*/ 0 h 3758"/>
                <a:gd name="T26" fmla="*/ 3716 w 3758"/>
                <a:gd name="T27" fmla="*/ 13 h 3758"/>
                <a:gd name="T28" fmla="*/ 3731 w 3758"/>
                <a:gd name="T29" fmla="*/ 26 h 3758"/>
                <a:gd name="T30" fmla="*/ 3744 w 3758"/>
                <a:gd name="T31" fmla="*/ 42 h 3758"/>
                <a:gd name="T32" fmla="*/ 3758 w 3758"/>
                <a:gd name="T33" fmla="*/ 77 h 3758"/>
                <a:gd name="T34" fmla="*/ 3758 w 3758"/>
                <a:gd name="T35" fmla="*/ 113 h 3758"/>
                <a:gd name="T36" fmla="*/ 3744 w 3758"/>
                <a:gd name="T37" fmla="*/ 147 h 3758"/>
                <a:gd name="T38" fmla="*/ 3731 w 3758"/>
                <a:gd name="T39" fmla="*/ 163 h 3758"/>
                <a:gd name="T40" fmla="*/ 163 w 3758"/>
                <a:gd name="T41" fmla="*/ 3730 h 3758"/>
                <a:gd name="T42" fmla="*/ 149 w 3758"/>
                <a:gd name="T43" fmla="*/ 3743 h 3758"/>
                <a:gd name="T44" fmla="*/ 114 w 3758"/>
                <a:gd name="T45" fmla="*/ 3757 h 3758"/>
                <a:gd name="T46" fmla="*/ 95 w 3758"/>
                <a:gd name="T47" fmla="*/ 3758 h 3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58" h="3758">
                  <a:moveTo>
                    <a:pt x="95" y="3758"/>
                  </a:moveTo>
                  <a:lnTo>
                    <a:pt x="77" y="3757"/>
                  </a:lnTo>
                  <a:lnTo>
                    <a:pt x="42" y="3743"/>
                  </a:lnTo>
                  <a:lnTo>
                    <a:pt x="28" y="3730"/>
                  </a:lnTo>
                  <a:lnTo>
                    <a:pt x="15" y="3715"/>
                  </a:lnTo>
                  <a:lnTo>
                    <a:pt x="0" y="3681"/>
                  </a:lnTo>
                  <a:lnTo>
                    <a:pt x="0" y="3643"/>
                  </a:lnTo>
                  <a:lnTo>
                    <a:pt x="15" y="3609"/>
                  </a:lnTo>
                  <a:lnTo>
                    <a:pt x="28" y="3594"/>
                  </a:lnTo>
                  <a:lnTo>
                    <a:pt x="3595" y="26"/>
                  </a:lnTo>
                  <a:lnTo>
                    <a:pt x="3610" y="13"/>
                  </a:lnTo>
                  <a:lnTo>
                    <a:pt x="3644" y="0"/>
                  </a:lnTo>
                  <a:lnTo>
                    <a:pt x="3682" y="0"/>
                  </a:lnTo>
                  <a:lnTo>
                    <a:pt x="3716" y="13"/>
                  </a:lnTo>
                  <a:lnTo>
                    <a:pt x="3731" y="26"/>
                  </a:lnTo>
                  <a:lnTo>
                    <a:pt x="3744" y="42"/>
                  </a:lnTo>
                  <a:lnTo>
                    <a:pt x="3758" y="77"/>
                  </a:lnTo>
                  <a:lnTo>
                    <a:pt x="3758" y="113"/>
                  </a:lnTo>
                  <a:lnTo>
                    <a:pt x="3744" y="147"/>
                  </a:lnTo>
                  <a:lnTo>
                    <a:pt x="3731" y="163"/>
                  </a:lnTo>
                  <a:lnTo>
                    <a:pt x="163" y="3730"/>
                  </a:lnTo>
                  <a:lnTo>
                    <a:pt x="149" y="3743"/>
                  </a:lnTo>
                  <a:lnTo>
                    <a:pt x="114" y="3757"/>
                  </a:lnTo>
                  <a:lnTo>
                    <a:pt x="95" y="3758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7">
              <a:extLst>
                <a:ext uri="{FF2B5EF4-FFF2-40B4-BE49-F238E27FC236}">
                  <a16:creationId xmlns:a16="http://schemas.microsoft.com/office/drawing/2014/main" id="{A5C0A26A-BEF4-4A07-A406-06479848C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4" y="642"/>
              <a:ext cx="1127" cy="1186"/>
            </a:xfrm>
            <a:custGeom>
              <a:avLst/>
              <a:gdLst>
                <a:gd name="T0" fmla="*/ 96 w 3380"/>
                <a:gd name="T1" fmla="*/ 3557 h 3557"/>
                <a:gd name="T2" fmla="*/ 73 w 3380"/>
                <a:gd name="T3" fmla="*/ 3555 h 3557"/>
                <a:gd name="T4" fmla="*/ 31 w 3380"/>
                <a:gd name="T5" fmla="*/ 3534 h 3557"/>
                <a:gd name="T6" fmla="*/ 16 w 3380"/>
                <a:gd name="T7" fmla="*/ 3514 h 3557"/>
                <a:gd name="T8" fmla="*/ 6 w 3380"/>
                <a:gd name="T9" fmla="*/ 3496 h 3557"/>
                <a:gd name="T10" fmla="*/ 0 w 3380"/>
                <a:gd name="T11" fmla="*/ 3460 h 3557"/>
                <a:gd name="T12" fmla="*/ 7 w 3380"/>
                <a:gd name="T13" fmla="*/ 3424 h 3557"/>
                <a:gd name="T14" fmla="*/ 27 w 3380"/>
                <a:gd name="T15" fmla="*/ 3393 h 3557"/>
                <a:gd name="T16" fmla="*/ 43 w 3380"/>
                <a:gd name="T17" fmla="*/ 3381 h 3557"/>
                <a:gd name="T18" fmla="*/ 70 w 3380"/>
                <a:gd name="T19" fmla="*/ 3362 h 3557"/>
                <a:gd name="T20" fmla="*/ 350 w 3380"/>
                <a:gd name="T21" fmla="*/ 3159 h 3557"/>
                <a:gd name="T22" fmla="*/ 720 w 3380"/>
                <a:gd name="T23" fmla="*/ 2866 h 3557"/>
                <a:gd name="T24" fmla="*/ 1025 w 3380"/>
                <a:gd name="T25" fmla="*/ 2607 h 3557"/>
                <a:gd name="T26" fmla="*/ 1376 w 3380"/>
                <a:gd name="T27" fmla="*/ 2293 h 3557"/>
                <a:gd name="T28" fmla="*/ 1768 w 3380"/>
                <a:gd name="T29" fmla="*/ 1923 h 3557"/>
                <a:gd name="T30" fmla="*/ 1979 w 3380"/>
                <a:gd name="T31" fmla="*/ 1714 h 3557"/>
                <a:gd name="T32" fmla="*/ 2180 w 3380"/>
                <a:gd name="T33" fmla="*/ 1509 h 3557"/>
                <a:gd name="T34" fmla="*/ 2506 w 3380"/>
                <a:gd name="T35" fmla="*/ 1148 h 3557"/>
                <a:gd name="T36" fmla="*/ 2754 w 3380"/>
                <a:gd name="T37" fmla="*/ 841 h 3557"/>
                <a:gd name="T38" fmla="*/ 2935 w 3380"/>
                <a:gd name="T39" fmla="*/ 588 h 3557"/>
                <a:gd name="T40" fmla="*/ 3058 w 3380"/>
                <a:gd name="T41" fmla="*/ 386 h 3557"/>
                <a:gd name="T42" fmla="*/ 3134 w 3380"/>
                <a:gd name="T43" fmla="*/ 237 h 3557"/>
                <a:gd name="T44" fmla="*/ 3186 w 3380"/>
                <a:gd name="T45" fmla="*/ 98 h 3557"/>
                <a:gd name="T46" fmla="*/ 3190 w 3380"/>
                <a:gd name="T47" fmla="*/ 81 h 3557"/>
                <a:gd name="T48" fmla="*/ 3194 w 3380"/>
                <a:gd name="T49" fmla="*/ 62 h 3557"/>
                <a:gd name="T50" fmla="*/ 3215 w 3380"/>
                <a:gd name="T51" fmla="*/ 31 h 3557"/>
                <a:gd name="T52" fmla="*/ 3243 w 3380"/>
                <a:gd name="T53" fmla="*/ 9 h 3557"/>
                <a:gd name="T54" fmla="*/ 3279 w 3380"/>
                <a:gd name="T55" fmla="*/ 0 h 3557"/>
                <a:gd name="T56" fmla="*/ 3300 w 3380"/>
                <a:gd name="T57" fmla="*/ 2 h 3557"/>
                <a:gd name="T58" fmla="*/ 3318 w 3380"/>
                <a:gd name="T59" fmla="*/ 6 h 3557"/>
                <a:gd name="T60" fmla="*/ 3350 w 3380"/>
                <a:gd name="T61" fmla="*/ 25 h 3557"/>
                <a:gd name="T62" fmla="*/ 3372 w 3380"/>
                <a:gd name="T63" fmla="*/ 54 h 3557"/>
                <a:gd name="T64" fmla="*/ 3380 w 3380"/>
                <a:gd name="T65" fmla="*/ 90 h 3557"/>
                <a:gd name="T66" fmla="*/ 3379 w 3380"/>
                <a:gd name="T67" fmla="*/ 110 h 3557"/>
                <a:gd name="T68" fmla="*/ 3376 w 3380"/>
                <a:gd name="T69" fmla="*/ 134 h 3557"/>
                <a:gd name="T70" fmla="*/ 3321 w 3380"/>
                <a:gd name="T71" fmla="*/ 285 h 3557"/>
                <a:gd name="T72" fmla="*/ 3243 w 3380"/>
                <a:gd name="T73" fmla="*/ 447 h 3557"/>
                <a:gd name="T74" fmla="*/ 3117 w 3380"/>
                <a:gd name="T75" fmla="*/ 661 h 3557"/>
                <a:gd name="T76" fmla="*/ 2930 w 3380"/>
                <a:gd name="T77" fmla="*/ 929 h 3557"/>
                <a:gd name="T78" fmla="*/ 2669 w 3380"/>
                <a:gd name="T79" fmla="*/ 1253 h 3557"/>
                <a:gd name="T80" fmla="*/ 2417 w 3380"/>
                <a:gd name="T81" fmla="*/ 1535 h 3557"/>
                <a:gd name="T82" fmla="*/ 2223 w 3380"/>
                <a:gd name="T83" fmla="*/ 1741 h 3557"/>
                <a:gd name="T84" fmla="*/ 2115 w 3380"/>
                <a:gd name="T85" fmla="*/ 1849 h 3557"/>
                <a:gd name="T86" fmla="*/ 1902 w 3380"/>
                <a:gd name="T87" fmla="*/ 2061 h 3557"/>
                <a:gd name="T88" fmla="*/ 1506 w 3380"/>
                <a:gd name="T89" fmla="*/ 2435 h 3557"/>
                <a:gd name="T90" fmla="*/ 1152 w 3380"/>
                <a:gd name="T91" fmla="*/ 2752 h 3557"/>
                <a:gd name="T92" fmla="*/ 843 w 3380"/>
                <a:gd name="T93" fmla="*/ 3013 h 3557"/>
                <a:gd name="T94" fmla="*/ 471 w 3380"/>
                <a:gd name="T95" fmla="*/ 3309 h 3557"/>
                <a:gd name="T96" fmla="*/ 184 w 3380"/>
                <a:gd name="T97" fmla="*/ 3518 h 3557"/>
                <a:gd name="T98" fmla="*/ 148 w 3380"/>
                <a:gd name="T99" fmla="*/ 3541 h 3557"/>
                <a:gd name="T100" fmla="*/ 137 w 3380"/>
                <a:gd name="T101" fmla="*/ 3548 h 3557"/>
                <a:gd name="T102" fmla="*/ 109 w 3380"/>
                <a:gd name="T103" fmla="*/ 3557 h 3557"/>
                <a:gd name="T104" fmla="*/ 96 w 3380"/>
                <a:gd name="T105" fmla="*/ 3557 h 3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80" h="3557">
                  <a:moveTo>
                    <a:pt x="96" y="3557"/>
                  </a:moveTo>
                  <a:lnTo>
                    <a:pt x="73" y="3555"/>
                  </a:lnTo>
                  <a:lnTo>
                    <a:pt x="31" y="3534"/>
                  </a:lnTo>
                  <a:lnTo>
                    <a:pt x="16" y="3514"/>
                  </a:lnTo>
                  <a:lnTo>
                    <a:pt x="6" y="3496"/>
                  </a:lnTo>
                  <a:lnTo>
                    <a:pt x="0" y="3460"/>
                  </a:lnTo>
                  <a:lnTo>
                    <a:pt x="7" y="3424"/>
                  </a:lnTo>
                  <a:lnTo>
                    <a:pt x="27" y="3393"/>
                  </a:lnTo>
                  <a:lnTo>
                    <a:pt x="43" y="3381"/>
                  </a:lnTo>
                  <a:lnTo>
                    <a:pt x="70" y="3362"/>
                  </a:lnTo>
                  <a:lnTo>
                    <a:pt x="350" y="3159"/>
                  </a:lnTo>
                  <a:lnTo>
                    <a:pt x="720" y="2866"/>
                  </a:lnTo>
                  <a:lnTo>
                    <a:pt x="1025" y="2607"/>
                  </a:lnTo>
                  <a:lnTo>
                    <a:pt x="1376" y="2293"/>
                  </a:lnTo>
                  <a:lnTo>
                    <a:pt x="1768" y="1923"/>
                  </a:lnTo>
                  <a:lnTo>
                    <a:pt x="1979" y="1714"/>
                  </a:lnTo>
                  <a:lnTo>
                    <a:pt x="2180" y="1509"/>
                  </a:lnTo>
                  <a:lnTo>
                    <a:pt x="2506" y="1148"/>
                  </a:lnTo>
                  <a:lnTo>
                    <a:pt x="2754" y="841"/>
                  </a:lnTo>
                  <a:lnTo>
                    <a:pt x="2935" y="588"/>
                  </a:lnTo>
                  <a:lnTo>
                    <a:pt x="3058" y="386"/>
                  </a:lnTo>
                  <a:lnTo>
                    <a:pt x="3134" y="237"/>
                  </a:lnTo>
                  <a:lnTo>
                    <a:pt x="3186" y="98"/>
                  </a:lnTo>
                  <a:lnTo>
                    <a:pt x="3190" y="81"/>
                  </a:lnTo>
                  <a:lnTo>
                    <a:pt x="3194" y="62"/>
                  </a:lnTo>
                  <a:lnTo>
                    <a:pt x="3215" y="31"/>
                  </a:lnTo>
                  <a:lnTo>
                    <a:pt x="3243" y="9"/>
                  </a:lnTo>
                  <a:lnTo>
                    <a:pt x="3279" y="0"/>
                  </a:lnTo>
                  <a:lnTo>
                    <a:pt x="3300" y="2"/>
                  </a:lnTo>
                  <a:lnTo>
                    <a:pt x="3318" y="6"/>
                  </a:lnTo>
                  <a:lnTo>
                    <a:pt x="3350" y="25"/>
                  </a:lnTo>
                  <a:lnTo>
                    <a:pt x="3372" y="54"/>
                  </a:lnTo>
                  <a:lnTo>
                    <a:pt x="3380" y="90"/>
                  </a:lnTo>
                  <a:lnTo>
                    <a:pt x="3379" y="110"/>
                  </a:lnTo>
                  <a:lnTo>
                    <a:pt x="3376" y="134"/>
                  </a:lnTo>
                  <a:lnTo>
                    <a:pt x="3321" y="285"/>
                  </a:lnTo>
                  <a:lnTo>
                    <a:pt x="3243" y="447"/>
                  </a:lnTo>
                  <a:lnTo>
                    <a:pt x="3117" y="661"/>
                  </a:lnTo>
                  <a:lnTo>
                    <a:pt x="2930" y="929"/>
                  </a:lnTo>
                  <a:lnTo>
                    <a:pt x="2669" y="1253"/>
                  </a:lnTo>
                  <a:lnTo>
                    <a:pt x="2417" y="1535"/>
                  </a:lnTo>
                  <a:lnTo>
                    <a:pt x="2223" y="1741"/>
                  </a:lnTo>
                  <a:lnTo>
                    <a:pt x="2115" y="1849"/>
                  </a:lnTo>
                  <a:lnTo>
                    <a:pt x="1902" y="2061"/>
                  </a:lnTo>
                  <a:lnTo>
                    <a:pt x="1506" y="2435"/>
                  </a:lnTo>
                  <a:lnTo>
                    <a:pt x="1152" y="2752"/>
                  </a:lnTo>
                  <a:lnTo>
                    <a:pt x="843" y="3013"/>
                  </a:lnTo>
                  <a:lnTo>
                    <a:pt x="471" y="3309"/>
                  </a:lnTo>
                  <a:lnTo>
                    <a:pt x="184" y="3518"/>
                  </a:lnTo>
                  <a:lnTo>
                    <a:pt x="148" y="3541"/>
                  </a:lnTo>
                  <a:lnTo>
                    <a:pt x="137" y="3548"/>
                  </a:lnTo>
                  <a:lnTo>
                    <a:pt x="109" y="3557"/>
                  </a:lnTo>
                  <a:lnTo>
                    <a:pt x="96" y="3557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38">
              <a:extLst>
                <a:ext uri="{FF2B5EF4-FFF2-40B4-BE49-F238E27FC236}">
                  <a16:creationId xmlns:a16="http://schemas.microsoft.com/office/drawing/2014/main" id="{BDF50B7A-A517-4796-B20F-93083CF616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" y="226"/>
              <a:ext cx="465" cy="480"/>
            </a:xfrm>
            <a:custGeom>
              <a:avLst/>
              <a:gdLst>
                <a:gd name="T0" fmla="*/ 1093 w 1396"/>
                <a:gd name="T1" fmla="*/ 1438 h 1440"/>
                <a:gd name="T2" fmla="*/ 1042 w 1396"/>
                <a:gd name="T3" fmla="*/ 1411 h 1440"/>
                <a:gd name="T4" fmla="*/ 1016 w 1396"/>
                <a:gd name="T5" fmla="*/ 1362 h 1440"/>
                <a:gd name="T6" fmla="*/ 1029 w 1396"/>
                <a:gd name="T7" fmla="*/ 1290 h 1440"/>
                <a:gd name="T8" fmla="*/ 1078 w 1396"/>
                <a:gd name="T9" fmla="*/ 1238 h 1440"/>
                <a:gd name="T10" fmla="*/ 1170 w 1396"/>
                <a:gd name="T11" fmla="*/ 1081 h 1440"/>
                <a:gd name="T12" fmla="*/ 1204 w 1396"/>
                <a:gd name="T13" fmla="*/ 929 h 1440"/>
                <a:gd name="T14" fmla="*/ 1193 w 1396"/>
                <a:gd name="T15" fmla="*/ 762 h 1440"/>
                <a:gd name="T16" fmla="*/ 1168 w 1396"/>
                <a:gd name="T17" fmla="*/ 665 h 1440"/>
                <a:gd name="T18" fmla="*/ 1087 w 1396"/>
                <a:gd name="T19" fmla="*/ 498 h 1440"/>
                <a:gd name="T20" fmla="*/ 972 w 1396"/>
                <a:gd name="T21" fmla="*/ 359 h 1440"/>
                <a:gd name="T22" fmla="*/ 832 w 1396"/>
                <a:gd name="T23" fmla="*/ 255 h 1440"/>
                <a:gd name="T24" fmla="*/ 714 w 1396"/>
                <a:gd name="T25" fmla="*/ 209 h 1440"/>
                <a:gd name="T26" fmla="*/ 609 w 1396"/>
                <a:gd name="T27" fmla="*/ 192 h 1440"/>
                <a:gd name="T28" fmla="*/ 468 w 1396"/>
                <a:gd name="T29" fmla="*/ 207 h 1440"/>
                <a:gd name="T30" fmla="*/ 330 w 1396"/>
                <a:gd name="T31" fmla="*/ 265 h 1440"/>
                <a:gd name="T32" fmla="*/ 196 w 1396"/>
                <a:gd name="T33" fmla="*/ 364 h 1440"/>
                <a:gd name="T34" fmla="*/ 148 w 1396"/>
                <a:gd name="T35" fmla="*/ 409 h 1440"/>
                <a:gd name="T36" fmla="*/ 76 w 1396"/>
                <a:gd name="T37" fmla="*/ 422 h 1440"/>
                <a:gd name="T38" fmla="*/ 27 w 1396"/>
                <a:gd name="T39" fmla="*/ 396 h 1440"/>
                <a:gd name="T40" fmla="*/ 0 w 1396"/>
                <a:gd name="T41" fmla="*/ 346 h 1440"/>
                <a:gd name="T42" fmla="*/ 14 w 1396"/>
                <a:gd name="T43" fmla="*/ 275 h 1440"/>
                <a:gd name="T44" fmla="*/ 69 w 1396"/>
                <a:gd name="T45" fmla="*/ 219 h 1440"/>
                <a:gd name="T46" fmla="*/ 245 w 1396"/>
                <a:gd name="T47" fmla="*/ 92 h 1440"/>
                <a:gd name="T48" fmla="*/ 430 w 1396"/>
                <a:gd name="T49" fmla="*/ 19 h 1440"/>
                <a:gd name="T50" fmla="*/ 620 w 1396"/>
                <a:gd name="T51" fmla="*/ 0 h 1440"/>
                <a:gd name="T52" fmla="*/ 764 w 1396"/>
                <a:gd name="T53" fmla="*/ 23 h 1440"/>
                <a:gd name="T54" fmla="*/ 916 w 1396"/>
                <a:gd name="T55" fmla="*/ 84 h 1440"/>
                <a:gd name="T56" fmla="*/ 1098 w 1396"/>
                <a:gd name="T57" fmla="*/ 215 h 1440"/>
                <a:gd name="T58" fmla="*/ 1247 w 1396"/>
                <a:gd name="T59" fmla="*/ 392 h 1440"/>
                <a:gd name="T60" fmla="*/ 1350 w 1396"/>
                <a:gd name="T61" fmla="*/ 605 h 1440"/>
                <a:gd name="T62" fmla="*/ 1379 w 1396"/>
                <a:gd name="T63" fmla="*/ 714 h 1440"/>
                <a:gd name="T64" fmla="*/ 1396 w 1396"/>
                <a:gd name="T65" fmla="*/ 922 h 1440"/>
                <a:gd name="T66" fmla="*/ 1360 w 1396"/>
                <a:gd name="T67" fmla="*/ 1117 h 1440"/>
                <a:gd name="T68" fmla="*/ 1276 w 1396"/>
                <a:gd name="T69" fmla="*/ 1294 h 1440"/>
                <a:gd name="T70" fmla="*/ 1179 w 1396"/>
                <a:gd name="T71" fmla="*/ 1411 h 1440"/>
                <a:gd name="T72" fmla="*/ 1129 w 1396"/>
                <a:gd name="T73" fmla="*/ 1438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96" h="1440">
                  <a:moveTo>
                    <a:pt x="1110" y="1440"/>
                  </a:moveTo>
                  <a:lnTo>
                    <a:pt x="1093" y="1438"/>
                  </a:lnTo>
                  <a:lnTo>
                    <a:pt x="1058" y="1424"/>
                  </a:lnTo>
                  <a:lnTo>
                    <a:pt x="1042" y="1411"/>
                  </a:lnTo>
                  <a:lnTo>
                    <a:pt x="1029" y="1397"/>
                  </a:lnTo>
                  <a:lnTo>
                    <a:pt x="1016" y="1362"/>
                  </a:lnTo>
                  <a:lnTo>
                    <a:pt x="1016" y="1325"/>
                  </a:lnTo>
                  <a:lnTo>
                    <a:pt x="1029" y="1290"/>
                  </a:lnTo>
                  <a:lnTo>
                    <a:pt x="1042" y="1276"/>
                  </a:lnTo>
                  <a:lnTo>
                    <a:pt x="1078" y="1238"/>
                  </a:lnTo>
                  <a:lnTo>
                    <a:pt x="1133" y="1161"/>
                  </a:lnTo>
                  <a:lnTo>
                    <a:pt x="1170" y="1081"/>
                  </a:lnTo>
                  <a:lnTo>
                    <a:pt x="1193" y="1004"/>
                  </a:lnTo>
                  <a:lnTo>
                    <a:pt x="1204" y="929"/>
                  </a:lnTo>
                  <a:lnTo>
                    <a:pt x="1204" y="858"/>
                  </a:lnTo>
                  <a:lnTo>
                    <a:pt x="1193" y="762"/>
                  </a:lnTo>
                  <a:lnTo>
                    <a:pt x="1180" y="711"/>
                  </a:lnTo>
                  <a:lnTo>
                    <a:pt x="1168" y="665"/>
                  </a:lnTo>
                  <a:lnTo>
                    <a:pt x="1133" y="579"/>
                  </a:lnTo>
                  <a:lnTo>
                    <a:pt x="1087" y="498"/>
                  </a:lnTo>
                  <a:lnTo>
                    <a:pt x="1034" y="423"/>
                  </a:lnTo>
                  <a:lnTo>
                    <a:pt x="972" y="359"/>
                  </a:lnTo>
                  <a:lnTo>
                    <a:pt x="904" y="301"/>
                  </a:lnTo>
                  <a:lnTo>
                    <a:pt x="832" y="255"/>
                  </a:lnTo>
                  <a:lnTo>
                    <a:pt x="754" y="220"/>
                  </a:lnTo>
                  <a:lnTo>
                    <a:pt x="714" y="209"/>
                  </a:lnTo>
                  <a:lnTo>
                    <a:pt x="679" y="200"/>
                  </a:lnTo>
                  <a:lnTo>
                    <a:pt x="609" y="192"/>
                  </a:lnTo>
                  <a:lnTo>
                    <a:pt x="538" y="194"/>
                  </a:lnTo>
                  <a:lnTo>
                    <a:pt x="468" y="207"/>
                  </a:lnTo>
                  <a:lnTo>
                    <a:pt x="397" y="232"/>
                  </a:lnTo>
                  <a:lnTo>
                    <a:pt x="330" y="265"/>
                  </a:lnTo>
                  <a:lnTo>
                    <a:pt x="262" y="310"/>
                  </a:lnTo>
                  <a:lnTo>
                    <a:pt x="196" y="364"/>
                  </a:lnTo>
                  <a:lnTo>
                    <a:pt x="163" y="396"/>
                  </a:lnTo>
                  <a:lnTo>
                    <a:pt x="148" y="409"/>
                  </a:lnTo>
                  <a:lnTo>
                    <a:pt x="114" y="422"/>
                  </a:lnTo>
                  <a:lnTo>
                    <a:pt x="76" y="422"/>
                  </a:lnTo>
                  <a:lnTo>
                    <a:pt x="42" y="409"/>
                  </a:lnTo>
                  <a:lnTo>
                    <a:pt x="27" y="396"/>
                  </a:lnTo>
                  <a:lnTo>
                    <a:pt x="14" y="380"/>
                  </a:lnTo>
                  <a:lnTo>
                    <a:pt x="0" y="346"/>
                  </a:lnTo>
                  <a:lnTo>
                    <a:pt x="0" y="310"/>
                  </a:lnTo>
                  <a:lnTo>
                    <a:pt x="14" y="275"/>
                  </a:lnTo>
                  <a:lnTo>
                    <a:pt x="27" y="259"/>
                  </a:lnTo>
                  <a:lnTo>
                    <a:pt x="69" y="219"/>
                  </a:lnTo>
                  <a:lnTo>
                    <a:pt x="155" y="150"/>
                  </a:lnTo>
                  <a:lnTo>
                    <a:pt x="245" y="92"/>
                  </a:lnTo>
                  <a:lnTo>
                    <a:pt x="335" y="49"/>
                  </a:lnTo>
                  <a:lnTo>
                    <a:pt x="430" y="19"/>
                  </a:lnTo>
                  <a:lnTo>
                    <a:pt x="525" y="3"/>
                  </a:lnTo>
                  <a:lnTo>
                    <a:pt x="620" y="0"/>
                  </a:lnTo>
                  <a:lnTo>
                    <a:pt x="717" y="12"/>
                  </a:lnTo>
                  <a:lnTo>
                    <a:pt x="764" y="23"/>
                  </a:lnTo>
                  <a:lnTo>
                    <a:pt x="816" y="39"/>
                  </a:lnTo>
                  <a:lnTo>
                    <a:pt x="916" y="84"/>
                  </a:lnTo>
                  <a:lnTo>
                    <a:pt x="1011" y="143"/>
                  </a:lnTo>
                  <a:lnTo>
                    <a:pt x="1098" y="215"/>
                  </a:lnTo>
                  <a:lnTo>
                    <a:pt x="1178" y="298"/>
                  </a:lnTo>
                  <a:lnTo>
                    <a:pt x="1247" y="392"/>
                  </a:lnTo>
                  <a:lnTo>
                    <a:pt x="1304" y="494"/>
                  </a:lnTo>
                  <a:lnTo>
                    <a:pt x="1350" y="605"/>
                  </a:lnTo>
                  <a:lnTo>
                    <a:pt x="1366" y="661"/>
                  </a:lnTo>
                  <a:lnTo>
                    <a:pt x="1379" y="714"/>
                  </a:lnTo>
                  <a:lnTo>
                    <a:pt x="1395" y="819"/>
                  </a:lnTo>
                  <a:lnTo>
                    <a:pt x="1396" y="922"/>
                  </a:lnTo>
                  <a:lnTo>
                    <a:pt x="1385" y="1021"/>
                  </a:lnTo>
                  <a:lnTo>
                    <a:pt x="1360" y="1117"/>
                  </a:lnTo>
                  <a:lnTo>
                    <a:pt x="1324" y="1208"/>
                  </a:lnTo>
                  <a:lnTo>
                    <a:pt x="1276" y="1294"/>
                  </a:lnTo>
                  <a:lnTo>
                    <a:pt x="1214" y="1374"/>
                  </a:lnTo>
                  <a:lnTo>
                    <a:pt x="1179" y="1411"/>
                  </a:lnTo>
                  <a:lnTo>
                    <a:pt x="1163" y="1424"/>
                  </a:lnTo>
                  <a:lnTo>
                    <a:pt x="1129" y="1438"/>
                  </a:lnTo>
                  <a:lnTo>
                    <a:pt x="1110" y="144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39">
              <a:extLst>
                <a:ext uri="{FF2B5EF4-FFF2-40B4-BE49-F238E27FC236}">
                  <a16:creationId xmlns:a16="http://schemas.microsoft.com/office/drawing/2014/main" id="{06B90632-5B44-46D2-B39C-D8514C3BE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7" y="606"/>
              <a:ext cx="257" cy="100"/>
            </a:xfrm>
            <a:custGeom>
              <a:avLst/>
              <a:gdLst>
                <a:gd name="T0" fmla="*/ 674 w 769"/>
                <a:gd name="T1" fmla="*/ 301 h 301"/>
                <a:gd name="T2" fmla="*/ 657 w 769"/>
                <a:gd name="T3" fmla="*/ 299 h 301"/>
                <a:gd name="T4" fmla="*/ 622 w 769"/>
                <a:gd name="T5" fmla="*/ 285 h 301"/>
                <a:gd name="T6" fmla="*/ 606 w 769"/>
                <a:gd name="T7" fmla="*/ 272 h 301"/>
                <a:gd name="T8" fmla="*/ 586 w 769"/>
                <a:gd name="T9" fmla="*/ 255 h 301"/>
                <a:gd name="T10" fmla="*/ 539 w 769"/>
                <a:gd name="T11" fmla="*/ 225 h 301"/>
                <a:gd name="T12" fmla="*/ 481 w 769"/>
                <a:gd name="T13" fmla="*/ 203 h 301"/>
                <a:gd name="T14" fmla="*/ 418 w 769"/>
                <a:gd name="T15" fmla="*/ 193 h 301"/>
                <a:gd name="T16" fmla="*/ 385 w 769"/>
                <a:gd name="T17" fmla="*/ 191 h 301"/>
                <a:gd name="T18" fmla="*/ 385 w 769"/>
                <a:gd name="T19" fmla="*/ 191 h 301"/>
                <a:gd name="T20" fmla="*/ 351 w 769"/>
                <a:gd name="T21" fmla="*/ 193 h 301"/>
                <a:gd name="T22" fmla="*/ 288 w 769"/>
                <a:gd name="T23" fmla="*/ 203 h 301"/>
                <a:gd name="T24" fmla="*/ 231 w 769"/>
                <a:gd name="T25" fmla="*/ 225 h 301"/>
                <a:gd name="T26" fmla="*/ 182 w 769"/>
                <a:gd name="T27" fmla="*/ 253 h 301"/>
                <a:gd name="T28" fmla="*/ 163 w 769"/>
                <a:gd name="T29" fmla="*/ 272 h 301"/>
                <a:gd name="T30" fmla="*/ 147 w 769"/>
                <a:gd name="T31" fmla="*/ 285 h 301"/>
                <a:gd name="T32" fmla="*/ 112 w 769"/>
                <a:gd name="T33" fmla="*/ 299 h 301"/>
                <a:gd name="T34" fmla="*/ 76 w 769"/>
                <a:gd name="T35" fmla="*/ 299 h 301"/>
                <a:gd name="T36" fmla="*/ 42 w 769"/>
                <a:gd name="T37" fmla="*/ 285 h 301"/>
                <a:gd name="T38" fmla="*/ 26 w 769"/>
                <a:gd name="T39" fmla="*/ 272 h 301"/>
                <a:gd name="T40" fmla="*/ 13 w 769"/>
                <a:gd name="T41" fmla="*/ 258 h 301"/>
                <a:gd name="T42" fmla="*/ 0 w 769"/>
                <a:gd name="T43" fmla="*/ 223 h 301"/>
                <a:gd name="T44" fmla="*/ 0 w 769"/>
                <a:gd name="T45" fmla="*/ 186 h 301"/>
                <a:gd name="T46" fmla="*/ 13 w 769"/>
                <a:gd name="T47" fmla="*/ 151 h 301"/>
                <a:gd name="T48" fmla="*/ 26 w 769"/>
                <a:gd name="T49" fmla="*/ 137 h 301"/>
                <a:gd name="T50" fmla="*/ 61 w 769"/>
                <a:gd name="T51" fmla="*/ 105 h 301"/>
                <a:gd name="T52" fmla="*/ 140 w 769"/>
                <a:gd name="T53" fmla="*/ 55 h 301"/>
                <a:gd name="T54" fmla="*/ 232 w 769"/>
                <a:gd name="T55" fmla="*/ 20 h 301"/>
                <a:gd name="T56" fmla="*/ 331 w 769"/>
                <a:gd name="T57" fmla="*/ 1 h 301"/>
                <a:gd name="T58" fmla="*/ 385 w 769"/>
                <a:gd name="T59" fmla="*/ 0 h 301"/>
                <a:gd name="T60" fmla="*/ 385 w 769"/>
                <a:gd name="T61" fmla="*/ 0 h 301"/>
                <a:gd name="T62" fmla="*/ 436 w 769"/>
                <a:gd name="T63" fmla="*/ 1 h 301"/>
                <a:gd name="T64" fmla="*/ 537 w 769"/>
                <a:gd name="T65" fmla="*/ 20 h 301"/>
                <a:gd name="T66" fmla="*/ 628 w 769"/>
                <a:gd name="T67" fmla="*/ 55 h 301"/>
                <a:gd name="T68" fmla="*/ 708 w 769"/>
                <a:gd name="T69" fmla="*/ 105 h 301"/>
                <a:gd name="T70" fmla="*/ 743 w 769"/>
                <a:gd name="T71" fmla="*/ 137 h 301"/>
                <a:gd name="T72" fmla="*/ 756 w 769"/>
                <a:gd name="T73" fmla="*/ 151 h 301"/>
                <a:gd name="T74" fmla="*/ 769 w 769"/>
                <a:gd name="T75" fmla="*/ 186 h 301"/>
                <a:gd name="T76" fmla="*/ 769 w 769"/>
                <a:gd name="T77" fmla="*/ 223 h 301"/>
                <a:gd name="T78" fmla="*/ 756 w 769"/>
                <a:gd name="T79" fmla="*/ 258 h 301"/>
                <a:gd name="T80" fmla="*/ 743 w 769"/>
                <a:gd name="T81" fmla="*/ 272 h 301"/>
                <a:gd name="T82" fmla="*/ 727 w 769"/>
                <a:gd name="T83" fmla="*/ 285 h 301"/>
                <a:gd name="T84" fmla="*/ 693 w 769"/>
                <a:gd name="T85" fmla="*/ 299 h 301"/>
                <a:gd name="T86" fmla="*/ 674 w 769"/>
                <a:gd name="T87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69" h="301">
                  <a:moveTo>
                    <a:pt x="674" y="301"/>
                  </a:moveTo>
                  <a:lnTo>
                    <a:pt x="657" y="299"/>
                  </a:lnTo>
                  <a:lnTo>
                    <a:pt x="622" y="285"/>
                  </a:lnTo>
                  <a:lnTo>
                    <a:pt x="606" y="272"/>
                  </a:lnTo>
                  <a:lnTo>
                    <a:pt x="586" y="255"/>
                  </a:lnTo>
                  <a:lnTo>
                    <a:pt x="539" y="225"/>
                  </a:lnTo>
                  <a:lnTo>
                    <a:pt x="481" y="203"/>
                  </a:lnTo>
                  <a:lnTo>
                    <a:pt x="418" y="193"/>
                  </a:lnTo>
                  <a:lnTo>
                    <a:pt x="385" y="191"/>
                  </a:lnTo>
                  <a:lnTo>
                    <a:pt x="385" y="191"/>
                  </a:lnTo>
                  <a:lnTo>
                    <a:pt x="351" y="193"/>
                  </a:lnTo>
                  <a:lnTo>
                    <a:pt x="288" y="203"/>
                  </a:lnTo>
                  <a:lnTo>
                    <a:pt x="231" y="225"/>
                  </a:lnTo>
                  <a:lnTo>
                    <a:pt x="182" y="253"/>
                  </a:lnTo>
                  <a:lnTo>
                    <a:pt x="163" y="272"/>
                  </a:lnTo>
                  <a:lnTo>
                    <a:pt x="147" y="285"/>
                  </a:lnTo>
                  <a:lnTo>
                    <a:pt x="112" y="299"/>
                  </a:lnTo>
                  <a:lnTo>
                    <a:pt x="76" y="299"/>
                  </a:lnTo>
                  <a:lnTo>
                    <a:pt x="42" y="285"/>
                  </a:lnTo>
                  <a:lnTo>
                    <a:pt x="26" y="272"/>
                  </a:lnTo>
                  <a:lnTo>
                    <a:pt x="13" y="258"/>
                  </a:lnTo>
                  <a:lnTo>
                    <a:pt x="0" y="223"/>
                  </a:lnTo>
                  <a:lnTo>
                    <a:pt x="0" y="186"/>
                  </a:lnTo>
                  <a:lnTo>
                    <a:pt x="13" y="151"/>
                  </a:lnTo>
                  <a:lnTo>
                    <a:pt x="26" y="137"/>
                  </a:lnTo>
                  <a:lnTo>
                    <a:pt x="61" y="105"/>
                  </a:lnTo>
                  <a:lnTo>
                    <a:pt x="140" y="55"/>
                  </a:lnTo>
                  <a:lnTo>
                    <a:pt x="232" y="20"/>
                  </a:lnTo>
                  <a:lnTo>
                    <a:pt x="331" y="1"/>
                  </a:lnTo>
                  <a:lnTo>
                    <a:pt x="385" y="0"/>
                  </a:lnTo>
                  <a:lnTo>
                    <a:pt x="385" y="0"/>
                  </a:lnTo>
                  <a:lnTo>
                    <a:pt x="436" y="1"/>
                  </a:lnTo>
                  <a:lnTo>
                    <a:pt x="537" y="20"/>
                  </a:lnTo>
                  <a:lnTo>
                    <a:pt x="628" y="55"/>
                  </a:lnTo>
                  <a:lnTo>
                    <a:pt x="708" y="105"/>
                  </a:lnTo>
                  <a:lnTo>
                    <a:pt x="743" y="137"/>
                  </a:lnTo>
                  <a:lnTo>
                    <a:pt x="756" y="151"/>
                  </a:lnTo>
                  <a:lnTo>
                    <a:pt x="769" y="186"/>
                  </a:lnTo>
                  <a:lnTo>
                    <a:pt x="769" y="223"/>
                  </a:lnTo>
                  <a:lnTo>
                    <a:pt x="756" y="258"/>
                  </a:lnTo>
                  <a:lnTo>
                    <a:pt x="743" y="272"/>
                  </a:lnTo>
                  <a:lnTo>
                    <a:pt x="727" y="285"/>
                  </a:lnTo>
                  <a:lnTo>
                    <a:pt x="693" y="299"/>
                  </a:lnTo>
                  <a:lnTo>
                    <a:pt x="674" y="301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40">
              <a:extLst>
                <a:ext uri="{FF2B5EF4-FFF2-40B4-BE49-F238E27FC236}">
                  <a16:creationId xmlns:a16="http://schemas.microsoft.com/office/drawing/2014/main" id="{15FC5B77-F436-4E96-9A3D-91AA6697F9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8" y="1538"/>
              <a:ext cx="334" cy="335"/>
            </a:xfrm>
            <a:custGeom>
              <a:avLst/>
              <a:gdLst>
                <a:gd name="T0" fmla="*/ 910 w 1004"/>
                <a:gd name="T1" fmla="*/ 1005 h 1005"/>
                <a:gd name="T2" fmla="*/ 891 w 1004"/>
                <a:gd name="T3" fmla="*/ 1005 h 1005"/>
                <a:gd name="T4" fmla="*/ 857 w 1004"/>
                <a:gd name="T5" fmla="*/ 991 h 1005"/>
                <a:gd name="T6" fmla="*/ 842 w 1004"/>
                <a:gd name="T7" fmla="*/ 978 h 1005"/>
                <a:gd name="T8" fmla="*/ 27 w 1004"/>
                <a:gd name="T9" fmla="*/ 163 h 1005"/>
                <a:gd name="T10" fmla="*/ 14 w 1004"/>
                <a:gd name="T11" fmla="*/ 149 h 1005"/>
                <a:gd name="T12" fmla="*/ 0 w 1004"/>
                <a:gd name="T13" fmla="*/ 114 h 1005"/>
                <a:gd name="T14" fmla="*/ 0 w 1004"/>
                <a:gd name="T15" fmla="*/ 77 h 1005"/>
                <a:gd name="T16" fmla="*/ 14 w 1004"/>
                <a:gd name="T17" fmla="*/ 42 h 1005"/>
                <a:gd name="T18" fmla="*/ 27 w 1004"/>
                <a:gd name="T19" fmla="*/ 28 h 1005"/>
                <a:gd name="T20" fmla="*/ 42 w 1004"/>
                <a:gd name="T21" fmla="*/ 15 h 1005"/>
                <a:gd name="T22" fmla="*/ 76 w 1004"/>
                <a:gd name="T23" fmla="*/ 0 h 1005"/>
                <a:gd name="T24" fmla="*/ 114 w 1004"/>
                <a:gd name="T25" fmla="*/ 0 h 1005"/>
                <a:gd name="T26" fmla="*/ 148 w 1004"/>
                <a:gd name="T27" fmla="*/ 15 h 1005"/>
                <a:gd name="T28" fmla="*/ 163 w 1004"/>
                <a:gd name="T29" fmla="*/ 28 h 1005"/>
                <a:gd name="T30" fmla="*/ 978 w 1004"/>
                <a:gd name="T31" fmla="*/ 843 h 1005"/>
                <a:gd name="T32" fmla="*/ 991 w 1004"/>
                <a:gd name="T33" fmla="*/ 857 h 1005"/>
                <a:gd name="T34" fmla="*/ 1004 w 1004"/>
                <a:gd name="T35" fmla="*/ 891 h 1005"/>
                <a:gd name="T36" fmla="*/ 1004 w 1004"/>
                <a:gd name="T37" fmla="*/ 929 h 1005"/>
                <a:gd name="T38" fmla="*/ 991 w 1004"/>
                <a:gd name="T39" fmla="*/ 963 h 1005"/>
                <a:gd name="T40" fmla="*/ 978 w 1004"/>
                <a:gd name="T41" fmla="*/ 978 h 1005"/>
                <a:gd name="T42" fmla="*/ 962 w 1004"/>
                <a:gd name="T43" fmla="*/ 991 h 1005"/>
                <a:gd name="T44" fmla="*/ 927 w 1004"/>
                <a:gd name="T45" fmla="*/ 1005 h 1005"/>
                <a:gd name="T46" fmla="*/ 910 w 1004"/>
                <a:gd name="T47" fmla="*/ 1005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4" h="1005">
                  <a:moveTo>
                    <a:pt x="910" y="1005"/>
                  </a:moveTo>
                  <a:lnTo>
                    <a:pt x="891" y="1005"/>
                  </a:lnTo>
                  <a:lnTo>
                    <a:pt x="857" y="991"/>
                  </a:lnTo>
                  <a:lnTo>
                    <a:pt x="842" y="978"/>
                  </a:lnTo>
                  <a:lnTo>
                    <a:pt x="27" y="163"/>
                  </a:lnTo>
                  <a:lnTo>
                    <a:pt x="14" y="149"/>
                  </a:lnTo>
                  <a:lnTo>
                    <a:pt x="0" y="114"/>
                  </a:lnTo>
                  <a:lnTo>
                    <a:pt x="0" y="77"/>
                  </a:lnTo>
                  <a:lnTo>
                    <a:pt x="14" y="42"/>
                  </a:lnTo>
                  <a:lnTo>
                    <a:pt x="27" y="28"/>
                  </a:lnTo>
                  <a:lnTo>
                    <a:pt x="42" y="15"/>
                  </a:lnTo>
                  <a:lnTo>
                    <a:pt x="76" y="0"/>
                  </a:lnTo>
                  <a:lnTo>
                    <a:pt x="114" y="0"/>
                  </a:lnTo>
                  <a:lnTo>
                    <a:pt x="148" y="15"/>
                  </a:lnTo>
                  <a:lnTo>
                    <a:pt x="163" y="28"/>
                  </a:lnTo>
                  <a:lnTo>
                    <a:pt x="978" y="843"/>
                  </a:lnTo>
                  <a:lnTo>
                    <a:pt x="991" y="857"/>
                  </a:lnTo>
                  <a:lnTo>
                    <a:pt x="1004" y="891"/>
                  </a:lnTo>
                  <a:lnTo>
                    <a:pt x="1004" y="929"/>
                  </a:lnTo>
                  <a:lnTo>
                    <a:pt x="991" y="963"/>
                  </a:lnTo>
                  <a:lnTo>
                    <a:pt x="978" y="978"/>
                  </a:lnTo>
                  <a:lnTo>
                    <a:pt x="962" y="991"/>
                  </a:lnTo>
                  <a:lnTo>
                    <a:pt x="927" y="1005"/>
                  </a:lnTo>
                  <a:lnTo>
                    <a:pt x="910" y="100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41">
              <a:extLst>
                <a:ext uri="{FF2B5EF4-FFF2-40B4-BE49-F238E27FC236}">
                  <a16:creationId xmlns:a16="http://schemas.microsoft.com/office/drawing/2014/main" id="{4F55B569-EE25-477B-81B5-21D577E31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1538"/>
              <a:ext cx="154" cy="154"/>
            </a:xfrm>
            <a:custGeom>
              <a:avLst/>
              <a:gdLst>
                <a:gd name="T0" fmla="*/ 95 w 461"/>
                <a:gd name="T1" fmla="*/ 462 h 462"/>
                <a:gd name="T2" fmla="*/ 77 w 461"/>
                <a:gd name="T3" fmla="*/ 462 h 462"/>
                <a:gd name="T4" fmla="*/ 42 w 461"/>
                <a:gd name="T5" fmla="*/ 448 h 462"/>
                <a:gd name="T6" fmla="*/ 26 w 461"/>
                <a:gd name="T7" fmla="*/ 435 h 462"/>
                <a:gd name="T8" fmla="*/ 15 w 461"/>
                <a:gd name="T9" fmla="*/ 421 h 462"/>
                <a:gd name="T10" fmla="*/ 0 w 461"/>
                <a:gd name="T11" fmla="*/ 386 h 462"/>
                <a:gd name="T12" fmla="*/ 0 w 461"/>
                <a:gd name="T13" fmla="*/ 349 h 462"/>
                <a:gd name="T14" fmla="*/ 15 w 461"/>
                <a:gd name="T15" fmla="*/ 314 h 462"/>
                <a:gd name="T16" fmla="*/ 26 w 461"/>
                <a:gd name="T17" fmla="*/ 300 h 462"/>
                <a:gd name="T18" fmla="*/ 298 w 461"/>
                <a:gd name="T19" fmla="*/ 28 h 462"/>
                <a:gd name="T20" fmla="*/ 313 w 461"/>
                <a:gd name="T21" fmla="*/ 15 h 462"/>
                <a:gd name="T22" fmla="*/ 347 w 461"/>
                <a:gd name="T23" fmla="*/ 0 h 462"/>
                <a:gd name="T24" fmla="*/ 385 w 461"/>
                <a:gd name="T25" fmla="*/ 0 h 462"/>
                <a:gd name="T26" fmla="*/ 419 w 461"/>
                <a:gd name="T27" fmla="*/ 15 h 462"/>
                <a:gd name="T28" fmla="*/ 434 w 461"/>
                <a:gd name="T29" fmla="*/ 28 h 462"/>
                <a:gd name="T30" fmla="*/ 447 w 461"/>
                <a:gd name="T31" fmla="*/ 42 h 462"/>
                <a:gd name="T32" fmla="*/ 461 w 461"/>
                <a:gd name="T33" fmla="*/ 77 h 462"/>
                <a:gd name="T34" fmla="*/ 461 w 461"/>
                <a:gd name="T35" fmla="*/ 114 h 462"/>
                <a:gd name="T36" fmla="*/ 447 w 461"/>
                <a:gd name="T37" fmla="*/ 149 h 462"/>
                <a:gd name="T38" fmla="*/ 434 w 461"/>
                <a:gd name="T39" fmla="*/ 163 h 462"/>
                <a:gd name="T40" fmla="*/ 163 w 461"/>
                <a:gd name="T41" fmla="*/ 435 h 462"/>
                <a:gd name="T42" fmla="*/ 147 w 461"/>
                <a:gd name="T43" fmla="*/ 448 h 462"/>
                <a:gd name="T44" fmla="*/ 113 w 461"/>
                <a:gd name="T45" fmla="*/ 462 h 462"/>
                <a:gd name="T46" fmla="*/ 95 w 461"/>
                <a:gd name="T47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462">
                  <a:moveTo>
                    <a:pt x="95" y="462"/>
                  </a:moveTo>
                  <a:lnTo>
                    <a:pt x="77" y="462"/>
                  </a:lnTo>
                  <a:lnTo>
                    <a:pt x="42" y="448"/>
                  </a:lnTo>
                  <a:lnTo>
                    <a:pt x="26" y="435"/>
                  </a:lnTo>
                  <a:lnTo>
                    <a:pt x="15" y="421"/>
                  </a:lnTo>
                  <a:lnTo>
                    <a:pt x="0" y="386"/>
                  </a:lnTo>
                  <a:lnTo>
                    <a:pt x="0" y="349"/>
                  </a:lnTo>
                  <a:lnTo>
                    <a:pt x="15" y="314"/>
                  </a:lnTo>
                  <a:lnTo>
                    <a:pt x="26" y="300"/>
                  </a:lnTo>
                  <a:lnTo>
                    <a:pt x="298" y="28"/>
                  </a:lnTo>
                  <a:lnTo>
                    <a:pt x="313" y="15"/>
                  </a:lnTo>
                  <a:lnTo>
                    <a:pt x="347" y="0"/>
                  </a:lnTo>
                  <a:lnTo>
                    <a:pt x="385" y="0"/>
                  </a:lnTo>
                  <a:lnTo>
                    <a:pt x="419" y="15"/>
                  </a:lnTo>
                  <a:lnTo>
                    <a:pt x="434" y="28"/>
                  </a:lnTo>
                  <a:lnTo>
                    <a:pt x="447" y="42"/>
                  </a:lnTo>
                  <a:lnTo>
                    <a:pt x="461" y="77"/>
                  </a:lnTo>
                  <a:lnTo>
                    <a:pt x="461" y="114"/>
                  </a:lnTo>
                  <a:lnTo>
                    <a:pt x="447" y="149"/>
                  </a:lnTo>
                  <a:lnTo>
                    <a:pt x="434" y="163"/>
                  </a:lnTo>
                  <a:lnTo>
                    <a:pt x="163" y="435"/>
                  </a:lnTo>
                  <a:lnTo>
                    <a:pt x="147" y="448"/>
                  </a:lnTo>
                  <a:lnTo>
                    <a:pt x="113" y="462"/>
                  </a:lnTo>
                  <a:lnTo>
                    <a:pt x="95" y="46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42">
              <a:extLst>
                <a:ext uri="{FF2B5EF4-FFF2-40B4-BE49-F238E27FC236}">
                  <a16:creationId xmlns:a16="http://schemas.microsoft.com/office/drawing/2014/main" id="{35DD7E35-40A2-4201-81AE-19924F578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0" y="1809"/>
              <a:ext cx="83" cy="154"/>
            </a:xfrm>
            <a:custGeom>
              <a:avLst/>
              <a:gdLst>
                <a:gd name="T0" fmla="*/ 153 w 248"/>
                <a:gd name="T1" fmla="*/ 462 h 462"/>
                <a:gd name="T2" fmla="*/ 134 w 248"/>
                <a:gd name="T3" fmla="*/ 461 h 462"/>
                <a:gd name="T4" fmla="*/ 100 w 248"/>
                <a:gd name="T5" fmla="*/ 447 h 462"/>
                <a:gd name="T6" fmla="*/ 85 w 248"/>
                <a:gd name="T7" fmla="*/ 434 h 462"/>
                <a:gd name="T8" fmla="*/ 65 w 248"/>
                <a:gd name="T9" fmla="*/ 413 h 462"/>
                <a:gd name="T10" fmla="*/ 33 w 248"/>
                <a:gd name="T11" fmla="*/ 366 h 462"/>
                <a:gd name="T12" fmla="*/ 12 w 248"/>
                <a:gd name="T13" fmla="*/ 314 h 462"/>
                <a:gd name="T14" fmla="*/ 2 w 248"/>
                <a:gd name="T15" fmla="*/ 259 h 462"/>
                <a:gd name="T16" fmla="*/ 0 w 248"/>
                <a:gd name="T17" fmla="*/ 231 h 462"/>
                <a:gd name="T18" fmla="*/ 2 w 248"/>
                <a:gd name="T19" fmla="*/ 202 h 462"/>
                <a:gd name="T20" fmla="*/ 12 w 248"/>
                <a:gd name="T21" fmla="*/ 147 h 462"/>
                <a:gd name="T22" fmla="*/ 33 w 248"/>
                <a:gd name="T23" fmla="*/ 95 h 462"/>
                <a:gd name="T24" fmla="*/ 65 w 248"/>
                <a:gd name="T25" fmla="*/ 48 h 462"/>
                <a:gd name="T26" fmla="*/ 85 w 248"/>
                <a:gd name="T27" fmla="*/ 28 h 462"/>
                <a:gd name="T28" fmla="*/ 100 w 248"/>
                <a:gd name="T29" fmla="*/ 15 h 462"/>
                <a:gd name="T30" fmla="*/ 134 w 248"/>
                <a:gd name="T31" fmla="*/ 0 h 462"/>
                <a:gd name="T32" fmla="*/ 170 w 248"/>
                <a:gd name="T33" fmla="*/ 0 h 462"/>
                <a:gd name="T34" fmla="*/ 205 w 248"/>
                <a:gd name="T35" fmla="*/ 15 h 462"/>
                <a:gd name="T36" fmla="*/ 221 w 248"/>
                <a:gd name="T37" fmla="*/ 28 h 462"/>
                <a:gd name="T38" fmla="*/ 234 w 248"/>
                <a:gd name="T39" fmla="*/ 42 h 462"/>
                <a:gd name="T40" fmla="*/ 247 w 248"/>
                <a:gd name="T41" fmla="*/ 76 h 462"/>
                <a:gd name="T42" fmla="*/ 247 w 248"/>
                <a:gd name="T43" fmla="*/ 114 h 462"/>
                <a:gd name="T44" fmla="*/ 234 w 248"/>
                <a:gd name="T45" fmla="*/ 148 h 462"/>
                <a:gd name="T46" fmla="*/ 221 w 248"/>
                <a:gd name="T47" fmla="*/ 163 h 462"/>
                <a:gd name="T48" fmla="*/ 208 w 248"/>
                <a:gd name="T49" fmla="*/ 177 h 462"/>
                <a:gd name="T50" fmla="*/ 193 w 248"/>
                <a:gd name="T51" fmla="*/ 212 h 462"/>
                <a:gd name="T52" fmla="*/ 192 w 248"/>
                <a:gd name="T53" fmla="*/ 231 h 462"/>
                <a:gd name="T54" fmla="*/ 193 w 248"/>
                <a:gd name="T55" fmla="*/ 249 h 462"/>
                <a:gd name="T56" fmla="*/ 208 w 248"/>
                <a:gd name="T57" fmla="*/ 284 h 462"/>
                <a:gd name="T58" fmla="*/ 221 w 248"/>
                <a:gd name="T59" fmla="*/ 298 h 462"/>
                <a:gd name="T60" fmla="*/ 234 w 248"/>
                <a:gd name="T61" fmla="*/ 313 h 462"/>
                <a:gd name="T62" fmla="*/ 247 w 248"/>
                <a:gd name="T63" fmla="*/ 347 h 462"/>
                <a:gd name="T64" fmla="*/ 248 w 248"/>
                <a:gd name="T65" fmla="*/ 385 h 462"/>
                <a:gd name="T66" fmla="*/ 234 w 248"/>
                <a:gd name="T67" fmla="*/ 419 h 462"/>
                <a:gd name="T68" fmla="*/ 221 w 248"/>
                <a:gd name="T69" fmla="*/ 434 h 462"/>
                <a:gd name="T70" fmla="*/ 206 w 248"/>
                <a:gd name="T71" fmla="*/ 447 h 462"/>
                <a:gd name="T72" fmla="*/ 170 w 248"/>
                <a:gd name="T73" fmla="*/ 461 h 462"/>
                <a:gd name="T74" fmla="*/ 153 w 248"/>
                <a:gd name="T7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8" h="462">
                  <a:moveTo>
                    <a:pt x="153" y="462"/>
                  </a:moveTo>
                  <a:lnTo>
                    <a:pt x="134" y="461"/>
                  </a:lnTo>
                  <a:lnTo>
                    <a:pt x="100" y="447"/>
                  </a:lnTo>
                  <a:lnTo>
                    <a:pt x="85" y="434"/>
                  </a:lnTo>
                  <a:lnTo>
                    <a:pt x="65" y="413"/>
                  </a:lnTo>
                  <a:lnTo>
                    <a:pt x="33" y="366"/>
                  </a:lnTo>
                  <a:lnTo>
                    <a:pt x="12" y="314"/>
                  </a:lnTo>
                  <a:lnTo>
                    <a:pt x="2" y="259"/>
                  </a:lnTo>
                  <a:lnTo>
                    <a:pt x="0" y="231"/>
                  </a:lnTo>
                  <a:lnTo>
                    <a:pt x="2" y="202"/>
                  </a:lnTo>
                  <a:lnTo>
                    <a:pt x="12" y="147"/>
                  </a:lnTo>
                  <a:lnTo>
                    <a:pt x="33" y="95"/>
                  </a:lnTo>
                  <a:lnTo>
                    <a:pt x="65" y="48"/>
                  </a:lnTo>
                  <a:lnTo>
                    <a:pt x="85" y="28"/>
                  </a:lnTo>
                  <a:lnTo>
                    <a:pt x="100" y="15"/>
                  </a:lnTo>
                  <a:lnTo>
                    <a:pt x="134" y="0"/>
                  </a:lnTo>
                  <a:lnTo>
                    <a:pt x="170" y="0"/>
                  </a:lnTo>
                  <a:lnTo>
                    <a:pt x="205" y="15"/>
                  </a:lnTo>
                  <a:lnTo>
                    <a:pt x="221" y="28"/>
                  </a:lnTo>
                  <a:lnTo>
                    <a:pt x="234" y="42"/>
                  </a:lnTo>
                  <a:lnTo>
                    <a:pt x="247" y="76"/>
                  </a:lnTo>
                  <a:lnTo>
                    <a:pt x="247" y="114"/>
                  </a:lnTo>
                  <a:lnTo>
                    <a:pt x="234" y="148"/>
                  </a:lnTo>
                  <a:lnTo>
                    <a:pt x="221" y="163"/>
                  </a:lnTo>
                  <a:lnTo>
                    <a:pt x="208" y="177"/>
                  </a:lnTo>
                  <a:lnTo>
                    <a:pt x="193" y="212"/>
                  </a:lnTo>
                  <a:lnTo>
                    <a:pt x="192" y="231"/>
                  </a:lnTo>
                  <a:lnTo>
                    <a:pt x="193" y="249"/>
                  </a:lnTo>
                  <a:lnTo>
                    <a:pt x="208" y="284"/>
                  </a:lnTo>
                  <a:lnTo>
                    <a:pt x="221" y="298"/>
                  </a:lnTo>
                  <a:lnTo>
                    <a:pt x="234" y="313"/>
                  </a:lnTo>
                  <a:lnTo>
                    <a:pt x="247" y="347"/>
                  </a:lnTo>
                  <a:lnTo>
                    <a:pt x="248" y="385"/>
                  </a:lnTo>
                  <a:lnTo>
                    <a:pt x="234" y="419"/>
                  </a:lnTo>
                  <a:lnTo>
                    <a:pt x="221" y="434"/>
                  </a:lnTo>
                  <a:lnTo>
                    <a:pt x="206" y="447"/>
                  </a:lnTo>
                  <a:lnTo>
                    <a:pt x="170" y="461"/>
                  </a:lnTo>
                  <a:lnTo>
                    <a:pt x="153" y="46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43">
              <a:extLst>
                <a:ext uri="{FF2B5EF4-FFF2-40B4-BE49-F238E27FC236}">
                  <a16:creationId xmlns:a16="http://schemas.microsoft.com/office/drawing/2014/main" id="{A0F77489-D956-4ABE-82F9-7824714F2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5" y="1401"/>
              <a:ext cx="63" cy="64"/>
            </a:xfrm>
            <a:custGeom>
              <a:avLst/>
              <a:gdLst>
                <a:gd name="T0" fmla="*/ 96 w 191"/>
                <a:gd name="T1" fmla="*/ 0 h 190"/>
                <a:gd name="T2" fmla="*/ 76 w 191"/>
                <a:gd name="T3" fmla="*/ 2 h 190"/>
                <a:gd name="T4" fmla="*/ 43 w 191"/>
                <a:gd name="T5" fmla="*/ 16 h 190"/>
                <a:gd name="T6" fmla="*/ 29 w 191"/>
                <a:gd name="T7" fmla="*/ 29 h 190"/>
                <a:gd name="T8" fmla="*/ 16 w 191"/>
                <a:gd name="T9" fmla="*/ 43 h 190"/>
                <a:gd name="T10" fmla="*/ 1 w 191"/>
                <a:gd name="T11" fmla="*/ 78 h 190"/>
                <a:gd name="T12" fmla="*/ 0 w 191"/>
                <a:gd name="T13" fmla="*/ 97 h 190"/>
                <a:gd name="T14" fmla="*/ 1 w 191"/>
                <a:gd name="T15" fmla="*/ 115 h 190"/>
                <a:gd name="T16" fmla="*/ 16 w 191"/>
                <a:gd name="T17" fmla="*/ 150 h 190"/>
                <a:gd name="T18" fmla="*/ 29 w 191"/>
                <a:gd name="T19" fmla="*/ 164 h 190"/>
                <a:gd name="T20" fmla="*/ 43 w 191"/>
                <a:gd name="T21" fmla="*/ 177 h 190"/>
                <a:gd name="T22" fmla="*/ 78 w 191"/>
                <a:gd name="T23" fmla="*/ 190 h 190"/>
                <a:gd name="T24" fmla="*/ 115 w 191"/>
                <a:gd name="T25" fmla="*/ 190 h 190"/>
                <a:gd name="T26" fmla="*/ 150 w 191"/>
                <a:gd name="T27" fmla="*/ 177 h 190"/>
                <a:gd name="T28" fmla="*/ 164 w 191"/>
                <a:gd name="T29" fmla="*/ 164 h 190"/>
                <a:gd name="T30" fmla="*/ 177 w 191"/>
                <a:gd name="T31" fmla="*/ 150 h 190"/>
                <a:gd name="T32" fmla="*/ 190 w 191"/>
                <a:gd name="T33" fmla="*/ 115 h 190"/>
                <a:gd name="T34" fmla="*/ 191 w 191"/>
                <a:gd name="T35" fmla="*/ 97 h 190"/>
                <a:gd name="T36" fmla="*/ 190 w 191"/>
                <a:gd name="T37" fmla="*/ 78 h 190"/>
                <a:gd name="T38" fmla="*/ 177 w 191"/>
                <a:gd name="T39" fmla="*/ 43 h 190"/>
                <a:gd name="T40" fmla="*/ 164 w 191"/>
                <a:gd name="T41" fmla="*/ 29 h 190"/>
                <a:gd name="T42" fmla="*/ 150 w 191"/>
                <a:gd name="T43" fmla="*/ 16 h 190"/>
                <a:gd name="T44" fmla="*/ 115 w 191"/>
                <a:gd name="T45" fmla="*/ 2 h 190"/>
                <a:gd name="T46" fmla="*/ 96 w 191"/>
                <a:gd name="T47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1" h="190">
                  <a:moveTo>
                    <a:pt x="96" y="0"/>
                  </a:moveTo>
                  <a:lnTo>
                    <a:pt x="76" y="2"/>
                  </a:lnTo>
                  <a:lnTo>
                    <a:pt x="43" y="16"/>
                  </a:lnTo>
                  <a:lnTo>
                    <a:pt x="29" y="29"/>
                  </a:lnTo>
                  <a:lnTo>
                    <a:pt x="16" y="43"/>
                  </a:lnTo>
                  <a:lnTo>
                    <a:pt x="1" y="78"/>
                  </a:lnTo>
                  <a:lnTo>
                    <a:pt x="0" y="97"/>
                  </a:lnTo>
                  <a:lnTo>
                    <a:pt x="1" y="115"/>
                  </a:lnTo>
                  <a:lnTo>
                    <a:pt x="16" y="150"/>
                  </a:lnTo>
                  <a:lnTo>
                    <a:pt x="29" y="164"/>
                  </a:lnTo>
                  <a:lnTo>
                    <a:pt x="43" y="177"/>
                  </a:lnTo>
                  <a:lnTo>
                    <a:pt x="78" y="190"/>
                  </a:lnTo>
                  <a:lnTo>
                    <a:pt x="115" y="190"/>
                  </a:lnTo>
                  <a:lnTo>
                    <a:pt x="150" y="177"/>
                  </a:lnTo>
                  <a:lnTo>
                    <a:pt x="164" y="164"/>
                  </a:lnTo>
                  <a:lnTo>
                    <a:pt x="177" y="150"/>
                  </a:lnTo>
                  <a:lnTo>
                    <a:pt x="190" y="115"/>
                  </a:lnTo>
                  <a:lnTo>
                    <a:pt x="191" y="97"/>
                  </a:lnTo>
                  <a:lnTo>
                    <a:pt x="190" y="78"/>
                  </a:lnTo>
                  <a:lnTo>
                    <a:pt x="177" y="43"/>
                  </a:lnTo>
                  <a:lnTo>
                    <a:pt x="164" y="29"/>
                  </a:lnTo>
                  <a:lnTo>
                    <a:pt x="150" y="16"/>
                  </a:lnTo>
                  <a:lnTo>
                    <a:pt x="115" y="2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8453FDD4-6DB9-4FBA-8667-90593223A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" y="1339"/>
              <a:ext cx="192" cy="191"/>
            </a:xfrm>
            <a:custGeom>
              <a:avLst/>
              <a:gdLst>
                <a:gd name="T0" fmla="*/ 288 w 576"/>
                <a:gd name="T1" fmla="*/ 572 h 572"/>
                <a:gd name="T2" fmla="*/ 260 w 576"/>
                <a:gd name="T3" fmla="*/ 570 h 572"/>
                <a:gd name="T4" fmla="*/ 203 w 576"/>
                <a:gd name="T5" fmla="*/ 560 h 572"/>
                <a:gd name="T6" fmla="*/ 152 w 576"/>
                <a:gd name="T7" fmla="*/ 539 h 572"/>
                <a:gd name="T8" fmla="*/ 106 w 576"/>
                <a:gd name="T9" fmla="*/ 507 h 572"/>
                <a:gd name="T10" fmla="*/ 84 w 576"/>
                <a:gd name="T11" fmla="*/ 487 h 572"/>
                <a:gd name="T12" fmla="*/ 65 w 576"/>
                <a:gd name="T13" fmla="*/ 467 h 572"/>
                <a:gd name="T14" fmla="*/ 34 w 576"/>
                <a:gd name="T15" fmla="*/ 419 h 572"/>
                <a:gd name="T16" fmla="*/ 12 w 576"/>
                <a:gd name="T17" fmla="*/ 367 h 572"/>
                <a:gd name="T18" fmla="*/ 0 w 576"/>
                <a:gd name="T19" fmla="*/ 313 h 572"/>
                <a:gd name="T20" fmla="*/ 0 w 576"/>
                <a:gd name="T21" fmla="*/ 284 h 572"/>
                <a:gd name="T22" fmla="*/ 0 w 576"/>
                <a:gd name="T23" fmla="*/ 255 h 572"/>
                <a:gd name="T24" fmla="*/ 12 w 576"/>
                <a:gd name="T25" fmla="*/ 200 h 572"/>
                <a:gd name="T26" fmla="*/ 34 w 576"/>
                <a:gd name="T27" fmla="*/ 148 h 572"/>
                <a:gd name="T28" fmla="*/ 65 w 576"/>
                <a:gd name="T29" fmla="*/ 101 h 572"/>
                <a:gd name="T30" fmla="*/ 84 w 576"/>
                <a:gd name="T31" fmla="*/ 81 h 572"/>
                <a:gd name="T32" fmla="*/ 106 w 576"/>
                <a:gd name="T33" fmla="*/ 61 h 572"/>
                <a:gd name="T34" fmla="*/ 153 w 576"/>
                <a:gd name="T35" fmla="*/ 30 h 572"/>
                <a:gd name="T36" fmla="*/ 205 w 576"/>
                <a:gd name="T37" fmla="*/ 10 h 572"/>
                <a:gd name="T38" fmla="*/ 260 w 576"/>
                <a:gd name="T39" fmla="*/ 0 h 572"/>
                <a:gd name="T40" fmla="*/ 316 w 576"/>
                <a:gd name="T41" fmla="*/ 0 h 572"/>
                <a:gd name="T42" fmla="*/ 370 w 576"/>
                <a:gd name="T43" fmla="*/ 10 h 572"/>
                <a:gd name="T44" fmla="*/ 424 w 576"/>
                <a:gd name="T45" fmla="*/ 30 h 572"/>
                <a:gd name="T46" fmla="*/ 470 w 576"/>
                <a:gd name="T47" fmla="*/ 61 h 572"/>
                <a:gd name="T48" fmla="*/ 491 w 576"/>
                <a:gd name="T49" fmla="*/ 81 h 572"/>
                <a:gd name="T50" fmla="*/ 512 w 576"/>
                <a:gd name="T51" fmla="*/ 101 h 572"/>
                <a:gd name="T52" fmla="*/ 543 w 576"/>
                <a:gd name="T53" fmla="*/ 148 h 572"/>
                <a:gd name="T54" fmla="*/ 563 w 576"/>
                <a:gd name="T55" fmla="*/ 200 h 572"/>
                <a:gd name="T56" fmla="*/ 575 w 576"/>
                <a:gd name="T57" fmla="*/ 255 h 572"/>
                <a:gd name="T58" fmla="*/ 576 w 576"/>
                <a:gd name="T59" fmla="*/ 284 h 572"/>
                <a:gd name="T60" fmla="*/ 575 w 576"/>
                <a:gd name="T61" fmla="*/ 313 h 572"/>
                <a:gd name="T62" fmla="*/ 563 w 576"/>
                <a:gd name="T63" fmla="*/ 369 h 572"/>
                <a:gd name="T64" fmla="*/ 542 w 576"/>
                <a:gd name="T65" fmla="*/ 419 h 572"/>
                <a:gd name="T66" fmla="*/ 512 w 576"/>
                <a:gd name="T67" fmla="*/ 467 h 572"/>
                <a:gd name="T68" fmla="*/ 491 w 576"/>
                <a:gd name="T69" fmla="*/ 487 h 572"/>
                <a:gd name="T70" fmla="*/ 471 w 576"/>
                <a:gd name="T71" fmla="*/ 507 h 572"/>
                <a:gd name="T72" fmla="*/ 424 w 576"/>
                <a:gd name="T73" fmla="*/ 539 h 572"/>
                <a:gd name="T74" fmla="*/ 372 w 576"/>
                <a:gd name="T75" fmla="*/ 560 h 572"/>
                <a:gd name="T76" fmla="*/ 317 w 576"/>
                <a:gd name="T77" fmla="*/ 570 h 572"/>
                <a:gd name="T78" fmla="*/ 288 w 576"/>
                <a:gd name="T79" fmla="*/ 572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76" h="572">
                  <a:moveTo>
                    <a:pt x="288" y="572"/>
                  </a:moveTo>
                  <a:lnTo>
                    <a:pt x="260" y="570"/>
                  </a:lnTo>
                  <a:lnTo>
                    <a:pt x="203" y="560"/>
                  </a:lnTo>
                  <a:lnTo>
                    <a:pt x="152" y="539"/>
                  </a:lnTo>
                  <a:lnTo>
                    <a:pt x="106" y="507"/>
                  </a:lnTo>
                  <a:lnTo>
                    <a:pt x="84" y="487"/>
                  </a:lnTo>
                  <a:lnTo>
                    <a:pt x="65" y="467"/>
                  </a:lnTo>
                  <a:lnTo>
                    <a:pt x="34" y="419"/>
                  </a:lnTo>
                  <a:lnTo>
                    <a:pt x="12" y="367"/>
                  </a:lnTo>
                  <a:lnTo>
                    <a:pt x="0" y="313"/>
                  </a:lnTo>
                  <a:lnTo>
                    <a:pt x="0" y="284"/>
                  </a:lnTo>
                  <a:lnTo>
                    <a:pt x="0" y="255"/>
                  </a:lnTo>
                  <a:lnTo>
                    <a:pt x="12" y="200"/>
                  </a:lnTo>
                  <a:lnTo>
                    <a:pt x="34" y="148"/>
                  </a:lnTo>
                  <a:lnTo>
                    <a:pt x="65" y="101"/>
                  </a:lnTo>
                  <a:lnTo>
                    <a:pt x="84" y="81"/>
                  </a:lnTo>
                  <a:lnTo>
                    <a:pt x="106" y="61"/>
                  </a:lnTo>
                  <a:lnTo>
                    <a:pt x="153" y="30"/>
                  </a:lnTo>
                  <a:lnTo>
                    <a:pt x="205" y="10"/>
                  </a:lnTo>
                  <a:lnTo>
                    <a:pt x="260" y="0"/>
                  </a:lnTo>
                  <a:lnTo>
                    <a:pt x="316" y="0"/>
                  </a:lnTo>
                  <a:lnTo>
                    <a:pt x="370" y="10"/>
                  </a:lnTo>
                  <a:lnTo>
                    <a:pt x="424" y="30"/>
                  </a:lnTo>
                  <a:lnTo>
                    <a:pt x="470" y="61"/>
                  </a:lnTo>
                  <a:lnTo>
                    <a:pt x="491" y="81"/>
                  </a:lnTo>
                  <a:lnTo>
                    <a:pt x="512" y="101"/>
                  </a:lnTo>
                  <a:lnTo>
                    <a:pt x="543" y="148"/>
                  </a:lnTo>
                  <a:lnTo>
                    <a:pt x="563" y="200"/>
                  </a:lnTo>
                  <a:lnTo>
                    <a:pt x="575" y="255"/>
                  </a:lnTo>
                  <a:lnTo>
                    <a:pt x="576" y="284"/>
                  </a:lnTo>
                  <a:lnTo>
                    <a:pt x="575" y="313"/>
                  </a:lnTo>
                  <a:lnTo>
                    <a:pt x="563" y="369"/>
                  </a:lnTo>
                  <a:lnTo>
                    <a:pt x="542" y="419"/>
                  </a:lnTo>
                  <a:lnTo>
                    <a:pt x="512" y="467"/>
                  </a:lnTo>
                  <a:lnTo>
                    <a:pt x="491" y="487"/>
                  </a:lnTo>
                  <a:lnTo>
                    <a:pt x="471" y="507"/>
                  </a:lnTo>
                  <a:lnTo>
                    <a:pt x="424" y="539"/>
                  </a:lnTo>
                  <a:lnTo>
                    <a:pt x="372" y="560"/>
                  </a:lnTo>
                  <a:lnTo>
                    <a:pt x="317" y="570"/>
                  </a:lnTo>
                  <a:lnTo>
                    <a:pt x="288" y="57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5">
              <a:extLst>
                <a:ext uri="{FF2B5EF4-FFF2-40B4-BE49-F238E27FC236}">
                  <a16:creationId xmlns:a16="http://schemas.microsoft.com/office/drawing/2014/main" id="{058C5857-24FA-46B0-A8F4-A5CC6D2386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3" y="977"/>
              <a:ext cx="192" cy="191"/>
            </a:xfrm>
            <a:custGeom>
              <a:avLst/>
              <a:gdLst>
                <a:gd name="T0" fmla="*/ 287 w 575"/>
                <a:gd name="T1" fmla="*/ 189 h 573"/>
                <a:gd name="T2" fmla="*/ 268 w 575"/>
                <a:gd name="T3" fmla="*/ 190 h 573"/>
                <a:gd name="T4" fmla="*/ 234 w 575"/>
                <a:gd name="T5" fmla="*/ 204 h 573"/>
                <a:gd name="T6" fmla="*/ 219 w 575"/>
                <a:gd name="T7" fmla="*/ 217 h 573"/>
                <a:gd name="T8" fmla="*/ 206 w 575"/>
                <a:gd name="T9" fmla="*/ 232 h 573"/>
                <a:gd name="T10" fmla="*/ 192 w 575"/>
                <a:gd name="T11" fmla="*/ 266 h 573"/>
                <a:gd name="T12" fmla="*/ 192 w 575"/>
                <a:gd name="T13" fmla="*/ 304 h 573"/>
                <a:gd name="T14" fmla="*/ 206 w 575"/>
                <a:gd name="T15" fmla="*/ 338 h 573"/>
                <a:gd name="T16" fmla="*/ 219 w 575"/>
                <a:gd name="T17" fmla="*/ 353 h 573"/>
                <a:gd name="T18" fmla="*/ 234 w 575"/>
                <a:gd name="T19" fmla="*/ 366 h 573"/>
                <a:gd name="T20" fmla="*/ 268 w 575"/>
                <a:gd name="T21" fmla="*/ 379 h 573"/>
                <a:gd name="T22" fmla="*/ 306 w 575"/>
                <a:gd name="T23" fmla="*/ 379 h 573"/>
                <a:gd name="T24" fmla="*/ 340 w 575"/>
                <a:gd name="T25" fmla="*/ 366 h 573"/>
                <a:gd name="T26" fmla="*/ 355 w 575"/>
                <a:gd name="T27" fmla="*/ 353 h 573"/>
                <a:gd name="T28" fmla="*/ 368 w 575"/>
                <a:gd name="T29" fmla="*/ 338 h 573"/>
                <a:gd name="T30" fmla="*/ 382 w 575"/>
                <a:gd name="T31" fmla="*/ 304 h 573"/>
                <a:gd name="T32" fmla="*/ 382 w 575"/>
                <a:gd name="T33" fmla="*/ 285 h 573"/>
                <a:gd name="T34" fmla="*/ 382 w 575"/>
                <a:gd name="T35" fmla="*/ 266 h 573"/>
                <a:gd name="T36" fmla="*/ 368 w 575"/>
                <a:gd name="T37" fmla="*/ 232 h 573"/>
                <a:gd name="T38" fmla="*/ 355 w 575"/>
                <a:gd name="T39" fmla="*/ 217 h 573"/>
                <a:gd name="T40" fmla="*/ 340 w 575"/>
                <a:gd name="T41" fmla="*/ 204 h 573"/>
                <a:gd name="T42" fmla="*/ 306 w 575"/>
                <a:gd name="T43" fmla="*/ 190 h 573"/>
                <a:gd name="T44" fmla="*/ 287 w 575"/>
                <a:gd name="T45" fmla="*/ 189 h 573"/>
                <a:gd name="T46" fmla="*/ 287 w 575"/>
                <a:gd name="T47" fmla="*/ 573 h 573"/>
                <a:gd name="T48" fmla="*/ 258 w 575"/>
                <a:gd name="T49" fmla="*/ 572 h 573"/>
                <a:gd name="T50" fmla="*/ 202 w 575"/>
                <a:gd name="T51" fmla="*/ 562 h 573"/>
                <a:gd name="T52" fmla="*/ 150 w 575"/>
                <a:gd name="T53" fmla="*/ 540 h 573"/>
                <a:gd name="T54" fmla="*/ 104 w 575"/>
                <a:gd name="T55" fmla="*/ 508 h 573"/>
                <a:gd name="T56" fmla="*/ 82 w 575"/>
                <a:gd name="T57" fmla="*/ 488 h 573"/>
                <a:gd name="T58" fmla="*/ 62 w 575"/>
                <a:gd name="T59" fmla="*/ 466 h 573"/>
                <a:gd name="T60" fmla="*/ 32 w 575"/>
                <a:gd name="T61" fmla="*/ 419 h 573"/>
                <a:gd name="T62" fmla="*/ 10 w 575"/>
                <a:gd name="T63" fmla="*/ 367 h 573"/>
                <a:gd name="T64" fmla="*/ 0 w 575"/>
                <a:gd name="T65" fmla="*/ 312 h 573"/>
                <a:gd name="T66" fmla="*/ 0 w 575"/>
                <a:gd name="T67" fmla="*/ 258 h 573"/>
                <a:gd name="T68" fmla="*/ 10 w 575"/>
                <a:gd name="T69" fmla="*/ 203 h 573"/>
                <a:gd name="T70" fmla="*/ 32 w 575"/>
                <a:gd name="T71" fmla="*/ 151 h 573"/>
                <a:gd name="T72" fmla="*/ 62 w 575"/>
                <a:gd name="T73" fmla="*/ 104 h 573"/>
                <a:gd name="T74" fmla="*/ 82 w 575"/>
                <a:gd name="T75" fmla="*/ 82 h 573"/>
                <a:gd name="T76" fmla="*/ 104 w 575"/>
                <a:gd name="T77" fmla="*/ 62 h 573"/>
                <a:gd name="T78" fmla="*/ 152 w 575"/>
                <a:gd name="T79" fmla="*/ 32 h 573"/>
                <a:gd name="T80" fmla="*/ 203 w 575"/>
                <a:gd name="T81" fmla="*/ 11 h 573"/>
                <a:gd name="T82" fmla="*/ 258 w 575"/>
                <a:gd name="T83" fmla="*/ 0 h 573"/>
                <a:gd name="T84" fmla="*/ 314 w 575"/>
                <a:gd name="T85" fmla="*/ 0 h 573"/>
                <a:gd name="T86" fmla="*/ 370 w 575"/>
                <a:gd name="T87" fmla="*/ 11 h 573"/>
                <a:gd name="T88" fmla="*/ 422 w 575"/>
                <a:gd name="T89" fmla="*/ 32 h 573"/>
                <a:gd name="T90" fmla="*/ 470 w 575"/>
                <a:gd name="T91" fmla="*/ 62 h 573"/>
                <a:gd name="T92" fmla="*/ 490 w 575"/>
                <a:gd name="T93" fmla="*/ 82 h 573"/>
                <a:gd name="T94" fmla="*/ 510 w 575"/>
                <a:gd name="T95" fmla="*/ 102 h 573"/>
                <a:gd name="T96" fmla="*/ 542 w 575"/>
                <a:gd name="T97" fmla="*/ 150 h 573"/>
                <a:gd name="T98" fmla="*/ 563 w 575"/>
                <a:gd name="T99" fmla="*/ 202 h 573"/>
                <a:gd name="T100" fmla="*/ 573 w 575"/>
                <a:gd name="T101" fmla="*/ 256 h 573"/>
                <a:gd name="T102" fmla="*/ 575 w 575"/>
                <a:gd name="T103" fmla="*/ 285 h 573"/>
                <a:gd name="T104" fmla="*/ 573 w 575"/>
                <a:gd name="T105" fmla="*/ 314 h 573"/>
                <a:gd name="T106" fmla="*/ 563 w 575"/>
                <a:gd name="T107" fmla="*/ 369 h 573"/>
                <a:gd name="T108" fmla="*/ 542 w 575"/>
                <a:gd name="T109" fmla="*/ 420 h 573"/>
                <a:gd name="T110" fmla="*/ 510 w 575"/>
                <a:gd name="T111" fmla="*/ 468 h 573"/>
                <a:gd name="T112" fmla="*/ 490 w 575"/>
                <a:gd name="T113" fmla="*/ 488 h 573"/>
                <a:gd name="T114" fmla="*/ 470 w 575"/>
                <a:gd name="T115" fmla="*/ 508 h 573"/>
                <a:gd name="T116" fmla="*/ 422 w 575"/>
                <a:gd name="T117" fmla="*/ 540 h 573"/>
                <a:gd name="T118" fmla="*/ 370 w 575"/>
                <a:gd name="T119" fmla="*/ 562 h 573"/>
                <a:gd name="T120" fmla="*/ 316 w 575"/>
                <a:gd name="T121" fmla="*/ 572 h 573"/>
                <a:gd name="T122" fmla="*/ 287 w 575"/>
                <a:gd name="T123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5" h="573">
                  <a:moveTo>
                    <a:pt x="287" y="189"/>
                  </a:moveTo>
                  <a:lnTo>
                    <a:pt x="268" y="190"/>
                  </a:lnTo>
                  <a:lnTo>
                    <a:pt x="234" y="204"/>
                  </a:lnTo>
                  <a:lnTo>
                    <a:pt x="219" y="217"/>
                  </a:lnTo>
                  <a:lnTo>
                    <a:pt x="206" y="232"/>
                  </a:lnTo>
                  <a:lnTo>
                    <a:pt x="192" y="266"/>
                  </a:lnTo>
                  <a:lnTo>
                    <a:pt x="192" y="304"/>
                  </a:lnTo>
                  <a:lnTo>
                    <a:pt x="206" y="338"/>
                  </a:lnTo>
                  <a:lnTo>
                    <a:pt x="219" y="353"/>
                  </a:lnTo>
                  <a:lnTo>
                    <a:pt x="234" y="366"/>
                  </a:lnTo>
                  <a:lnTo>
                    <a:pt x="268" y="379"/>
                  </a:lnTo>
                  <a:lnTo>
                    <a:pt x="306" y="379"/>
                  </a:lnTo>
                  <a:lnTo>
                    <a:pt x="340" y="366"/>
                  </a:lnTo>
                  <a:lnTo>
                    <a:pt x="355" y="353"/>
                  </a:lnTo>
                  <a:lnTo>
                    <a:pt x="368" y="338"/>
                  </a:lnTo>
                  <a:lnTo>
                    <a:pt x="382" y="304"/>
                  </a:lnTo>
                  <a:lnTo>
                    <a:pt x="382" y="285"/>
                  </a:lnTo>
                  <a:lnTo>
                    <a:pt x="382" y="266"/>
                  </a:lnTo>
                  <a:lnTo>
                    <a:pt x="368" y="232"/>
                  </a:lnTo>
                  <a:lnTo>
                    <a:pt x="355" y="217"/>
                  </a:lnTo>
                  <a:lnTo>
                    <a:pt x="340" y="204"/>
                  </a:lnTo>
                  <a:lnTo>
                    <a:pt x="306" y="190"/>
                  </a:lnTo>
                  <a:lnTo>
                    <a:pt x="287" y="189"/>
                  </a:lnTo>
                  <a:close/>
                  <a:moveTo>
                    <a:pt x="287" y="573"/>
                  </a:moveTo>
                  <a:lnTo>
                    <a:pt x="258" y="572"/>
                  </a:lnTo>
                  <a:lnTo>
                    <a:pt x="202" y="562"/>
                  </a:lnTo>
                  <a:lnTo>
                    <a:pt x="150" y="540"/>
                  </a:lnTo>
                  <a:lnTo>
                    <a:pt x="104" y="508"/>
                  </a:lnTo>
                  <a:lnTo>
                    <a:pt x="82" y="488"/>
                  </a:lnTo>
                  <a:lnTo>
                    <a:pt x="62" y="466"/>
                  </a:lnTo>
                  <a:lnTo>
                    <a:pt x="32" y="419"/>
                  </a:lnTo>
                  <a:lnTo>
                    <a:pt x="10" y="367"/>
                  </a:lnTo>
                  <a:lnTo>
                    <a:pt x="0" y="312"/>
                  </a:lnTo>
                  <a:lnTo>
                    <a:pt x="0" y="258"/>
                  </a:lnTo>
                  <a:lnTo>
                    <a:pt x="10" y="203"/>
                  </a:lnTo>
                  <a:lnTo>
                    <a:pt x="32" y="151"/>
                  </a:lnTo>
                  <a:lnTo>
                    <a:pt x="62" y="104"/>
                  </a:lnTo>
                  <a:lnTo>
                    <a:pt x="82" y="82"/>
                  </a:lnTo>
                  <a:lnTo>
                    <a:pt x="104" y="62"/>
                  </a:lnTo>
                  <a:lnTo>
                    <a:pt x="152" y="32"/>
                  </a:lnTo>
                  <a:lnTo>
                    <a:pt x="203" y="11"/>
                  </a:lnTo>
                  <a:lnTo>
                    <a:pt x="258" y="0"/>
                  </a:lnTo>
                  <a:lnTo>
                    <a:pt x="314" y="0"/>
                  </a:lnTo>
                  <a:lnTo>
                    <a:pt x="370" y="11"/>
                  </a:lnTo>
                  <a:lnTo>
                    <a:pt x="422" y="32"/>
                  </a:lnTo>
                  <a:lnTo>
                    <a:pt x="470" y="62"/>
                  </a:lnTo>
                  <a:lnTo>
                    <a:pt x="490" y="82"/>
                  </a:lnTo>
                  <a:lnTo>
                    <a:pt x="510" y="102"/>
                  </a:lnTo>
                  <a:lnTo>
                    <a:pt x="542" y="150"/>
                  </a:lnTo>
                  <a:lnTo>
                    <a:pt x="563" y="202"/>
                  </a:lnTo>
                  <a:lnTo>
                    <a:pt x="573" y="256"/>
                  </a:lnTo>
                  <a:lnTo>
                    <a:pt x="575" y="285"/>
                  </a:lnTo>
                  <a:lnTo>
                    <a:pt x="573" y="314"/>
                  </a:lnTo>
                  <a:lnTo>
                    <a:pt x="563" y="369"/>
                  </a:lnTo>
                  <a:lnTo>
                    <a:pt x="542" y="420"/>
                  </a:lnTo>
                  <a:lnTo>
                    <a:pt x="510" y="468"/>
                  </a:lnTo>
                  <a:lnTo>
                    <a:pt x="490" y="488"/>
                  </a:lnTo>
                  <a:lnTo>
                    <a:pt x="470" y="508"/>
                  </a:lnTo>
                  <a:lnTo>
                    <a:pt x="422" y="540"/>
                  </a:lnTo>
                  <a:lnTo>
                    <a:pt x="370" y="562"/>
                  </a:lnTo>
                  <a:lnTo>
                    <a:pt x="316" y="572"/>
                  </a:lnTo>
                  <a:lnTo>
                    <a:pt x="287" y="573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46">
              <a:extLst>
                <a:ext uri="{FF2B5EF4-FFF2-40B4-BE49-F238E27FC236}">
                  <a16:creationId xmlns:a16="http://schemas.microsoft.com/office/drawing/2014/main" id="{8AFCAF8F-22D1-49AC-AF42-77E6D9E32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9" y="678"/>
              <a:ext cx="63" cy="63"/>
            </a:xfrm>
            <a:custGeom>
              <a:avLst/>
              <a:gdLst>
                <a:gd name="T0" fmla="*/ 95 w 190"/>
                <a:gd name="T1" fmla="*/ 0 h 190"/>
                <a:gd name="T2" fmla="*/ 77 w 190"/>
                <a:gd name="T3" fmla="*/ 1 h 190"/>
                <a:gd name="T4" fmla="*/ 42 w 190"/>
                <a:gd name="T5" fmla="*/ 16 h 190"/>
                <a:gd name="T6" fmla="*/ 28 w 190"/>
                <a:gd name="T7" fmla="*/ 29 h 190"/>
                <a:gd name="T8" fmla="*/ 15 w 190"/>
                <a:gd name="T9" fmla="*/ 43 h 190"/>
                <a:gd name="T10" fmla="*/ 0 w 190"/>
                <a:gd name="T11" fmla="*/ 78 h 190"/>
                <a:gd name="T12" fmla="*/ 0 w 190"/>
                <a:gd name="T13" fmla="*/ 115 h 190"/>
                <a:gd name="T14" fmla="*/ 15 w 190"/>
                <a:gd name="T15" fmla="*/ 150 h 190"/>
                <a:gd name="T16" fmla="*/ 28 w 190"/>
                <a:gd name="T17" fmla="*/ 164 h 190"/>
                <a:gd name="T18" fmla="*/ 42 w 190"/>
                <a:gd name="T19" fmla="*/ 177 h 190"/>
                <a:gd name="T20" fmla="*/ 77 w 190"/>
                <a:gd name="T21" fmla="*/ 190 h 190"/>
                <a:gd name="T22" fmla="*/ 114 w 190"/>
                <a:gd name="T23" fmla="*/ 190 h 190"/>
                <a:gd name="T24" fmla="*/ 149 w 190"/>
                <a:gd name="T25" fmla="*/ 177 h 190"/>
                <a:gd name="T26" fmla="*/ 163 w 190"/>
                <a:gd name="T27" fmla="*/ 164 h 190"/>
                <a:gd name="T28" fmla="*/ 176 w 190"/>
                <a:gd name="T29" fmla="*/ 150 h 190"/>
                <a:gd name="T30" fmla="*/ 190 w 190"/>
                <a:gd name="T31" fmla="*/ 115 h 190"/>
                <a:gd name="T32" fmla="*/ 190 w 190"/>
                <a:gd name="T33" fmla="*/ 78 h 190"/>
                <a:gd name="T34" fmla="*/ 176 w 190"/>
                <a:gd name="T35" fmla="*/ 43 h 190"/>
                <a:gd name="T36" fmla="*/ 163 w 190"/>
                <a:gd name="T37" fmla="*/ 29 h 190"/>
                <a:gd name="T38" fmla="*/ 149 w 190"/>
                <a:gd name="T39" fmla="*/ 16 h 190"/>
                <a:gd name="T40" fmla="*/ 114 w 190"/>
                <a:gd name="T41" fmla="*/ 1 h 190"/>
                <a:gd name="T42" fmla="*/ 95 w 190"/>
                <a:gd name="T43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0" h="190">
                  <a:moveTo>
                    <a:pt x="95" y="0"/>
                  </a:moveTo>
                  <a:lnTo>
                    <a:pt x="77" y="1"/>
                  </a:lnTo>
                  <a:lnTo>
                    <a:pt x="42" y="16"/>
                  </a:lnTo>
                  <a:lnTo>
                    <a:pt x="28" y="29"/>
                  </a:lnTo>
                  <a:lnTo>
                    <a:pt x="15" y="43"/>
                  </a:lnTo>
                  <a:lnTo>
                    <a:pt x="0" y="78"/>
                  </a:lnTo>
                  <a:lnTo>
                    <a:pt x="0" y="115"/>
                  </a:lnTo>
                  <a:lnTo>
                    <a:pt x="15" y="150"/>
                  </a:lnTo>
                  <a:lnTo>
                    <a:pt x="28" y="164"/>
                  </a:lnTo>
                  <a:lnTo>
                    <a:pt x="42" y="177"/>
                  </a:lnTo>
                  <a:lnTo>
                    <a:pt x="77" y="190"/>
                  </a:lnTo>
                  <a:lnTo>
                    <a:pt x="114" y="190"/>
                  </a:lnTo>
                  <a:lnTo>
                    <a:pt x="149" y="177"/>
                  </a:lnTo>
                  <a:lnTo>
                    <a:pt x="163" y="164"/>
                  </a:lnTo>
                  <a:lnTo>
                    <a:pt x="176" y="150"/>
                  </a:lnTo>
                  <a:lnTo>
                    <a:pt x="190" y="115"/>
                  </a:lnTo>
                  <a:lnTo>
                    <a:pt x="190" y="78"/>
                  </a:lnTo>
                  <a:lnTo>
                    <a:pt x="176" y="43"/>
                  </a:lnTo>
                  <a:lnTo>
                    <a:pt x="163" y="29"/>
                  </a:lnTo>
                  <a:lnTo>
                    <a:pt x="149" y="16"/>
                  </a:lnTo>
                  <a:lnTo>
                    <a:pt x="114" y="1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47">
              <a:extLst>
                <a:ext uri="{FF2B5EF4-FFF2-40B4-BE49-F238E27FC236}">
                  <a16:creationId xmlns:a16="http://schemas.microsoft.com/office/drawing/2014/main" id="{D51187A6-34B4-4D0C-8119-B4679BBCE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5" y="615"/>
              <a:ext cx="191" cy="191"/>
            </a:xfrm>
            <a:custGeom>
              <a:avLst/>
              <a:gdLst>
                <a:gd name="T0" fmla="*/ 286 w 573"/>
                <a:gd name="T1" fmla="*/ 573 h 573"/>
                <a:gd name="T2" fmla="*/ 258 w 573"/>
                <a:gd name="T3" fmla="*/ 572 h 573"/>
                <a:gd name="T4" fmla="*/ 201 w 573"/>
                <a:gd name="T5" fmla="*/ 560 h 573"/>
                <a:gd name="T6" fmla="*/ 151 w 573"/>
                <a:gd name="T7" fmla="*/ 540 h 573"/>
                <a:gd name="T8" fmla="*/ 104 w 573"/>
                <a:gd name="T9" fmla="*/ 509 h 573"/>
                <a:gd name="T10" fmla="*/ 83 w 573"/>
                <a:gd name="T11" fmla="*/ 488 h 573"/>
                <a:gd name="T12" fmla="*/ 63 w 573"/>
                <a:gd name="T13" fmla="*/ 467 h 573"/>
                <a:gd name="T14" fmla="*/ 32 w 573"/>
                <a:gd name="T15" fmla="*/ 419 h 573"/>
                <a:gd name="T16" fmla="*/ 10 w 573"/>
                <a:gd name="T17" fmla="*/ 367 h 573"/>
                <a:gd name="T18" fmla="*/ 0 w 573"/>
                <a:gd name="T19" fmla="*/ 313 h 573"/>
                <a:gd name="T20" fmla="*/ 0 w 573"/>
                <a:gd name="T21" fmla="*/ 258 h 573"/>
                <a:gd name="T22" fmla="*/ 10 w 573"/>
                <a:gd name="T23" fmla="*/ 203 h 573"/>
                <a:gd name="T24" fmla="*/ 32 w 573"/>
                <a:gd name="T25" fmla="*/ 151 h 573"/>
                <a:gd name="T26" fmla="*/ 63 w 573"/>
                <a:gd name="T27" fmla="*/ 103 h 573"/>
                <a:gd name="T28" fmla="*/ 83 w 573"/>
                <a:gd name="T29" fmla="*/ 81 h 573"/>
                <a:gd name="T30" fmla="*/ 104 w 573"/>
                <a:gd name="T31" fmla="*/ 62 h 573"/>
                <a:gd name="T32" fmla="*/ 151 w 573"/>
                <a:gd name="T33" fmla="*/ 32 h 573"/>
                <a:gd name="T34" fmla="*/ 203 w 573"/>
                <a:gd name="T35" fmla="*/ 10 h 573"/>
                <a:gd name="T36" fmla="*/ 259 w 573"/>
                <a:gd name="T37" fmla="*/ 0 h 573"/>
                <a:gd name="T38" fmla="*/ 314 w 573"/>
                <a:gd name="T39" fmla="*/ 0 h 573"/>
                <a:gd name="T40" fmla="*/ 370 w 573"/>
                <a:gd name="T41" fmla="*/ 10 h 573"/>
                <a:gd name="T42" fmla="*/ 422 w 573"/>
                <a:gd name="T43" fmla="*/ 32 h 573"/>
                <a:gd name="T44" fmla="*/ 469 w 573"/>
                <a:gd name="T45" fmla="*/ 62 h 573"/>
                <a:gd name="T46" fmla="*/ 489 w 573"/>
                <a:gd name="T47" fmla="*/ 81 h 573"/>
                <a:gd name="T48" fmla="*/ 510 w 573"/>
                <a:gd name="T49" fmla="*/ 103 h 573"/>
                <a:gd name="T50" fmla="*/ 541 w 573"/>
                <a:gd name="T51" fmla="*/ 151 h 573"/>
                <a:gd name="T52" fmla="*/ 563 w 573"/>
                <a:gd name="T53" fmla="*/ 203 h 573"/>
                <a:gd name="T54" fmla="*/ 573 w 573"/>
                <a:gd name="T55" fmla="*/ 257 h 573"/>
                <a:gd name="T56" fmla="*/ 573 w 573"/>
                <a:gd name="T57" fmla="*/ 313 h 573"/>
                <a:gd name="T58" fmla="*/ 563 w 573"/>
                <a:gd name="T59" fmla="*/ 367 h 573"/>
                <a:gd name="T60" fmla="*/ 541 w 573"/>
                <a:gd name="T61" fmla="*/ 419 h 573"/>
                <a:gd name="T62" fmla="*/ 510 w 573"/>
                <a:gd name="T63" fmla="*/ 467 h 573"/>
                <a:gd name="T64" fmla="*/ 489 w 573"/>
                <a:gd name="T65" fmla="*/ 488 h 573"/>
                <a:gd name="T66" fmla="*/ 469 w 573"/>
                <a:gd name="T67" fmla="*/ 509 h 573"/>
                <a:gd name="T68" fmla="*/ 422 w 573"/>
                <a:gd name="T69" fmla="*/ 540 h 573"/>
                <a:gd name="T70" fmla="*/ 370 w 573"/>
                <a:gd name="T71" fmla="*/ 560 h 573"/>
                <a:gd name="T72" fmla="*/ 315 w 573"/>
                <a:gd name="T73" fmla="*/ 572 h 573"/>
                <a:gd name="T74" fmla="*/ 286 w 573"/>
                <a:gd name="T75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73" h="573">
                  <a:moveTo>
                    <a:pt x="286" y="573"/>
                  </a:moveTo>
                  <a:lnTo>
                    <a:pt x="258" y="572"/>
                  </a:lnTo>
                  <a:lnTo>
                    <a:pt x="201" y="560"/>
                  </a:lnTo>
                  <a:lnTo>
                    <a:pt x="151" y="540"/>
                  </a:lnTo>
                  <a:lnTo>
                    <a:pt x="104" y="509"/>
                  </a:lnTo>
                  <a:lnTo>
                    <a:pt x="83" y="488"/>
                  </a:lnTo>
                  <a:lnTo>
                    <a:pt x="63" y="467"/>
                  </a:lnTo>
                  <a:lnTo>
                    <a:pt x="32" y="419"/>
                  </a:lnTo>
                  <a:lnTo>
                    <a:pt x="10" y="367"/>
                  </a:lnTo>
                  <a:lnTo>
                    <a:pt x="0" y="313"/>
                  </a:lnTo>
                  <a:lnTo>
                    <a:pt x="0" y="258"/>
                  </a:lnTo>
                  <a:lnTo>
                    <a:pt x="10" y="203"/>
                  </a:lnTo>
                  <a:lnTo>
                    <a:pt x="32" y="151"/>
                  </a:lnTo>
                  <a:lnTo>
                    <a:pt x="63" y="103"/>
                  </a:lnTo>
                  <a:lnTo>
                    <a:pt x="83" y="81"/>
                  </a:lnTo>
                  <a:lnTo>
                    <a:pt x="104" y="62"/>
                  </a:lnTo>
                  <a:lnTo>
                    <a:pt x="151" y="32"/>
                  </a:lnTo>
                  <a:lnTo>
                    <a:pt x="203" y="10"/>
                  </a:lnTo>
                  <a:lnTo>
                    <a:pt x="259" y="0"/>
                  </a:lnTo>
                  <a:lnTo>
                    <a:pt x="314" y="0"/>
                  </a:lnTo>
                  <a:lnTo>
                    <a:pt x="370" y="10"/>
                  </a:lnTo>
                  <a:lnTo>
                    <a:pt x="422" y="32"/>
                  </a:lnTo>
                  <a:lnTo>
                    <a:pt x="469" y="62"/>
                  </a:lnTo>
                  <a:lnTo>
                    <a:pt x="489" y="81"/>
                  </a:lnTo>
                  <a:lnTo>
                    <a:pt x="510" y="103"/>
                  </a:lnTo>
                  <a:lnTo>
                    <a:pt x="541" y="151"/>
                  </a:lnTo>
                  <a:lnTo>
                    <a:pt x="563" y="203"/>
                  </a:lnTo>
                  <a:lnTo>
                    <a:pt x="573" y="257"/>
                  </a:lnTo>
                  <a:lnTo>
                    <a:pt x="573" y="313"/>
                  </a:lnTo>
                  <a:lnTo>
                    <a:pt x="563" y="367"/>
                  </a:lnTo>
                  <a:lnTo>
                    <a:pt x="541" y="419"/>
                  </a:lnTo>
                  <a:lnTo>
                    <a:pt x="510" y="467"/>
                  </a:lnTo>
                  <a:lnTo>
                    <a:pt x="489" y="488"/>
                  </a:lnTo>
                  <a:lnTo>
                    <a:pt x="469" y="509"/>
                  </a:lnTo>
                  <a:lnTo>
                    <a:pt x="422" y="540"/>
                  </a:lnTo>
                  <a:lnTo>
                    <a:pt x="370" y="560"/>
                  </a:lnTo>
                  <a:lnTo>
                    <a:pt x="315" y="572"/>
                  </a:lnTo>
                  <a:lnTo>
                    <a:pt x="286" y="57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460FD59-CD3F-488F-AD9A-A61D71AEF0E2}"/>
              </a:ext>
            </a:extLst>
          </p:cNvPr>
          <p:cNvSpPr/>
          <p:nvPr/>
        </p:nvSpPr>
        <p:spPr>
          <a:xfrm>
            <a:off x="2910029" y="583240"/>
            <a:ext cx="522090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srgbClr val="44546A">
                    <a:lumMod val="75000"/>
                  </a:srgbClr>
                </a:solidFill>
              </a:rPr>
              <a:t>회원정보 변경</a:t>
            </a:r>
            <a:r>
              <a:rPr lang="en-US" altLang="ko-KR" sz="700" kern="0" dirty="0">
                <a:solidFill>
                  <a:srgbClr val="44546A">
                    <a:lumMod val="75000"/>
                  </a:srgbClr>
                </a:solidFill>
              </a:rPr>
              <a:t>     </a:t>
            </a:r>
          </a:p>
        </p:txBody>
      </p:sp>
      <p:sp>
        <p:nvSpPr>
          <p:cNvPr id="53" name="Freeform 9">
            <a:extLst>
              <a:ext uri="{FF2B5EF4-FFF2-40B4-BE49-F238E27FC236}">
                <a16:creationId xmlns:a16="http://schemas.microsoft.com/office/drawing/2014/main" id="{9B6F2546-741C-4A38-8F91-01B5BA9DA743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4" name="Freeform 6">
            <a:extLst>
              <a:ext uri="{FF2B5EF4-FFF2-40B4-BE49-F238E27FC236}">
                <a16:creationId xmlns:a16="http://schemas.microsoft.com/office/drawing/2014/main" id="{2A6579BC-FE22-46F4-846A-8887EDFB081A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E87A896-0F56-4D91-92EF-1FD51EBA9CA4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4E80D65-52E1-4BB3-82C0-C95430B00995}"/>
              </a:ext>
            </a:extLst>
          </p:cNvPr>
          <p:cNvSpPr/>
          <p:nvPr/>
        </p:nvSpPr>
        <p:spPr>
          <a:xfrm>
            <a:off x="252026" y="292814"/>
            <a:ext cx="1130438" cy="95474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>
                    <a:lumMod val="75000"/>
                  </a:srgbClr>
                </a:solidFill>
                <a:latin typeface="Old English Text MT" panose="03040902040508030806" pitchFamily="66" charset="0"/>
              </a:rPr>
              <a:t>Cooking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>
                    <a:lumMod val="75000"/>
                  </a:srgbClr>
                </a:solidFill>
                <a:latin typeface="Old English Text MT" panose="03040902040508030806" pitchFamily="66" charset="0"/>
              </a:rPr>
              <a:t>Lord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F3E156-856D-46B2-A408-1EEA065E0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784" y="1379979"/>
            <a:ext cx="8610326" cy="4065011"/>
          </a:xfrm>
          <a:prstGeom prst="rect">
            <a:avLst/>
          </a:prstGeom>
        </p:spPr>
      </p:pic>
      <p:pic>
        <p:nvPicPr>
          <p:cNvPr id="58" name="그림 57" descr="텍스트이(가) 표시된 사진&#10;&#10;자동 생성된 설명">
            <a:extLst>
              <a:ext uri="{FF2B5EF4-FFF2-40B4-BE49-F238E27FC236}">
                <a16:creationId xmlns:a16="http://schemas.microsoft.com/office/drawing/2014/main" id="{5932F5B8-F5CB-49D3-8CAA-BD7E2724BA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53" b="91847" l="8676" r="89498">
                        <a14:foregroundMark x1="10274" y1="21343" x2="10731" y2="19424"/>
                        <a14:foregroundMark x1="18950" y1="18705" x2="18950" y2="18705"/>
                        <a14:foregroundMark x1="10046" y1="21343" x2="10046" y2="21343"/>
                        <a14:foregroundMark x1="10046" y1="21343" x2="10046" y2="22062"/>
                        <a14:foregroundMark x1="10274" y1="21583" x2="10274" y2="21583"/>
                        <a14:foregroundMark x1="9361" y1="21103" x2="9361" y2="21103"/>
                        <a14:foregroundMark x1="8904" y1="21343" x2="9817" y2="21103"/>
                        <a14:foregroundMark x1="19863" y1="19664" x2="17808" y2="19904"/>
                        <a14:foregroundMark x1="69178" y1="88249" x2="80365" y2="91847"/>
                        <a14:foregroundMark x1="80365" y1="91847" x2="84475" y2="892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6" y="4899584"/>
            <a:ext cx="991533" cy="94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076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6">
            <a:extLst>
              <a:ext uri="{FF2B5EF4-FFF2-40B4-BE49-F238E27FC236}">
                <a16:creationId xmlns:a16="http://schemas.microsoft.com/office/drawing/2014/main" id="{9CC30C84-CA65-4E06-9281-D84C468E7EF6}"/>
              </a:ext>
            </a:extLst>
          </p:cNvPr>
          <p:cNvSpPr/>
          <p:nvPr/>
        </p:nvSpPr>
        <p:spPr>
          <a:xfrm rot="5400000" flipV="1">
            <a:off x="2971753" y="-2283988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EB2B34B-9553-4ED0-B781-88654F484CA6}"/>
              </a:ext>
            </a:extLst>
          </p:cNvPr>
          <p:cNvSpPr/>
          <p:nvPr/>
        </p:nvSpPr>
        <p:spPr>
          <a:xfrm rot="10800000" flipV="1">
            <a:off x="616322" y="3062180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</a:endParaRP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5A95E626-BD2C-4EAC-B436-8800CEB3E0C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05079" y="705607"/>
            <a:ext cx="699081" cy="660490"/>
            <a:chOff x="1793" y="226"/>
            <a:chExt cx="4094" cy="3868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4CA64F10-FCFD-46DD-8063-C83207DA0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1705"/>
              <a:ext cx="2847" cy="2357"/>
            </a:xfrm>
            <a:custGeom>
              <a:avLst/>
              <a:gdLst>
                <a:gd name="T0" fmla="*/ 0 w 8541"/>
                <a:gd name="T1" fmla="*/ 7068 h 7071"/>
                <a:gd name="T2" fmla="*/ 23 w 8541"/>
                <a:gd name="T3" fmla="*/ 7071 h 7071"/>
                <a:gd name="T4" fmla="*/ 209 w 8541"/>
                <a:gd name="T5" fmla="*/ 7070 h 7071"/>
                <a:gd name="T6" fmla="*/ 411 w 8541"/>
                <a:gd name="T7" fmla="*/ 7052 h 7071"/>
                <a:gd name="T8" fmla="*/ 681 w 8541"/>
                <a:gd name="T9" fmla="*/ 7010 h 7071"/>
                <a:gd name="T10" fmla="*/ 1017 w 8541"/>
                <a:gd name="T11" fmla="*/ 6934 h 7071"/>
                <a:gd name="T12" fmla="*/ 1315 w 8541"/>
                <a:gd name="T13" fmla="*/ 6849 h 7071"/>
                <a:gd name="T14" fmla="*/ 1534 w 8541"/>
                <a:gd name="T15" fmla="*/ 6777 h 7071"/>
                <a:gd name="T16" fmla="*/ 1768 w 8541"/>
                <a:gd name="T17" fmla="*/ 6691 h 7071"/>
                <a:gd name="T18" fmla="*/ 2020 w 8541"/>
                <a:gd name="T19" fmla="*/ 6591 h 7071"/>
                <a:gd name="T20" fmla="*/ 2288 w 8541"/>
                <a:gd name="T21" fmla="*/ 6475 h 7071"/>
                <a:gd name="T22" fmla="*/ 2572 w 8541"/>
                <a:gd name="T23" fmla="*/ 6341 h 7071"/>
                <a:gd name="T24" fmla="*/ 2874 w 8541"/>
                <a:gd name="T25" fmla="*/ 6190 h 7071"/>
                <a:gd name="T26" fmla="*/ 3191 w 8541"/>
                <a:gd name="T27" fmla="*/ 6018 h 7071"/>
                <a:gd name="T28" fmla="*/ 3525 w 8541"/>
                <a:gd name="T29" fmla="*/ 5827 h 7071"/>
                <a:gd name="T30" fmla="*/ 3875 w 8541"/>
                <a:gd name="T31" fmla="*/ 5614 h 7071"/>
                <a:gd name="T32" fmla="*/ 4242 w 8541"/>
                <a:gd name="T33" fmla="*/ 5378 h 7071"/>
                <a:gd name="T34" fmla="*/ 4625 w 8541"/>
                <a:gd name="T35" fmla="*/ 5117 h 7071"/>
                <a:gd name="T36" fmla="*/ 5025 w 8541"/>
                <a:gd name="T37" fmla="*/ 4831 h 7071"/>
                <a:gd name="T38" fmla="*/ 5441 w 8541"/>
                <a:gd name="T39" fmla="*/ 4519 h 7071"/>
                <a:gd name="T40" fmla="*/ 5873 w 8541"/>
                <a:gd name="T41" fmla="*/ 4180 h 7071"/>
                <a:gd name="T42" fmla="*/ 6322 w 8541"/>
                <a:gd name="T43" fmla="*/ 3811 h 7071"/>
                <a:gd name="T44" fmla="*/ 6786 w 8541"/>
                <a:gd name="T45" fmla="*/ 3412 h 7071"/>
                <a:gd name="T46" fmla="*/ 7268 w 8541"/>
                <a:gd name="T47" fmla="*/ 2983 h 7071"/>
                <a:gd name="T48" fmla="*/ 7765 w 8541"/>
                <a:gd name="T49" fmla="*/ 2521 h 7071"/>
                <a:gd name="T50" fmla="*/ 8277 w 8541"/>
                <a:gd name="T51" fmla="*/ 2026 h 7071"/>
                <a:gd name="T52" fmla="*/ 8541 w 8541"/>
                <a:gd name="T53" fmla="*/ 1764 h 7071"/>
                <a:gd name="T54" fmla="*/ 6776 w 8541"/>
                <a:gd name="T55" fmla="*/ 0 h 7071"/>
                <a:gd name="T56" fmla="*/ 2485 w 8541"/>
                <a:gd name="T57" fmla="*/ 4291 h 7071"/>
                <a:gd name="T58" fmla="*/ 1452 w 8541"/>
                <a:gd name="T59" fmla="*/ 5324 h 7071"/>
                <a:gd name="T60" fmla="*/ 1315 w 8541"/>
                <a:gd name="T61" fmla="*/ 5463 h 7071"/>
                <a:gd name="T62" fmla="*/ 1047 w 8541"/>
                <a:gd name="T63" fmla="*/ 5755 h 7071"/>
                <a:gd name="T64" fmla="*/ 792 w 8541"/>
                <a:gd name="T65" fmla="*/ 6052 h 7071"/>
                <a:gd name="T66" fmla="*/ 559 w 8541"/>
                <a:gd name="T67" fmla="*/ 6337 h 7071"/>
                <a:gd name="T68" fmla="*/ 91 w 8541"/>
                <a:gd name="T69" fmla="*/ 6941 h 7071"/>
                <a:gd name="T70" fmla="*/ 0 w 8541"/>
                <a:gd name="T71" fmla="*/ 7068 h 7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41" h="7071">
                  <a:moveTo>
                    <a:pt x="0" y="7068"/>
                  </a:moveTo>
                  <a:lnTo>
                    <a:pt x="23" y="7071"/>
                  </a:lnTo>
                  <a:lnTo>
                    <a:pt x="209" y="7070"/>
                  </a:lnTo>
                  <a:lnTo>
                    <a:pt x="411" y="7052"/>
                  </a:lnTo>
                  <a:lnTo>
                    <a:pt x="681" y="7010"/>
                  </a:lnTo>
                  <a:lnTo>
                    <a:pt x="1017" y="6934"/>
                  </a:lnTo>
                  <a:lnTo>
                    <a:pt x="1315" y="6849"/>
                  </a:lnTo>
                  <a:lnTo>
                    <a:pt x="1534" y="6777"/>
                  </a:lnTo>
                  <a:lnTo>
                    <a:pt x="1768" y="6691"/>
                  </a:lnTo>
                  <a:lnTo>
                    <a:pt x="2020" y="6591"/>
                  </a:lnTo>
                  <a:lnTo>
                    <a:pt x="2288" y="6475"/>
                  </a:lnTo>
                  <a:lnTo>
                    <a:pt x="2572" y="6341"/>
                  </a:lnTo>
                  <a:lnTo>
                    <a:pt x="2874" y="6190"/>
                  </a:lnTo>
                  <a:lnTo>
                    <a:pt x="3191" y="6018"/>
                  </a:lnTo>
                  <a:lnTo>
                    <a:pt x="3525" y="5827"/>
                  </a:lnTo>
                  <a:lnTo>
                    <a:pt x="3875" y="5614"/>
                  </a:lnTo>
                  <a:lnTo>
                    <a:pt x="4242" y="5378"/>
                  </a:lnTo>
                  <a:lnTo>
                    <a:pt x="4625" y="5117"/>
                  </a:lnTo>
                  <a:lnTo>
                    <a:pt x="5025" y="4831"/>
                  </a:lnTo>
                  <a:lnTo>
                    <a:pt x="5441" y="4519"/>
                  </a:lnTo>
                  <a:lnTo>
                    <a:pt x="5873" y="4180"/>
                  </a:lnTo>
                  <a:lnTo>
                    <a:pt x="6322" y="3811"/>
                  </a:lnTo>
                  <a:lnTo>
                    <a:pt x="6786" y="3412"/>
                  </a:lnTo>
                  <a:lnTo>
                    <a:pt x="7268" y="2983"/>
                  </a:lnTo>
                  <a:lnTo>
                    <a:pt x="7765" y="2521"/>
                  </a:lnTo>
                  <a:lnTo>
                    <a:pt x="8277" y="2026"/>
                  </a:lnTo>
                  <a:lnTo>
                    <a:pt x="8541" y="1764"/>
                  </a:lnTo>
                  <a:lnTo>
                    <a:pt x="6776" y="0"/>
                  </a:lnTo>
                  <a:lnTo>
                    <a:pt x="2485" y="4291"/>
                  </a:lnTo>
                  <a:lnTo>
                    <a:pt x="1452" y="5324"/>
                  </a:lnTo>
                  <a:lnTo>
                    <a:pt x="1315" y="5463"/>
                  </a:lnTo>
                  <a:lnTo>
                    <a:pt x="1047" y="5755"/>
                  </a:lnTo>
                  <a:lnTo>
                    <a:pt x="792" y="6052"/>
                  </a:lnTo>
                  <a:lnTo>
                    <a:pt x="559" y="6337"/>
                  </a:lnTo>
                  <a:lnTo>
                    <a:pt x="91" y="6941"/>
                  </a:lnTo>
                  <a:lnTo>
                    <a:pt x="0" y="706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1E2B49D-C7A7-464B-8D2F-734EFFC30D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5" y="1705"/>
              <a:ext cx="2847" cy="2356"/>
            </a:xfrm>
            <a:custGeom>
              <a:avLst/>
              <a:gdLst>
                <a:gd name="T0" fmla="*/ 0 w 8541"/>
                <a:gd name="T1" fmla="*/ 7068 h 7068"/>
                <a:gd name="T2" fmla="*/ 28 w 8541"/>
                <a:gd name="T3" fmla="*/ 7029 h 7068"/>
                <a:gd name="T4" fmla="*/ 270 w 8541"/>
                <a:gd name="T5" fmla="*/ 6705 h 7068"/>
                <a:gd name="T6" fmla="*/ 566 w 8541"/>
                <a:gd name="T7" fmla="*/ 6327 h 7068"/>
                <a:gd name="T8" fmla="*/ 798 w 8541"/>
                <a:gd name="T9" fmla="*/ 6044 h 7068"/>
                <a:gd name="T10" fmla="*/ 1051 w 8541"/>
                <a:gd name="T11" fmla="*/ 5751 h 7068"/>
                <a:gd name="T12" fmla="*/ 1316 w 8541"/>
                <a:gd name="T13" fmla="*/ 5461 h 7068"/>
                <a:gd name="T14" fmla="*/ 1452 w 8541"/>
                <a:gd name="T15" fmla="*/ 5324 h 7068"/>
                <a:gd name="T16" fmla="*/ 2485 w 8541"/>
                <a:gd name="T17" fmla="*/ 4291 h 7068"/>
                <a:gd name="T18" fmla="*/ 6776 w 8541"/>
                <a:gd name="T19" fmla="*/ 0 h 7068"/>
                <a:gd name="T20" fmla="*/ 6776 w 8541"/>
                <a:gd name="T21" fmla="*/ 0 h 7068"/>
                <a:gd name="T22" fmla="*/ 2485 w 8541"/>
                <a:gd name="T23" fmla="*/ 4291 h 7068"/>
                <a:gd name="T24" fmla="*/ 1452 w 8541"/>
                <a:gd name="T25" fmla="*/ 5324 h 7068"/>
                <a:gd name="T26" fmla="*/ 1316 w 8541"/>
                <a:gd name="T27" fmla="*/ 5461 h 7068"/>
                <a:gd name="T28" fmla="*/ 1051 w 8541"/>
                <a:gd name="T29" fmla="*/ 5751 h 7068"/>
                <a:gd name="T30" fmla="*/ 798 w 8541"/>
                <a:gd name="T31" fmla="*/ 6044 h 7068"/>
                <a:gd name="T32" fmla="*/ 566 w 8541"/>
                <a:gd name="T33" fmla="*/ 6327 h 7068"/>
                <a:gd name="T34" fmla="*/ 270 w 8541"/>
                <a:gd name="T35" fmla="*/ 6705 h 7068"/>
                <a:gd name="T36" fmla="*/ 28 w 8541"/>
                <a:gd name="T37" fmla="*/ 7029 h 7068"/>
                <a:gd name="T38" fmla="*/ 0 w 8541"/>
                <a:gd name="T39" fmla="*/ 7068 h 7068"/>
                <a:gd name="T40" fmla="*/ 0 w 8541"/>
                <a:gd name="T41" fmla="*/ 7068 h 7068"/>
                <a:gd name="T42" fmla="*/ 8541 w 8541"/>
                <a:gd name="T43" fmla="*/ 1765 h 7068"/>
                <a:gd name="T44" fmla="*/ 8541 w 8541"/>
                <a:gd name="T45" fmla="*/ 1764 h 7068"/>
                <a:gd name="T46" fmla="*/ 0 w 8541"/>
                <a:gd name="T47" fmla="*/ 7068 h 7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541" h="7068">
                  <a:moveTo>
                    <a:pt x="0" y="7068"/>
                  </a:moveTo>
                  <a:lnTo>
                    <a:pt x="28" y="7029"/>
                  </a:lnTo>
                  <a:lnTo>
                    <a:pt x="270" y="6705"/>
                  </a:lnTo>
                  <a:lnTo>
                    <a:pt x="566" y="6327"/>
                  </a:lnTo>
                  <a:lnTo>
                    <a:pt x="798" y="6044"/>
                  </a:lnTo>
                  <a:lnTo>
                    <a:pt x="1051" y="5751"/>
                  </a:lnTo>
                  <a:lnTo>
                    <a:pt x="1316" y="5461"/>
                  </a:lnTo>
                  <a:lnTo>
                    <a:pt x="1452" y="5324"/>
                  </a:lnTo>
                  <a:lnTo>
                    <a:pt x="2485" y="4291"/>
                  </a:lnTo>
                  <a:lnTo>
                    <a:pt x="6776" y="0"/>
                  </a:lnTo>
                  <a:lnTo>
                    <a:pt x="6776" y="0"/>
                  </a:lnTo>
                  <a:lnTo>
                    <a:pt x="2485" y="4291"/>
                  </a:lnTo>
                  <a:lnTo>
                    <a:pt x="1452" y="5324"/>
                  </a:lnTo>
                  <a:lnTo>
                    <a:pt x="1316" y="5461"/>
                  </a:lnTo>
                  <a:lnTo>
                    <a:pt x="1051" y="5751"/>
                  </a:lnTo>
                  <a:lnTo>
                    <a:pt x="798" y="6044"/>
                  </a:lnTo>
                  <a:lnTo>
                    <a:pt x="566" y="6327"/>
                  </a:lnTo>
                  <a:lnTo>
                    <a:pt x="270" y="6705"/>
                  </a:lnTo>
                  <a:lnTo>
                    <a:pt x="28" y="7029"/>
                  </a:lnTo>
                  <a:lnTo>
                    <a:pt x="0" y="7068"/>
                  </a:lnTo>
                  <a:close/>
                  <a:moveTo>
                    <a:pt x="0" y="7068"/>
                  </a:moveTo>
                  <a:lnTo>
                    <a:pt x="8541" y="1765"/>
                  </a:lnTo>
                  <a:lnTo>
                    <a:pt x="8541" y="1764"/>
                  </a:lnTo>
                  <a:lnTo>
                    <a:pt x="0" y="7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CA02EA9B-894A-4105-B860-6EF869AC8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1705"/>
              <a:ext cx="2847" cy="2357"/>
            </a:xfrm>
            <a:custGeom>
              <a:avLst/>
              <a:gdLst>
                <a:gd name="T0" fmla="*/ 100 w 8541"/>
                <a:gd name="T1" fmla="*/ 7071 h 7071"/>
                <a:gd name="T2" fmla="*/ 16 w 8541"/>
                <a:gd name="T3" fmla="*/ 7070 h 7071"/>
                <a:gd name="T4" fmla="*/ 0 w 8541"/>
                <a:gd name="T5" fmla="*/ 7068 h 7071"/>
                <a:gd name="T6" fmla="*/ 0 w 8541"/>
                <a:gd name="T7" fmla="*/ 7068 h 7071"/>
                <a:gd name="T8" fmla="*/ 0 w 8541"/>
                <a:gd name="T9" fmla="*/ 7068 h 7071"/>
                <a:gd name="T10" fmla="*/ 0 w 8541"/>
                <a:gd name="T11" fmla="*/ 7068 h 7071"/>
                <a:gd name="T12" fmla="*/ 28 w 8541"/>
                <a:gd name="T13" fmla="*/ 7029 h 7071"/>
                <a:gd name="T14" fmla="*/ 270 w 8541"/>
                <a:gd name="T15" fmla="*/ 6705 h 7071"/>
                <a:gd name="T16" fmla="*/ 566 w 8541"/>
                <a:gd name="T17" fmla="*/ 6327 h 7071"/>
                <a:gd name="T18" fmla="*/ 798 w 8541"/>
                <a:gd name="T19" fmla="*/ 6044 h 7071"/>
                <a:gd name="T20" fmla="*/ 1051 w 8541"/>
                <a:gd name="T21" fmla="*/ 5751 h 7071"/>
                <a:gd name="T22" fmla="*/ 1316 w 8541"/>
                <a:gd name="T23" fmla="*/ 5461 h 7071"/>
                <a:gd name="T24" fmla="*/ 1452 w 8541"/>
                <a:gd name="T25" fmla="*/ 5324 h 7071"/>
                <a:gd name="T26" fmla="*/ 2485 w 8541"/>
                <a:gd name="T27" fmla="*/ 4291 h 7071"/>
                <a:gd name="T28" fmla="*/ 6776 w 8541"/>
                <a:gd name="T29" fmla="*/ 0 h 7071"/>
                <a:gd name="T30" fmla="*/ 8541 w 8541"/>
                <a:gd name="T31" fmla="*/ 1764 h 7071"/>
                <a:gd name="T32" fmla="*/ 8541 w 8541"/>
                <a:gd name="T33" fmla="*/ 1764 h 7071"/>
                <a:gd name="T34" fmla="*/ 8541 w 8541"/>
                <a:gd name="T35" fmla="*/ 1764 h 7071"/>
                <a:gd name="T36" fmla="*/ 8541 w 8541"/>
                <a:gd name="T37" fmla="*/ 1764 h 7071"/>
                <a:gd name="T38" fmla="*/ 7046 w 8541"/>
                <a:gd name="T39" fmla="*/ 272 h 7071"/>
                <a:gd name="T40" fmla="*/ 2756 w 8541"/>
                <a:gd name="T41" fmla="*/ 4563 h 7071"/>
                <a:gd name="T42" fmla="*/ 1722 w 8541"/>
                <a:gd name="T43" fmla="*/ 5597 h 7071"/>
                <a:gd name="T44" fmla="*/ 1633 w 8541"/>
                <a:gd name="T45" fmla="*/ 5687 h 7071"/>
                <a:gd name="T46" fmla="*/ 1455 w 8541"/>
                <a:gd name="T47" fmla="*/ 5877 h 7071"/>
                <a:gd name="T48" fmla="*/ 1193 w 8541"/>
                <a:gd name="T49" fmla="*/ 6171 h 7071"/>
                <a:gd name="T50" fmla="*/ 873 w 8541"/>
                <a:gd name="T51" fmla="*/ 6555 h 7071"/>
                <a:gd name="T52" fmla="*/ 601 w 8541"/>
                <a:gd name="T53" fmla="*/ 6898 h 7071"/>
                <a:gd name="T54" fmla="*/ 493 w 8541"/>
                <a:gd name="T55" fmla="*/ 7041 h 7071"/>
                <a:gd name="T56" fmla="*/ 363 w 8541"/>
                <a:gd name="T57" fmla="*/ 7057 h 7071"/>
                <a:gd name="T58" fmla="*/ 166 w 8541"/>
                <a:gd name="T59" fmla="*/ 7071 h 7071"/>
                <a:gd name="T60" fmla="*/ 100 w 8541"/>
                <a:gd name="T61" fmla="*/ 7071 h 7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541" h="7071">
                  <a:moveTo>
                    <a:pt x="100" y="7071"/>
                  </a:moveTo>
                  <a:lnTo>
                    <a:pt x="16" y="7070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28" y="7029"/>
                  </a:lnTo>
                  <a:lnTo>
                    <a:pt x="270" y="6705"/>
                  </a:lnTo>
                  <a:lnTo>
                    <a:pt x="566" y="6327"/>
                  </a:lnTo>
                  <a:lnTo>
                    <a:pt x="798" y="6044"/>
                  </a:lnTo>
                  <a:lnTo>
                    <a:pt x="1051" y="5751"/>
                  </a:lnTo>
                  <a:lnTo>
                    <a:pt x="1316" y="5461"/>
                  </a:lnTo>
                  <a:lnTo>
                    <a:pt x="1452" y="5324"/>
                  </a:lnTo>
                  <a:lnTo>
                    <a:pt x="2485" y="4291"/>
                  </a:lnTo>
                  <a:lnTo>
                    <a:pt x="6776" y="0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7046" y="272"/>
                  </a:lnTo>
                  <a:lnTo>
                    <a:pt x="2756" y="4563"/>
                  </a:lnTo>
                  <a:lnTo>
                    <a:pt x="1722" y="5597"/>
                  </a:lnTo>
                  <a:lnTo>
                    <a:pt x="1633" y="5687"/>
                  </a:lnTo>
                  <a:lnTo>
                    <a:pt x="1455" y="5877"/>
                  </a:lnTo>
                  <a:lnTo>
                    <a:pt x="1193" y="6171"/>
                  </a:lnTo>
                  <a:lnTo>
                    <a:pt x="873" y="6555"/>
                  </a:lnTo>
                  <a:lnTo>
                    <a:pt x="601" y="6898"/>
                  </a:lnTo>
                  <a:lnTo>
                    <a:pt x="493" y="7041"/>
                  </a:lnTo>
                  <a:lnTo>
                    <a:pt x="363" y="7057"/>
                  </a:lnTo>
                  <a:lnTo>
                    <a:pt x="166" y="7071"/>
                  </a:lnTo>
                  <a:lnTo>
                    <a:pt x="100" y="7071"/>
                  </a:lnTo>
                  <a:close/>
                </a:path>
              </a:pathLst>
            </a:custGeom>
            <a:solidFill>
              <a:srgbClr val="EA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729A8DF-C029-4544-9107-3B473C16D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2202"/>
              <a:ext cx="561" cy="561"/>
            </a:xfrm>
            <a:custGeom>
              <a:avLst/>
              <a:gdLst>
                <a:gd name="T0" fmla="*/ 228 w 1683"/>
                <a:gd name="T1" fmla="*/ 1683 h 1683"/>
                <a:gd name="T2" fmla="*/ 1683 w 1683"/>
                <a:gd name="T3" fmla="*/ 230 h 1683"/>
                <a:gd name="T4" fmla="*/ 1452 w 1683"/>
                <a:gd name="T5" fmla="*/ 0 h 1683"/>
                <a:gd name="T6" fmla="*/ 0 w 1683"/>
                <a:gd name="T7" fmla="*/ 1454 h 1683"/>
                <a:gd name="T8" fmla="*/ 228 w 1683"/>
                <a:gd name="T9" fmla="*/ 1683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3" h="1683">
                  <a:moveTo>
                    <a:pt x="228" y="1683"/>
                  </a:moveTo>
                  <a:lnTo>
                    <a:pt x="1683" y="230"/>
                  </a:lnTo>
                  <a:lnTo>
                    <a:pt x="1452" y="0"/>
                  </a:lnTo>
                  <a:lnTo>
                    <a:pt x="0" y="1454"/>
                  </a:lnTo>
                  <a:lnTo>
                    <a:pt x="228" y="16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B0A34EE0-81D5-4B7C-8D62-3AE07097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2674"/>
              <a:ext cx="2331" cy="1387"/>
            </a:xfrm>
            <a:custGeom>
              <a:avLst/>
              <a:gdLst>
                <a:gd name="T0" fmla="*/ 884 w 6992"/>
                <a:gd name="T1" fmla="*/ 3688 h 4163"/>
                <a:gd name="T2" fmla="*/ 1894 w 6992"/>
                <a:gd name="T3" fmla="*/ 3324 h 4163"/>
                <a:gd name="T4" fmla="*/ 3083 w 6992"/>
                <a:gd name="T5" fmla="*/ 2732 h 4163"/>
                <a:gd name="T6" fmla="*/ 3672 w 6992"/>
                <a:gd name="T7" fmla="*/ 2365 h 4163"/>
                <a:gd name="T8" fmla="*/ 4307 w 6992"/>
                <a:gd name="T9" fmla="*/ 1966 h 4163"/>
                <a:gd name="T10" fmla="*/ 4897 w 6992"/>
                <a:gd name="T11" fmla="*/ 1531 h 4163"/>
                <a:gd name="T12" fmla="*/ 5440 w 6992"/>
                <a:gd name="T13" fmla="*/ 1128 h 4163"/>
                <a:gd name="T14" fmla="*/ 6312 w 6992"/>
                <a:gd name="T15" fmla="*/ 409 h 4163"/>
                <a:gd name="T16" fmla="*/ 6774 w 6992"/>
                <a:gd name="T17" fmla="*/ 0 h 4163"/>
                <a:gd name="T18" fmla="*/ 6992 w 6992"/>
                <a:gd name="T19" fmla="*/ 157 h 4163"/>
                <a:gd name="T20" fmla="*/ 6948 w 6992"/>
                <a:gd name="T21" fmla="*/ 363 h 4163"/>
                <a:gd name="T22" fmla="*/ 5887 w 6992"/>
                <a:gd name="T23" fmla="*/ 1262 h 4163"/>
                <a:gd name="T24" fmla="*/ 4787 w 6992"/>
                <a:gd name="T25" fmla="*/ 2097 h 4163"/>
                <a:gd name="T26" fmla="*/ 4052 w 6992"/>
                <a:gd name="T27" fmla="*/ 2596 h 4163"/>
                <a:gd name="T28" fmla="*/ 3423 w 6992"/>
                <a:gd name="T29" fmla="*/ 2982 h 4163"/>
                <a:gd name="T30" fmla="*/ 2497 w 6992"/>
                <a:gd name="T31" fmla="*/ 3473 h 4163"/>
                <a:gd name="T32" fmla="*/ 1522 w 6992"/>
                <a:gd name="T33" fmla="*/ 3875 h 4163"/>
                <a:gd name="T34" fmla="*/ 810 w 6992"/>
                <a:gd name="T35" fmla="*/ 4078 h 4163"/>
                <a:gd name="T36" fmla="*/ 254 w 6992"/>
                <a:gd name="T37" fmla="*/ 4162 h 4163"/>
                <a:gd name="T38" fmla="*/ 0 w 6992"/>
                <a:gd name="T39" fmla="*/ 4163 h 4163"/>
                <a:gd name="T40" fmla="*/ 884 w 6992"/>
                <a:gd name="T41" fmla="*/ 3688 h 4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92" h="4163">
                  <a:moveTo>
                    <a:pt x="884" y="3688"/>
                  </a:moveTo>
                  <a:lnTo>
                    <a:pt x="1894" y="3324"/>
                  </a:lnTo>
                  <a:lnTo>
                    <a:pt x="3083" y="2732"/>
                  </a:lnTo>
                  <a:lnTo>
                    <a:pt x="3672" y="2365"/>
                  </a:lnTo>
                  <a:lnTo>
                    <a:pt x="4307" y="1966"/>
                  </a:lnTo>
                  <a:lnTo>
                    <a:pt x="4897" y="1531"/>
                  </a:lnTo>
                  <a:lnTo>
                    <a:pt x="5440" y="1128"/>
                  </a:lnTo>
                  <a:lnTo>
                    <a:pt x="6312" y="409"/>
                  </a:lnTo>
                  <a:lnTo>
                    <a:pt x="6774" y="0"/>
                  </a:lnTo>
                  <a:lnTo>
                    <a:pt x="6992" y="157"/>
                  </a:lnTo>
                  <a:lnTo>
                    <a:pt x="6948" y="363"/>
                  </a:lnTo>
                  <a:lnTo>
                    <a:pt x="5887" y="1262"/>
                  </a:lnTo>
                  <a:lnTo>
                    <a:pt x="4787" y="2097"/>
                  </a:lnTo>
                  <a:lnTo>
                    <a:pt x="4052" y="2596"/>
                  </a:lnTo>
                  <a:lnTo>
                    <a:pt x="3423" y="2982"/>
                  </a:lnTo>
                  <a:lnTo>
                    <a:pt x="2497" y="3473"/>
                  </a:lnTo>
                  <a:lnTo>
                    <a:pt x="1522" y="3875"/>
                  </a:lnTo>
                  <a:lnTo>
                    <a:pt x="810" y="4078"/>
                  </a:lnTo>
                  <a:lnTo>
                    <a:pt x="254" y="4162"/>
                  </a:lnTo>
                  <a:lnTo>
                    <a:pt x="0" y="4163"/>
                  </a:lnTo>
                  <a:lnTo>
                    <a:pt x="884" y="36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76D42266-70BD-4609-8287-77390CCE6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4" y="1570"/>
              <a:ext cx="679" cy="723"/>
            </a:xfrm>
            <a:custGeom>
              <a:avLst/>
              <a:gdLst>
                <a:gd name="T0" fmla="*/ 406 w 2036"/>
                <a:gd name="T1" fmla="*/ 0 h 2170"/>
                <a:gd name="T2" fmla="*/ 1220 w 2036"/>
                <a:gd name="T3" fmla="*/ 815 h 2170"/>
                <a:gd name="T4" fmla="*/ 1086 w 2036"/>
                <a:gd name="T5" fmla="*/ 949 h 2170"/>
                <a:gd name="T6" fmla="*/ 2036 w 2036"/>
                <a:gd name="T7" fmla="*/ 1899 h 2170"/>
                <a:gd name="T8" fmla="*/ 1764 w 2036"/>
                <a:gd name="T9" fmla="*/ 2170 h 2170"/>
                <a:gd name="T10" fmla="*/ 815 w 2036"/>
                <a:gd name="T11" fmla="*/ 1219 h 2170"/>
                <a:gd name="T12" fmla="*/ 773 w 2036"/>
                <a:gd name="T13" fmla="*/ 1179 h 2170"/>
                <a:gd name="T14" fmla="*/ 0 w 2036"/>
                <a:gd name="T15" fmla="*/ 406 h 2170"/>
                <a:gd name="T16" fmla="*/ 406 w 2036"/>
                <a:gd name="T17" fmla="*/ 0 h 2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6" h="2170">
                  <a:moveTo>
                    <a:pt x="406" y="0"/>
                  </a:moveTo>
                  <a:lnTo>
                    <a:pt x="1220" y="815"/>
                  </a:lnTo>
                  <a:lnTo>
                    <a:pt x="1086" y="949"/>
                  </a:lnTo>
                  <a:lnTo>
                    <a:pt x="2036" y="1899"/>
                  </a:lnTo>
                  <a:lnTo>
                    <a:pt x="1764" y="2170"/>
                  </a:lnTo>
                  <a:lnTo>
                    <a:pt x="815" y="1219"/>
                  </a:lnTo>
                  <a:lnTo>
                    <a:pt x="773" y="1179"/>
                  </a:lnTo>
                  <a:lnTo>
                    <a:pt x="0" y="406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EF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D3DFFBC8-8C4D-417D-B946-05E841384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7" cy="128"/>
            </a:xfrm>
            <a:custGeom>
              <a:avLst/>
              <a:gdLst>
                <a:gd name="T0" fmla="*/ 55 w 382"/>
                <a:gd name="T1" fmla="*/ 328 h 383"/>
                <a:gd name="T2" fmla="*/ 69 w 382"/>
                <a:gd name="T3" fmla="*/ 341 h 383"/>
                <a:gd name="T4" fmla="*/ 101 w 382"/>
                <a:gd name="T5" fmla="*/ 361 h 383"/>
                <a:gd name="T6" fmla="*/ 136 w 382"/>
                <a:gd name="T7" fmla="*/ 376 h 383"/>
                <a:gd name="T8" fmla="*/ 172 w 382"/>
                <a:gd name="T9" fmla="*/ 383 h 383"/>
                <a:gd name="T10" fmla="*/ 209 w 382"/>
                <a:gd name="T11" fmla="*/ 383 h 383"/>
                <a:gd name="T12" fmla="*/ 245 w 382"/>
                <a:gd name="T13" fmla="*/ 376 h 383"/>
                <a:gd name="T14" fmla="*/ 280 w 382"/>
                <a:gd name="T15" fmla="*/ 361 h 383"/>
                <a:gd name="T16" fmla="*/ 311 w 382"/>
                <a:gd name="T17" fmla="*/ 341 h 383"/>
                <a:gd name="T18" fmla="*/ 326 w 382"/>
                <a:gd name="T19" fmla="*/ 328 h 383"/>
                <a:gd name="T20" fmla="*/ 340 w 382"/>
                <a:gd name="T21" fmla="*/ 312 h 383"/>
                <a:gd name="T22" fmla="*/ 360 w 382"/>
                <a:gd name="T23" fmla="*/ 281 h 383"/>
                <a:gd name="T24" fmla="*/ 375 w 382"/>
                <a:gd name="T25" fmla="*/ 246 h 383"/>
                <a:gd name="T26" fmla="*/ 382 w 382"/>
                <a:gd name="T27" fmla="*/ 209 h 383"/>
                <a:gd name="T28" fmla="*/ 382 w 382"/>
                <a:gd name="T29" fmla="*/ 173 h 383"/>
                <a:gd name="T30" fmla="*/ 375 w 382"/>
                <a:gd name="T31" fmla="*/ 135 h 383"/>
                <a:gd name="T32" fmla="*/ 360 w 382"/>
                <a:gd name="T33" fmla="*/ 101 h 383"/>
                <a:gd name="T34" fmla="*/ 339 w 382"/>
                <a:gd name="T35" fmla="*/ 69 h 383"/>
                <a:gd name="T36" fmla="*/ 326 w 382"/>
                <a:gd name="T37" fmla="*/ 55 h 383"/>
                <a:gd name="T38" fmla="*/ 311 w 382"/>
                <a:gd name="T39" fmla="*/ 42 h 383"/>
                <a:gd name="T40" fmla="*/ 280 w 382"/>
                <a:gd name="T41" fmla="*/ 20 h 383"/>
                <a:gd name="T42" fmla="*/ 245 w 382"/>
                <a:gd name="T43" fmla="*/ 7 h 383"/>
                <a:gd name="T44" fmla="*/ 209 w 382"/>
                <a:gd name="T45" fmla="*/ 0 h 383"/>
                <a:gd name="T46" fmla="*/ 172 w 382"/>
                <a:gd name="T47" fmla="*/ 0 h 383"/>
                <a:gd name="T48" fmla="*/ 136 w 382"/>
                <a:gd name="T49" fmla="*/ 6 h 383"/>
                <a:gd name="T50" fmla="*/ 101 w 382"/>
                <a:gd name="T51" fmla="*/ 20 h 383"/>
                <a:gd name="T52" fmla="*/ 69 w 382"/>
                <a:gd name="T53" fmla="*/ 42 h 383"/>
                <a:gd name="T54" fmla="*/ 55 w 382"/>
                <a:gd name="T55" fmla="*/ 55 h 383"/>
                <a:gd name="T56" fmla="*/ 42 w 382"/>
                <a:gd name="T57" fmla="*/ 69 h 383"/>
                <a:gd name="T58" fmla="*/ 21 w 382"/>
                <a:gd name="T59" fmla="*/ 101 h 383"/>
                <a:gd name="T60" fmla="*/ 6 w 382"/>
                <a:gd name="T61" fmla="*/ 137 h 383"/>
                <a:gd name="T62" fmla="*/ 0 w 382"/>
                <a:gd name="T63" fmla="*/ 173 h 383"/>
                <a:gd name="T64" fmla="*/ 0 w 382"/>
                <a:gd name="T65" fmla="*/ 210 h 383"/>
                <a:gd name="T66" fmla="*/ 6 w 382"/>
                <a:gd name="T67" fmla="*/ 246 h 383"/>
                <a:gd name="T68" fmla="*/ 21 w 382"/>
                <a:gd name="T69" fmla="*/ 281 h 383"/>
                <a:gd name="T70" fmla="*/ 42 w 382"/>
                <a:gd name="T71" fmla="*/ 314 h 383"/>
                <a:gd name="T72" fmla="*/ 55 w 382"/>
                <a:gd name="T73" fmla="*/ 32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2" h="383">
                  <a:moveTo>
                    <a:pt x="55" y="328"/>
                  </a:moveTo>
                  <a:lnTo>
                    <a:pt x="69" y="341"/>
                  </a:lnTo>
                  <a:lnTo>
                    <a:pt x="101" y="361"/>
                  </a:lnTo>
                  <a:lnTo>
                    <a:pt x="136" y="376"/>
                  </a:lnTo>
                  <a:lnTo>
                    <a:pt x="172" y="383"/>
                  </a:lnTo>
                  <a:lnTo>
                    <a:pt x="209" y="383"/>
                  </a:lnTo>
                  <a:lnTo>
                    <a:pt x="245" y="376"/>
                  </a:lnTo>
                  <a:lnTo>
                    <a:pt x="280" y="361"/>
                  </a:lnTo>
                  <a:lnTo>
                    <a:pt x="311" y="341"/>
                  </a:lnTo>
                  <a:lnTo>
                    <a:pt x="326" y="328"/>
                  </a:lnTo>
                  <a:lnTo>
                    <a:pt x="340" y="312"/>
                  </a:lnTo>
                  <a:lnTo>
                    <a:pt x="360" y="281"/>
                  </a:lnTo>
                  <a:lnTo>
                    <a:pt x="375" y="246"/>
                  </a:lnTo>
                  <a:lnTo>
                    <a:pt x="382" y="209"/>
                  </a:lnTo>
                  <a:lnTo>
                    <a:pt x="382" y="173"/>
                  </a:lnTo>
                  <a:lnTo>
                    <a:pt x="375" y="135"/>
                  </a:lnTo>
                  <a:lnTo>
                    <a:pt x="360" y="101"/>
                  </a:lnTo>
                  <a:lnTo>
                    <a:pt x="339" y="69"/>
                  </a:lnTo>
                  <a:lnTo>
                    <a:pt x="326" y="55"/>
                  </a:lnTo>
                  <a:lnTo>
                    <a:pt x="311" y="42"/>
                  </a:lnTo>
                  <a:lnTo>
                    <a:pt x="280" y="20"/>
                  </a:lnTo>
                  <a:lnTo>
                    <a:pt x="245" y="7"/>
                  </a:lnTo>
                  <a:lnTo>
                    <a:pt x="209" y="0"/>
                  </a:lnTo>
                  <a:lnTo>
                    <a:pt x="172" y="0"/>
                  </a:lnTo>
                  <a:lnTo>
                    <a:pt x="136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1" y="101"/>
                  </a:lnTo>
                  <a:lnTo>
                    <a:pt x="6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6" y="246"/>
                  </a:lnTo>
                  <a:lnTo>
                    <a:pt x="21" y="281"/>
                  </a:lnTo>
                  <a:lnTo>
                    <a:pt x="42" y="314"/>
                  </a:lnTo>
                  <a:lnTo>
                    <a:pt x="55" y="32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F630A803-47F0-4DC2-87E4-25326A89C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8" cy="127"/>
            </a:xfrm>
            <a:custGeom>
              <a:avLst/>
              <a:gdLst>
                <a:gd name="T0" fmla="*/ 57 w 385"/>
                <a:gd name="T1" fmla="*/ 326 h 381"/>
                <a:gd name="T2" fmla="*/ 71 w 385"/>
                <a:gd name="T3" fmla="*/ 339 h 381"/>
                <a:gd name="T4" fmla="*/ 103 w 385"/>
                <a:gd name="T5" fmla="*/ 361 h 381"/>
                <a:gd name="T6" fmla="*/ 137 w 385"/>
                <a:gd name="T7" fmla="*/ 374 h 381"/>
                <a:gd name="T8" fmla="*/ 173 w 385"/>
                <a:gd name="T9" fmla="*/ 381 h 381"/>
                <a:gd name="T10" fmla="*/ 211 w 385"/>
                <a:gd name="T11" fmla="*/ 381 h 381"/>
                <a:gd name="T12" fmla="*/ 247 w 385"/>
                <a:gd name="T13" fmla="*/ 375 h 381"/>
                <a:gd name="T14" fmla="*/ 281 w 385"/>
                <a:gd name="T15" fmla="*/ 361 h 381"/>
                <a:gd name="T16" fmla="*/ 314 w 385"/>
                <a:gd name="T17" fmla="*/ 339 h 381"/>
                <a:gd name="T18" fmla="*/ 329 w 385"/>
                <a:gd name="T19" fmla="*/ 326 h 381"/>
                <a:gd name="T20" fmla="*/ 342 w 385"/>
                <a:gd name="T21" fmla="*/ 312 h 381"/>
                <a:gd name="T22" fmla="*/ 363 w 385"/>
                <a:gd name="T23" fmla="*/ 280 h 381"/>
                <a:gd name="T24" fmla="*/ 378 w 385"/>
                <a:gd name="T25" fmla="*/ 246 h 381"/>
                <a:gd name="T26" fmla="*/ 385 w 385"/>
                <a:gd name="T27" fmla="*/ 210 h 381"/>
                <a:gd name="T28" fmla="*/ 385 w 385"/>
                <a:gd name="T29" fmla="*/ 172 h 381"/>
                <a:gd name="T30" fmla="*/ 378 w 385"/>
                <a:gd name="T31" fmla="*/ 136 h 381"/>
                <a:gd name="T32" fmla="*/ 363 w 385"/>
                <a:gd name="T33" fmla="*/ 102 h 381"/>
                <a:gd name="T34" fmla="*/ 342 w 385"/>
                <a:gd name="T35" fmla="*/ 70 h 381"/>
                <a:gd name="T36" fmla="*/ 329 w 385"/>
                <a:gd name="T37" fmla="*/ 56 h 381"/>
                <a:gd name="T38" fmla="*/ 314 w 385"/>
                <a:gd name="T39" fmla="*/ 41 h 381"/>
                <a:gd name="T40" fmla="*/ 281 w 385"/>
                <a:gd name="T41" fmla="*/ 21 h 381"/>
                <a:gd name="T42" fmla="*/ 247 w 385"/>
                <a:gd name="T43" fmla="*/ 7 h 381"/>
                <a:gd name="T44" fmla="*/ 211 w 385"/>
                <a:gd name="T45" fmla="*/ 0 h 381"/>
                <a:gd name="T46" fmla="*/ 173 w 385"/>
                <a:gd name="T47" fmla="*/ 0 h 381"/>
                <a:gd name="T48" fmla="*/ 137 w 385"/>
                <a:gd name="T49" fmla="*/ 7 h 381"/>
                <a:gd name="T50" fmla="*/ 103 w 385"/>
                <a:gd name="T51" fmla="*/ 21 h 381"/>
                <a:gd name="T52" fmla="*/ 71 w 385"/>
                <a:gd name="T53" fmla="*/ 41 h 381"/>
                <a:gd name="T54" fmla="*/ 57 w 385"/>
                <a:gd name="T55" fmla="*/ 56 h 381"/>
                <a:gd name="T56" fmla="*/ 42 w 385"/>
                <a:gd name="T57" fmla="*/ 70 h 381"/>
                <a:gd name="T58" fmla="*/ 22 w 385"/>
                <a:gd name="T59" fmla="*/ 102 h 381"/>
                <a:gd name="T60" fmla="*/ 8 w 385"/>
                <a:gd name="T61" fmla="*/ 136 h 381"/>
                <a:gd name="T62" fmla="*/ 0 w 385"/>
                <a:gd name="T63" fmla="*/ 172 h 381"/>
                <a:gd name="T64" fmla="*/ 0 w 385"/>
                <a:gd name="T65" fmla="*/ 208 h 381"/>
                <a:gd name="T66" fmla="*/ 8 w 385"/>
                <a:gd name="T67" fmla="*/ 246 h 381"/>
                <a:gd name="T68" fmla="*/ 22 w 385"/>
                <a:gd name="T69" fmla="*/ 280 h 381"/>
                <a:gd name="T70" fmla="*/ 42 w 385"/>
                <a:gd name="T71" fmla="*/ 312 h 381"/>
                <a:gd name="T72" fmla="*/ 57 w 385"/>
                <a:gd name="T73" fmla="*/ 32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5" h="381">
                  <a:moveTo>
                    <a:pt x="57" y="326"/>
                  </a:moveTo>
                  <a:lnTo>
                    <a:pt x="71" y="339"/>
                  </a:lnTo>
                  <a:lnTo>
                    <a:pt x="103" y="361"/>
                  </a:lnTo>
                  <a:lnTo>
                    <a:pt x="137" y="374"/>
                  </a:lnTo>
                  <a:lnTo>
                    <a:pt x="173" y="381"/>
                  </a:lnTo>
                  <a:lnTo>
                    <a:pt x="211" y="381"/>
                  </a:lnTo>
                  <a:lnTo>
                    <a:pt x="247" y="375"/>
                  </a:lnTo>
                  <a:lnTo>
                    <a:pt x="281" y="361"/>
                  </a:lnTo>
                  <a:lnTo>
                    <a:pt x="314" y="339"/>
                  </a:lnTo>
                  <a:lnTo>
                    <a:pt x="329" y="326"/>
                  </a:lnTo>
                  <a:lnTo>
                    <a:pt x="342" y="312"/>
                  </a:lnTo>
                  <a:lnTo>
                    <a:pt x="363" y="280"/>
                  </a:lnTo>
                  <a:lnTo>
                    <a:pt x="378" y="246"/>
                  </a:lnTo>
                  <a:lnTo>
                    <a:pt x="385" y="210"/>
                  </a:lnTo>
                  <a:lnTo>
                    <a:pt x="385" y="172"/>
                  </a:lnTo>
                  <a:lnTo>
                    <a:pt x="378" y="136"/>
                  </a:lnTo>
                  <a:lnTo>
                    <a:pt x="363" y="102"/>
                  </a:lnTo>
                  <a:lnTo>
                    <a:pt x="342" y="70"/>
                  </a:lnTo>
                  <a:lnTo>
                    <a:pt x="329" y="56"/>
                  </a:lnTo>
                  <a:lnTo>
                    <a:pt x="314" y="41"/>
                  </a:lnTo>
                  <a:lnTo>
                    <a:pt x="281" y="21"/>
                  </a:lnTo>
                  <a:lnTo>
                    <a:pt x="247" y="7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3" y="21"/>
                  </a:lnTo>
                  <a:lnTo>
                    <a:pt x="71" y="41"/>
                  </a:lnTo>
                  <a:lnTo>
                    <a:pt x="57" y="56"/>
                  </a:lnTo>
                  <a:lnTo>
                    <a:pt x="42" y="70"/>
                  </a:lnTo>
                  <a:lnTo>
                    <a:pt x="22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08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7" y="326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B4F69E13-97BF-4242-802A-2F2C55F39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8" cy="128"/>
            </a:xfrm>
            <a:custGeom>
              <a:avLst/>
              <a:gdLst>
                <a:gd name="T0" fmla="*/ 55 w 383"/>
                <a:gd name="T1" fmla="*/ 328 h 384"/>
                <a:gd name="T2" fmla="*/ 69 w 383"/>
                <a:gd name="T3" fmla="*/ 342 h 384"/>
                <a:gd name="T4" fmla="*/ 102 w 383"/>
                <a:gd name="T5" fmla="*/ 363 h 384"/>
                <a:gd name="T6" fmla="*/ 137 w 383"/>
                <a:gd name="T7" fmla="*/ 377 h 384"/>
                <a:gd name="T8" fmla="*/ 173 w 383"/>
                <a:gd name="T9" fmla="*/ 384 h 384"/>
                <a:gd name="T10" fmla="*/ 210 w 383"/>
                <a:gd name="T11" fmla="*/ 384 h 384"/>
                <a:gd name="T12" fmla="*/ 246 w 383"/>
                <a:gd name="T13" fmla="*/ 377 h 384"/>
                <a:gd name="T14" fmla="*/ 281 w 383"/>
                <a:gd name="T15" fmla="*/ 363 h 384"/>
                <a:gd name="T16" fmla="*/ 312 w 383"/>
                <a:gd name="T17" fmla="*/ 342 h 384"/>
                <a:gd name="T18" fmla="*/ 327 w 383"/>
                <a:gd name="T19" fmla="*/ 328 h 384"/>
                <a:gd name="T20" fmla="*/ 341 w 383"/>
                <a:gd name="T21" fmla="*/ 314 h 384"/>
                <a:gd name="T22" fmla="*/ 361 w 383"/>
                <a:gd name="T23" fmla="*/ 282 h 384"/>
                <a:gd name="T24" fmla="*/ 376 w 383"/>
                <a:gd name="T25" fmla="*/ 247 h 384"/>
                <a:gd name="T26" fmla="*/ 383 w 383"/>
                <a:gd name="T27" fmla="*/ 211 h 384"/>
                <a:gd name="T28" fmla="*/ 383 w 383"/>
                <a:gd name="T29" fmla="*/ 174 h 384"/>
                <a:gd name="T30" fmla="*/ 376 w 383"/>
                <a:gd name="T31" fmla="*/ 138 h 384"/>
                <a:gd name="T32" fmla="*/ 361 w 383"/>
                <a:gd name="T33" fmla="*/ 103 h 384"/>
                <a:gd name="T34" fmla="*/ 341 w 383"/>
                <a:gd name="T35" fmla="*/ 70 h 384"/>
                <a:gd name="T36" fmla="*/ 327 w 383"/>
                <a:gd name="T37" fmla="*/ 56 h 384"/>
                <a:gd name="T38" fmla="*/ 312 w 383"/>
                <a:gd name="T39" fmla="*/ 43 h 384"/>
                <a:gd name="T40" fmla="*/ 281 w 383"/>
                <a:gd name="T41" fmla="*/ 21 h 384"/>
                <a:gd name="T42" fmla="*/ 246 w 383"/>
                <a:gd name="T43" fmla="*/ 7 h 384"/>
                <a:gd name="T44" fmla="*/ 210 w 383"/>
                <a:gd name="T45" fmla="*/ 0 h 384"/>
                <a:gd name="T46" fmla="*/ 173 w 383"/>
                <a:gd name="T47" fmla="*/ 0 h 384"/>
                <a:gd name="T48" fmla="*/ 137 w 383"/>
                <a:gd name="T49" fmla="*/ 7 h 384"/>
                <a:gd name="T50" fmla="*/ 101 w 383"/>
                <a:gd name="T51" fmla="*/ 21 h 384"/>
                <a:gd name="T52" fmla="*/ 69 w 383"/>
                <a:gd name="T53" fmla="*/ 43 h 384"/>
                <a:gd name="T54" fmla="*/ 55 w 383"/>
                <a:gd name="T55" fmla="*/ 56 h 384"/>
                <a:gd name="T56" fmla="*/ 42 w 383"/>
                <a:gd name="T57" fmla="*/ 70 h 384"/>
                <a:gd name="T58" fmla="*/ 20 w 383"/>
                <a:gd name="T59" fmla="*/ 103 h 384"/>
                <a:gd name="T60" fmla="*/ 7 w 383"/>
                <a:gd name="T61" fmla="*/ 138 h 384"/>
                <a:gd name="T62" fmla="*/ 0 w 383"/>
                <a:gd name="T63" fmla="*/ 174 h 384"/>
                <a:gd name="T64" fmla="*/ 0 w 383"/>
                <a:gd name="T65" fmla="*/ 211 h 384"/>
                <a:gd name="T66" fmla="*/ 7 w 383"/>
                <a:gd name="T67" fmla="*/ 247 h 384"/>
                <a:gd name="T68" fmla="*/ 21 w 383"/>
                <a:gd name="T69" fmla="*/ 282 h 384"/>
                <a:gd name="T70" fmla="*/ 42 w 383"/>
                <a:gd name="T71" fmla="*/ 314 h 384"/>
                <a:gd name="T72" fmla="*/ 55 w 383"/>
                <a:gd name="T73" fmla="*/ 32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3" h="384">
                  <a:moveTo>
                    <a:pt x="55" y="328"/>
                  </a:moveTo>
                  <a:lnTo>
                    <a:pt x="69" y="342"/>
                  </a:lnTo>
                  <a:lnTo>
                    <a:pt x="102" y="363"/>
                  </a:lnTo>
                  <a:lnTo>
                    <a:pt x="137" y="377"/>
                  </a:lnTo>
                  <a:lnTo>
                    <a:pt x="173" y="384"/>
                  </a:lnTo>
                  <a:lnTo>
                    <a:pt x="210" y="384"/>
                  </a:lnTo>
                  <a:lnTo>
                    <a:pt x="246" y="377"/>
                  </a:lnTo>
                  <a:lnTo>
                    <a:pt x="281" y="363"/>
                  </a:lnTo>
                  <a:lnTo>
                    <a:pt x="312" y="342"/>
                  </a:lnTo>
                  <a:lnTo>
                    <a:pt x="327" y="328"/>
                  </a:lnTo>
                  <a:lnTo>
                    <a:pt x="341" y="314"/>
                  </a:lnTo>
                  <a:lnTo>
                    <a:pt x="361" y="282"/>
                  </a:lnTo>
                  <a:lnTo>
                    <a:pt x="376" y="247"/>
                  </a:lnTo>
                  <a:lnTo>
                    <a:pt x="383" y="211"/>
                  </a:lnTo>
                  <a:lnTo>
                    <a:pt x="383" y="174"/>
                  </a:lnTo>
                  <a:lnTo>
                    <a:pt x="376" y="138"/>
                  </a:lnTo>
                  <a:lnTo>
                    <a:pt x="361" y="103"/>
                  </a:lnTo>
                  <a:lnTo>
                    <a:pt x="341" y="70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92653B1D-27F8-4287-81F6-712E65F1A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5" cy="126"/>
            </a:xfrm>
            <a:custGeom>
              <a:avLst/>
              <a:gdLst>
                <a:gd name="T0" fmla="*/ 190 w 374"/>
                <a:gd name="T1" fmla="*/ 191 h 376"/>
                <a:gd name="T2" fmla="*/ 210 w 374"/>
                <a:gd name="T3" fmla="*/ 174 h 376"/>
                <a:gd name="T4" fmla="*/ 253 w 374"/>
                <a:gd name="T5" fmla="*/ 150 h 376"/>
                <a:gd name="T6" fmla="*/ 301 w 374"/>
                <a:gd name="T7" fmla="*/ 139 h 376"/>
                <a:gd name="T8" fmla="*/ 350 w 374"/>
                <a:gd name="T9" fmla="*/ 139 h 376"/>
                <a:gd name="T10" fmla="*/ 374 w 374"/>
                <a:gd name="T11" fmla="*/ 145 h 376"/>
                <a:gd name="T12" fmla="*/ 367 w 374"/>
                <a:gd name="T13" fmla="*/ 121 h 376"/>
                <a:gd name="T14" fmla="*/ 344 w 374"/>
                <a:gd name="T15" fmla="*/ 76 h 376"/>
                <a:gd name="T16" fmla="*/ 327 w 374"/>
                <a:gd name="T17" fmla="*/ 56 h 376"/>
                <a:gd name="T18" fmla="*/ 312 w 374"/>
                <a:gd name="T19" fmla="*/ 43 h 376"/>
                <a:gd name="T20" fmla="*/ 281 w 374"/>
                <a:gd name="T21" fmla="*/ 21 h 376"/>
                <a:gd name="T22" fmla="*/ 246 w 374"/>
                <a:gd name="T23" fmla="*/ 7 h 376"/>
                <a:gd name="T24" fmla="*/ 210 w 374"/>
                <a:gd name="T25" fmla="*/ 0 h 376"/>
                <a:gd name="T26" fmla="*/ 173 w 374"/>
                <a:gd name="T27" fmla="*/ 0 h 376"/>
                <a:gd name="T28" fmla="*/ 137 w 374"/>
                <a:gd name="T29" fmla="*/ 7 h 376"/>
                <a:gd name="T30" fmla="*/ 101 w 374"/>
                <a:gd name="T31" fmla="*/ 21 h 376"/>
                <a:gd name="T32" fmla="*/ 69 w 374"/>
                <a:gd name="T33" fmla="*/ 43 h 376"/>
                <a:gd name="T34" fmla="*/ 55 w 374"/>
                <a:gd name="T35" fmla="*/ 56 h 376"/>
                <a:gd name="T36" fmla="*/ 42 w 374"/>
                <a:gd name="T37" fmla="*/ 70 h 376"/>
                <a:gd name="T38" fmla="*/ 20 w 374"/>
                <a:gd name="T39" fmla="*/ 103 h 376"/>
                <a:gd name="T40" fmla="*/ 7 w 374"/>
                <a:gd name="T41" fmla="*/ 138 h 376"/>
                <a:gd name="T42" fmla="*/ 0 w 374"/>
                <a:gd name="T43" fmla="*/ 174 h 376"/>
                <a:gd name="T44" fmla="*/ 0 w 374"/>
                <a:gd name="T45" fmla="*/ 211 h 376"/>
                <a:gd name="T46" fmla="*/ 7 w 374"/>
                <a:gd name="T47" fmla="*/ 247 h 376"/>
                <a:gd name="T48" fmla="*/ 21 w 374"/>
                <a:gd name="T49" fmla="*/ 282 h 376"/>
                <a:gd name="T50" fmla="*/ 42 w 374"/>
                <a:gd name="T51" fmla="*/ 314 h 376"/>
                <a:gd name="T52" fmla="*/ 55 w 374"/>
                <a:gd name="T53" fmla="*/ 328 h 376"/>
                <a:gd name="T54" fmla="*/ 75 w 374"/>
                <a:gd name="T55" fmla="*/ 345 h 376"/>
                <a:gd name="T56" fmla="*/ 119 w 374"/>
                <a:gd name="T57" fmla="*/ 368 h 376"/>
                <a:gd name="T58" fmla="*/ 144 w 374"/>
                <a:gd name="T59" fmla="*/ 376 h 376"/>
                <a:gd name="T60" fmla="*/ 140 w 374"/>
                <a:gd name="T61" fmla="*/ 351 h 376"/>
                <a:gd name="T62" fmla="*/ 138 w 374"/>
                <a:gd name="T63" fmla="*/ 302 h 376"/>
                <a:gd name="T64" fmla="*/ 150 w 374"/>
                <a:gd name="T65" fmla="*/ 255 h 376"/>
                <a:gd name="T66" fmla="*/ 173 w 374"/>
                <a:gd name="T67" fmla="*/ 211 h 376"/>
                <a:gd name="T68" fmla="*/ 190 w 374"/>
                <a:gd name="T69" fmla="*/ 191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" h="376">
                  <a:moveTo>
                    <a:pt x="190" y="191"/>
                  </a:moveTo>
                  <a:lnTo>
                    <a:pt x="210" y="174"/>
                  </a:lnTo>
                  <a:lnTo>
                    <a:pt x="253" y="150"/>
                  </a:lnTo>
                  <a:lnTo>
                    <a:pt x="301" y="139"/>
                  </a:lnTo>
                  <a:lnTo>
                    <a:pt x="350" y="139"/>
                  </a:lnTo>
                  <a:lnTo>
                    <a:pt x="374" y="145"/>
                  </a:lnTo>
                  <a:lnTo>
                    <a:pt x="367" y="121"/>
                  </a:lnTo>
                  <a:lnTo>
                    <a:pt x="344" y="76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75" y="345"/>
                  </a:lnTo>
                  <a:lnTo>
                    <a:pt x="119" y="368"/>
                  </a:lnTo>
                  <a:lnTo>
                    <a:pt x="144" y="376"/>
                  </a:lnTo>
                  <a:lnTo>
                    <a:pt x="140" y="351"/>
                  </a:lnTo>
                  <a:lnTo>
                    <a:pt x="138" y="302"/>
                  </a:lnTo>
                  <a:lnTo>
                    <a:pt x="150" y="255"/>
                  </a:lnTo>
                  <a:lnTo>
                    <a:pt x="173" y="211"/>
                  </a:lnTo>
                  <a:lnTo>
                    <a:pt x="190" y="1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D1796F87-144D-4341-A121-A7CD2DB30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5" cy="125"/>
            </a:xfrm>
            <a:custGeom>
              <a:avLst/>
              <a:gdLst>
                <a:gd name="T0" fmla="*/ 190 w 375"/>
                <a:gd name="T1" fmla="*/ 190 h 374"/>
                <a:gd name="T2" fmla="*/ 211 w 375"/>
                <a:gd name="T3" fmla="*/ 172 h 374"/>
                <a:gd name="T4" fmla="*/ 254 w 375"/>
                <a:gd name="T5" fmla="*/ 149 h 374"/>
                <a:gd name="T6" fmla="*/ 301 w 375"/>
                <a:gd name="T7" fmla="*/ 138 h 374"/>
                <a:gd name="T8" fmla="*/ 350 w 375"/>
                <a:gd name="T9" fmla="*/ 138 h 374"/>
                <a:gd name="T10" fmla="*/ 375 w 375"/>
                <a:gd name="T11" fmla="*/ 144 h 374"/>
                <a:gd name="T12" fmla="*/ 368 w 375"/>
                <a:gd name="T13" fmla="*/ 119 h 374"/>
                <a:gd name="T14" fmla="*/ 345 w 375"/>
                <a:gd name="T15" fmla="*/ 74 h 374"/>
                <a:gd name="T16" fmla="*/ 327 w 375"/>
                <a:gd name="T17" fmla="*/ 54 h 374"/>
                <a:gd name="T18" fmla="*/ 313 w 375"/>
                <a:gd name="T19" fmla="*/ 41 h 374"/>
                <a:gd name="T20" fmla="*/ 281 w 375"/>
                <a:gd name="T21" fmla="*/ 20 h 374"/>
                <a:gd name="T22" fmla="*/ 247 w 375"/>
                <a:gd name="T23" fmla="*/ 5 h 374"/>
                <a:gd name="T24" fmla="*/ 211 w 375"/>
                <a:gd name="T25" fmla="*/ 0 h 374"/>
                <a:gd name="T26" fmla="*/ 173 w 375"/>
                <a:gd name="T27" fmla="*/ 0 h 374"/>
                <a:gd name="T28" fmla="*/ 136 w 375"/>
                <a:gd name="T29" fmla="*/ 5 h 374"/>
                <a:gd name="T30" fmla="*/ 101 w 375"/>
                <a:gd name="T31" fmla="*/ 20 h 374"/>
                <a:gd name="T32" fmla="*/ 70 w 375"/>
                <a:gd name="T33" fmla="*/ 41 h 374"/>
                <a:gd name="T34" fmla="*/ 55 w 375"/>
                <a:gd name="T35" fmla="*/ 54 h 374"/>
                <a:gd name="T36" fmla="*/ 42 w 375"/>
                <a:gd name="T37" fmla="*/ 69 h 374"/>
                <a:gd name="T38" fmla="*/ 21 w 375"/>
                <a:gd name="T39" fmla="*/ 102 h 374"/>
                <a:gd name="T40" fmla="*/ 8 w 375"/>
                <a:gd name="T41" fmla="*/ 136 h 374"/>
                <a:gd name="T42" fmla="*/ 0 w 375"/>
                <a:gd name="T43" fmla="*/ 172 h 374"/>
                <a:gd name="T44" fmla="*/ 0 w 375"/>
                <a:gd name="T45" fmla="*/ 210 h 374"/>
                <a:gd name="T46" fmla="*/ 8 w 375"/>
                <a:gd name="T47" fmla="*/ 246 h 374"/>
                <a:gd name="T48" fmla="*/ 22 w 375"/>
                <a:gd name="T49" fmla="*/ 280 h 374"/>
                <a:gd name="T50" fmla="*/ 42 w 375"/>
                <a:gd name="T51" fmla="*/ 312 h 374"/>
                <a:gd name="T52" fmla="*/ 55 w 375"/>
                <a:gd name="T53" fmla="*/ 326 h 374"/>
                <a:gd name="T54" fmla="*/ 75 w 375"/>
                <a:gd name="T55" fmla="*/ 345 h 374"/>
                <a:gd name="T56" fmla="*/ 120 w 375"/>
                <a:gd name="T57" fmla="*/ 367 h 374"/>
                <a:gd name="T58" fmla="*/ 144 w 375"/>
                <a:gd name="T59" fmla="*/ 374 h 374"/>
                <a:gd name="T60" fmla="*/ 140 w 375"/>
                <a:gd name="T61" fmla="*/ 349 h 374"/>
                <a:gd name="T62" fmla="*/ 139 w 375"/>
                <a:gd name="T63" fmla="*/ 302 h 374"/>
                <a:gd name="T64" fmla="*/ 150 w 375"/>
                <a:gd name="T65" fmla="*/ 254 h 374"/>
                <a:gd name="T66" fmla="*/ 173 w 375"/>
                <a:gd name="T67" fmla="*/ 210 h 374"/>
                <a:gd name="T68" fmla="*/ 190 w 375"/>
                <a:gd name="T69" fmla="*/ 19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5" h="374">
                  <a:moveTo>
                    <a:pt x="190" y="190"/>
                  </a:moveTo>
                  <a:lnTo>
                    <a:pt x="211" y="172"/>
                  </a:lnTo>
                  <a:lnTo>
                    <a:pt x="254" y="149"/>
                  </a:lnTo>
                  <a:lnTo>
                    <a:pt x="301" y="138"/>
                  </a:lnTo>
                  <a:lnTo>
                    <a:pt x="350" y="138"/>
                  </a:lnTo>
                  <a:lnTo>
                    <a:pt x="375" y="144"/>
                  </a:lnTo>
                  <a:lnTo>
                    <a:pt x="368" y="119"/>
                  </a:lnTo>
                  <a:lnTo>
                    <a:pt x="345" y="74"/>
                  </a:lnTo>
                  <a:lnTo>
                    <a:pt x="327" y="54"/>
                  </a:lnTo>
                  <a:lnTo>
                    <a:pt x="313" y="41"/>
                  </a:lnTo>
                  <a:lnTo>
                    <a:pt x="281" y="20"/>
                  </a:lnTo>
                  <a:lnTo>
                    <a:pt x="247" y="5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6" y="5"/>
                  </a:lnTo>
                  <a:lnTo>
                    <a:pt x="101" y="20"/>
                  </a:lnTo>
                  <a:lnTo>
                    <a:pt x="70" y="41"/>
                  </a:lnTo>
                  <a:lnTo>
                    <a:pt x="55" y="54"/>
                  </a:lnTo>
                  <a:lnTo>
                    <a:pt x="42" y="69"/>
                  </a:lnTo>
                  <a:lnTo>
                    <a:pt x="21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10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5" y="326"/>
                  </a:lnTo>
                  <a:lnTo>
                    <a:pt x="75" y="345"/>
                  </a:lnTo>
                  <a:lnTo>
                    <a:pt x="120" y="367"/>
                  </a:lnTo>
                  <a:lnTo>
                    <a:pt x="144" y="374"/>
                  </a:lnTo>
                  <a:lnTo>
                    <a:pt x="140" y="349"/>
                  </a:lnTo>
                  <a:lnTo>
                    <a:pt x="139" y="302"/>
                  </a:lnTo>
                  <a:lnTo>
                    <a:pt x="150" y="254"/>
                  </a:lnTo>
                  <a:lnTo>
                    <a:pt x="173" y="210"/>
                  </a:lnTo>
                  <a:lnTo>
                    <a:pt x="190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DCE34A98-03B5-4A24-9BFA-B9D1CAA3CB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4" cy="125"/>
            </a:xfrm>
            <a:custGeom>
              <a:avLst/>
              <a:gdLst>
                <a:gd name="T0" fmla="*/ 190 w 374"/>
                <a:gd name="T1" fmla="*/ 190 h 374"/>
                <a:gd name="T2" fmla="*/ 210 w 374"/>
                <a:gd name="T3" fmla="*/ 173 h 374"/>
                <a:gd name="T4" fmla="*/ 253 w 374"/>
                <a:gd name="T5" fmla="*/ 150 h 374"/>
                <a:gd name="T6" fmla="*/ 301 w 374"/>
                <a:gd name="T7" fmla="*/ 138 h 374"/>
                <a:gd name="T8" fmla="*/ 350 w 374"/>
                <a:gd name="T9" fmla="*/ 138 h 374"/>
                <a:gd name="T10" fmla="*/ 374 w 374"/>
                <a:gd name="T11" fmla="*/ 144 h 374"/>
                <a:gd name="T12" fmla="*/ 367 w 374"/>
                <a:gd name="T13" fmla="*/ 119 h 374"/>
                <a:gd name="T14" fmla="*/ 344 w 374"/>
                <a:gd name="T15" fmla="*/ 75 h 374"/>
                <a:gd name="T16" fmla="*/ 327 w 374"/>
                <a:gd name="T17" fmla="*/ 55 h 374"/>
                <a:gd name="T18" fmla="*/ 312 w 374"/>
                <a:gd name="T19" fmla="*/ 42 h 374"/>
                <a:gd name="T20" fmla="*/ 281 w 374"/>
                <a:gd name="T21" fmla="*/ 20 h 374"/>
                <a:gd name="T22" fmla="*/ 246 w 374"/>
                <a:gd name="T23" fmla="*/ 6 h 374"/>
                <a:gd name="T24" fmla="*/ 210 w 374"/>
                <a:gd name="T25" fmla="*/ 0 h 374"/>
                <a:gd name="T26" fmla="*/ 173 w 374"/>
                <a:gd name="T27" fmla="*/ 0 h 374"/>
                <a:gd name="T28" fmla="*/ 135 w 374"/>
                <a:gd name="T29" fmla="*/ 6 h 374"/>
                <a:gd name="T30" fmla="*/ 101 w 374"/>
                <a:gd name="T31" fmla="*/ 20 h 374"/>
                <a:gd name="T32" fmla="*/ 69 w 374"/>
                <a:gd name="T33" fmla="*/ 42 h 374"/>
                <a:gd name="T34" fmla="*/ 55 w 374"/>
                <a:gd name="T35" fmla="*/ 55 h 374"/>
                <a:gd name="T36" fmla="*/ 42 w 374"/>
                <a:gd name="T37" fmla="*/ 69 h 374"/>
                <a:gd name="T38" fmla="*/ 20 w 374"/>
                <a:gd name="T39" fmla="*/ 102 h 374"/>
                <a:gd name="T40" fmla="*/ 7 w 374"/>
                <a:gd name="T41" fmla="*/ 137 h 374"/>
                <a:gd name="T42" fmla="*/ 0 w 374"/>
                <a:gd name="T43" fmla="*/ 173 h 374"/>
                <a:gd name="T44" fmla="*/ 0 w 374"/>
                <a:gd name="T45" fmla="*/ 210 h 374"/>
                <a:gd name="T46" fmla="*/ 7 w 374"/>
                <a:gd name="T47" fmla="*/ 246 h 374"/>
                <a:gd name="T48" fmla="*/ 22 w 374"/>
                <a:gd name="T49" fmla="*/ 281 h 374"/>
                <a:gd name="T50" fmla="*/ 42 w 374"/>
                <a:gd name="T51" fmla="*/ 312 h 374"/>
                <a:gd name="T52" fmla="*/ 55 w 374"/>
                <a:gd name="T53" fmla="*/ 328 h 374"/>
                <a:gd name="T54" fmla="*/ 75 w 374"/>
                <a:gd name="T55" fmla="*/ 345 h 374"/>
                <a:gd name="T56" fmla="*/ 119 w 374"/>
                <a:gd name="T57" fmla="*/ 367 h 374"/>
                <a:gd name="T58" fmla="*/ 144 w 374"/>
                <a:gd name="T59" fmla="*/ 374 h 374"/>
                <a:gd name="T60" fmla="*/ 140 w 374"/>
                <a:gd name="T61" fmla="*/ 350 h 374"/>
                <a:gd name="T62" fmla="*/ 138 w 374"/>
                <a:gd name="T63" fmla="*/ 302 h 374"/>
                <a:gd name="T64" fmla="*/ 150 w 374"/>
                <a:gd name="T65" fmla="*/ 255 h 374"/>
                <a:gd name="T66" fmla="*/ 173 w 374"/>
                <a:gd name="T67" fmla="*/ 210 h 374"/>
                <a:gd name="T68" fmla="*/ 190 w 374"/>
                <a:gd name="T69" fmla="*/ 19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" h="374">
                  <a:moveTo>
                    <a:pt x="190" y="190"/>
                  </a:moveTo>
                  <a:lnTo>
                    <a:pt x="210" y="173"/>
                  </a:lnTo>
                  <a:lnTo>
                    <a:pt x="253" y="150"/>
                  </a:lnTo>
                  <a:lnTo>
                    <a:pt x="301" y="138"/>
                  </a:lnTo>
                  <a:lnTo>
                    <a:pt x="350" y="138"/>
                  </a:lnTo>
                  <a:lnTo>
                    <a:pt x="374" y="144"/>
                  </a:lnTo>
                  <a:lnTo>
                    <a:pt x="367" y="119"/>
                  </a:lnTo>
                  <a:lnTo>
                    <a:pt x="344" y="75"/>
                  </a:lnTo>
                  <a:lnTo>
                    <a:pt x="327" y="55"/>
                  </a:lnTo>
                  <a:lnTo>
                    <a:pt x="312" y="42"/>
                  </a:lnTo>
                  <a:lnTo>
                    <a:pt x="281" y="20"/>
                  </a:lnTo>
                  <a:lnTo>
                    <a:pt x="246" y="6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5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0" y="102"/>
                  </a:lnTo>
                  <a:lnTo>
                    <a:pt x="7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7" y="246"/>
                  </a:lnTo>
                  <a:lnTo>
                    <a:pt x="22" y="281"/>
                  </a:lnTo>
                  <a:lnTo>
                    <a:pt x="42" y="312"/>
                  </a:lnTo>
                  <a:lnTo>
                    <a:pt x="55" y="328"/>
                  </a:lnTo>
                  <a:lnTo>
                    <a:pt x="75" y="345"/>
                  </a:lnTo>
                  <a:lnTo>
                    <a:pt x="119" y="367"/>
                  </a:lnTo>
                  <a:lnTo>
                    <a:pt x="144" y="374"/>
                  </a:lnTo>
                  <a:lnTo>
                    <a:pt x="140" y="350"/>
                  </a:lnTo>
                  <a:lnTo>
                    <a:pt x="138" y="302"/>
                  </a:lnTo>
                  <a:lnTo>
                    <a:pt x="150" y="255"/>
                  </a:lnTo>
                  <a:lnTo>
                    <a:pt x="173" y="210"/>
                  </a:lnTo>
                  <a:lnTo>
                    <a:pt x="190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BDA4E0FC-E491-476E-A9CA-A26ECF323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8" cy="128"/>
            </a:xfrm>
            <a:custGeom>
              <a:avLst/>
              <a:gdLst>
                <a:gd name="T0" fmla="*/ 55 w 383"/>
                <a:gd name="T1" fmla="*/ 56 h 384"/>
                <a:gd name="T2" fmla="*/ 42 w 383"/>
                <a:gd name="T3" fmla="*/ 70 h 384"/>
                <a:gd name="T4" fmla="*/ 20 w 383"/>
                <a:gd name="T5" fmla="*/ 103 h 384"/>
                <a:gd name="T6" fmla="*/ 7 w 383"/>
                <a:gd name="T7" fmla="*/ 138 h 384"/>
                <a:gd name="T8" fmla="*/ 0 w 383"/>
                <a:gd name="T9" fmla="*/ 174 h 384"/>
                <a:gd name="T10" fmla="*/ 0 w 383"/>
                <a:gd name="T11" fmla="*/ 211 h 384"/>
                <a:gd name="T12" fmla="*/ 7 w 383"/>
                <a:gd name="T13" fmla="*/ 247 h 384"/>
                <a:gd name="T14" fmla="*/ 21 w 383"/>
                <a:gd name="T15" fmla="*/ 282 h 384"/>
                <a:gd name="T16" fmla="*/ 42 w 383"/>
                <a:gd name="T17" fmla="*/ 314 h 384"/>
                <a:gd name="T18" fmla="*/ 55 w 383"/>
                <a:gd name="T19" fmla="*/ 328 h 384"/>
                <a:gd name="T20" fmla="*/ 69 w 383"/>
                <a:gd name="T21" fmla="*/ 342 h 384"/>
                <a:gd name="T22" fmla="*/ 102 w 383"/>
                <a:gd name="T23" fmla="*/ 363 h 384"/>
                <a:gd name="T24" fmla="*/ 137 w 383"/>
                <a:gd name="T25" fmla="*/ 377 h 384"/>
                <a:gd name="T26" fmla="*/ 173 w 383"/>
                <a:gd name="T27" fmla="*/ 384 h 384"/>
                <a:gd name="T28" fmla="*/ 210 w 383"/>
                <a:gd name="T29" fmla="*/ 384 h 384"/>
                <a:gd name="T30" fmla="*/ 246 w 383"/>
                <a:gd name="T31" fmla="*/ 377 h 384"/>
                <a:gd name="T32" fmla="*/ 281 w 383"/>
                <a:gd name="T33" fmla="*/ 363 h 384"/>
                <a:gd name="T34" fmla="*/ 312 w 383"/>
                <a:gd name="T35" fmla="*/ 342 h 384"/>
                <a:gd name="T36" fmla="*/ 327 w 383"/>
                <a:gd name="T37" fmla="*/ 328 h 384"/>
                <a:gd name="T38" fmla="*/ 341 w 383"/>
                <a:gd name="T39" fmla="*/ 314 h 384"/>
                <a:gd name="T40" fmla="*/ 361 w 383"/>
                <a:gd name="T41" fmla="*/ 282 h 384"/>
                <a:gd name="T42" fmla="*/ 376 w 383"/>
                <a:gd name="T43" fmla="*/ 247 h 384"/>
                <a:gd name="T44" fmla="*/ 383 w 383"/>
                <a:gd name="T45" fmla="*/ 211 h 384"/>
                <a:gd name="T46" fmla="*/ 383 w 383"/>
                <a:gd name="T47" fmla="*/ 174 h 384"/>
                <a:gd name="T48" fmla="*/ 376 w 383"/>
                <a:gd name="T49" fmla="*/ 138 h 384"/>
                <a:gd name="T50" fmla="*/ 361 w 383"/>
                <a:gd name="T51" fmla="*/ 103 h 384"/>
                <a:gd name="T52" fmla="*/ 341 w 383"/>
                <a:gd name="T53" fmla="*/ 70 h 384"/>
                <a:gd name="T54" fmla="*/ 327 w 383"/>
                <a:gd name="T55" fmla="*/ 56 h 384"/>
                <a:gd name="T56" fmla="*/ 312 w 383"/>
                <a:gd name="T57" fmla="*/ 43 h 384"/>
                <a:gd name="T58" fmla="*/ 281 w 383"/>
                <a:gd name="T59" fmla="*/ 21 h 384"/>
                <a:gd name="T60" fmla="*/ 246 w 383"/>
                <a:gd name="T61" fmla="*/ 7 h 384"/>
                <a:gd name="T62" fmla="*/ 210 w 383"/>
                <a:gd name="T63" fmla="*/ 0 h 384"/>
                <a:gd name="T64" fmla="*/ 173 w 383"/>
                <a:gd name="T65" fmla="*/ 0 h 384"/>
                <a:gd name="T66" fmla="*/ 137 w 383"/>
                <a:gd name="T67" fmla="*/ 7 h 384"/>
                <a:gd name="T68" fmla="*/ 101 w 383"/>
                <a:gd name="T69" fmla="*/ 21 h 384"/>
                <a:gd name="T70" fmla="*/ 69 w 383"/>
                <a:gd name="T71" fmla="*/ 43 h 384"/>
                <a:gd name="T72" fmla="*/ 55 w 383"/>
                <a:gd name="T73" fmla="*/ 56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3" h="384">
                  <a:moveTo>
                    <a:pt x="55" y="56"/>
                  </a:move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69" y="342"/>
                  </a:lnTo>
                  <a:lnTo>
                    <a:pt x="102" y="363"/>
                  </a:lnTo>
                  <a:lnTo>
                    <a:pt x="137" y="377"/>
                  </a:lnTo>
                  <a:lnTo>
                    <a:pt x="173" y="384"/>
                  </a:lnTo>
                  <a:lnTo>
                    <a:pt x="210" y="384"/>
                  </a:lnTo>
                  <a:lnTo>
                    <a:pt x="246" y="377"/>
                  </a:lnTo>
                  <a:lnTo>
                    <a:pt x="281" y="363"/>
                  </a:lnTo>
                  <a:lnTo>
                    <a:pt x="312" y="342"/>
                  </a:lnTo>
                  <a:lnTo>
                    <a:pt x="327" y="328"/>
                  </a:lnTo>
                  <a:lnTo>
                    <a:pt x="341" y="314"/>
                  </a:lnTo>
                  <a:lnTo>
                    <a:pt x="361" y="282"/>
                  </a:lnTo>
                  <a:lnTo>
                    <a:pt x="376" y="247"/>
                  </a:lnTo>
                  <a:lnTo>
                    <a:pt x="383" y="211"/>
                  </a:lnTo>
                  <a:lnTo>
                    <a:pt x="383" y="174"/>
                  </a:lnTo>
                  <a:lnTo>
                    <a:pt x="376" y="138"/>
                  </a:lnTo>
                  <a:lnTo>
                    <a:pt x="361" y="103"/>
                  </a:lnTo>
                  <a:lnTo>
                    <a:pt x="341" y="70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AB1C958A-8D22-4E70-8811-1F204F997C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258"/>
              <a:ext cx="1637" cy="1583"/>
            </a:xfrm>
            <a:custGeom>
              <a:avLst/>
              <a:gdLst>
                <a:gd name="T0" fmla="*/ 4719 w 4909"/>
                <a:gd name="T1" fmla="*/ 1247 h 4749"/>
                <a:gd name="T2" fmla="*/ 4691 w 4909"/>
                <a:gd name="T3" fmla="*/ 1221 h 4749"/>
                <a:gd name="T4" fmla="*/ 4624 w 4909"/>
                <a:gd name="T5" fmla="*/ 1181 h 4749"/>
                <a:gd name="T6" fmla="*/ 4549 w 4909"/>
                <a:gd name="T7" fmla="*/ 1154 h 4749"/>
                <a:gd name="T8" fmla="*/ 4469 w 4909"/>
                <a:gd name="T9" fmla="*/ 1139 h 4749"/>
                <a:gd name="T10" fmla="*/ 4388 w 4909"/>
                <a:gd name="T11" fmla="*/ 1139 h 4749"/>
                <a:gd name="T12" fmla="*/ 4308 w 4909"/>
                <a:gd name="T13" fmla="*/ 1154 h 4749"/>
                <a:gd name="T14" fmla="*/ 4234 w 4909"/>
                <a:gd name="T15" fmla="*/ 1181 h 4749"/>
                <a:gd name="T16" fmla="*/ 4168 w 4909"/>
                <a:gd name="T17" fmla="*/ 1221 h 4749"/>
                <a:gd name="T18" fmla="*/ 4139 w 4909"/>
                <a:gd name="T19" fmla="*/ 1247 h 4749"/>
                <a:gd name="T20" fmla="*/ 4138 w 4909"/>
                <a:gd name="T21" fmla="*/ 1265 h 4749"/>
                <a:gd name="T22" fmla="*/ 4087 w 4909"/>
                <a:gd name="T23" fmla="*/ 1403 h 4749"/>
                <a:gd name="T24" fmla="*/ 4012 w 4909"/>
                <a:gd name="T25" fmla="*/ 1556 h 4749"/>
                <a:gd name="T26" fmla="*/ 3890 w 4909"/>
                <a:gd name="T27" fmla="*/ 1763 h 4749"/>
                <a:gd name="T28" fmla="*/ 3706 w 4909"/>
                <a:gd name="T29" fmla="*/ 2025 h 4749"/>
                <a:gd name="T30" fmla="*/ 3450 w 4909"/>
                <a:gd name="T31" fmla="*/ 2345 h 4749"/>
                <a:gd name="T32" fmla="*/ 3201 w 4909"/>
                <a:gd name="T33" fmla="*/ 2622 h 4749"/>
                <a:gd name="T34" fmla="*/ 3008 w 4909"/>
                <a:gd name="T35" fmla="*/ 2826 h 4749"/>
                <a:gd name="T36" fmla="*/ 2901 w 4909"/>
                <a:gd name="T37" fmla="*/ 2934 h 4749"/>
                <a:gd name="T38" fmla="*/ 2687 w 4909"/>
                <a:gd name="T39" fmla="*/ 3145 h 4749"/>
                <a:gd name="T40" fmla="*/ 2288 w 4909"/>
                <a:gd name="T41" fmla="*/ 3522 h 4749"/>
                <a:gd name="T42" fmla="*/ 1932 w 4909"/>
                <a:gd name="T43" fmla="*/ 3839 h 4749"/>
                <a:gd name="T44" fmla="*/ 1623 w 4909"/>
                <a:gd name="T45" fmla="*/ 4101 h 4749"/>
                <a:gd name="T46" fmla="*/ 1251 w 4909"/>
                <a:gd name="T47" fmla="*/ 4396 h 4749"/>
                <a:gd name="T48" fmla="*/ 975 w 4909"/>
                <a:gd name="T49" fmla="*/ 4597 h 4749"/>
                <a:gd name="T50" fmla="*/ 949 w 4909"/>
                <a:gd name="T51" fmla="*/ 4612 h 4749"/>
                <a:gd name="T52" fmla="*/ 815 w 4909"/>
                <a:gd name="T53" fmla="*/ 4749 h 4749"/>
                <a:gd name="T54" fmla="*/ 0 w 4909"/>
                <a:gd name="T55" fmla="*/ 3936 h 4749"/>
                <a:gd name="T56" fmla="*/ 135 w 4909"/>
                <a:gd name="T57" fmla="*/ 3799 h 4749"/>
                <a:gd name="T58" fmla="*/ 3703 w 4909"/>
                <a:gd name="T59" fmla="*/ 232 h 4749"/>
                <a:gd name="T60" fmla="*/ 3738 w 4909"/>
                <a:gd name="T61" fmla="*/ 199 h 4749"/>
                <a:gd name="T62" fmla="*/ 3807 w 4909"/>
                <a:gd name="T63" fmla="*/ 142 h 4749"/>
                <a:gd name="T64" fmla="*/ 3876 w 4909"/>
                <a:gd name="T65" fmla="*/ 94 h 4749"/>
                <a:gd name="T66" fmla="*/ 3945 w 4909"/>
                <a:gd name="T67" fmla="*/ 58 h 4749"/>
                <a:gd name="T68" fmla="*/ 4014 w 4909"/>
                <a:gd name="T69" fmla="*/ 31 h 4749"/>
                <a:gd name="T70" fmla="*/ 4083 w 4909"/>
                <a:gd name="T71" fmla="*/ 12 h 4749"/>
                <a:gd name="T72" fmla="*/ 4151 w 4909"/>
                <a:gd name="T73" fmla="*/ 2 h 4749"/>
                <a:gd name="T74" fmla="*/ 4217 w 4909"/>
                <a:gd name="T75" fmla="*/ 0 h 4749"/>
                <a:gd name="T76" fmla="*/ 4283 w 4909"/>
                <a:gd name="T77" fmla="*/ 6 h 4749"/>
                <a:gd name="T78" fmla="*/ 4347 w 4909"/>
                <a:gd name="T79" fmla="*/ 19 h 4749"/>
                <a:gd name="T80" fmla="*/ 4439 w 4909"/>
                <a:gd name="T81" fmla="*/ 51 h 4749"/>
                <a:gd name="T82" fmla="*/ 4552 w 4909"/>
                <a:gd name="T83" fmla="*/ 116 h 4749"/>
                <a:gd name="T84" fmla="*/ 4655 w 4909"/>
                <a:gd name="T85" fmla="*/ 201 h 4749"/>
                <a:gd name="T86" fmla="*/ 4744 w 4909"/>
                <a:gd name="T87" fmla="*/ 303 h 4749"/>
                <a:gd name="T88" fmla="*/ 4816 w 4909"/>
                <a:gd name="T89" fmla="*/ 418 h 4749"/>
                <a:gd name="T90" fmla="*/ 4869 w 4909"/>
                <a:gd name="T91" fmla="*/ 543 h 4749"/>
                <a:gd name="T92" fmla="*/ 4901 w 4909"/>
                <a:gd name="T93" fmla="*/ 676 h 4749"/>
                <a:gd name="T94" fmla="*/ 4909 w 4909"/>
                <a:gd name="T95" fmla="*/ 810 h 4749"/>
                <a:gd name="T96" fmla="*/ 4898 w 4909"/>
                <a:gd name="T97" fmla="*/ 910 h 4749"/>
                <a:gd name="T98" fmla="*/ 4882 w 4909"/>
                <a:gd name="T99" fmla="*/ 975 h 4749"/>
                <a:gd name="T100" fmla="*/ 4859 w 4909"/>
                <a:gd name="T101" fmla="*/ 1040 h 4749"/>
                <a:gd name="T102" fmla="*/ 4829 w 4909"/>
                <a:gd name="T103" fmla="*/ 1102 h 4749"/>
                <a:gd name="T104" fmla="*/ 4791 w 4909"/>
                <a:gd name="T105" fmla="*/ 1162 h 4749"/>
                <a:gd name="T106" fmla="*/ 4745 w 4909"/>
                <a:gd name="T107" fmla="*/ 1220 h 4749"/>
                <a:gd name="T108" fmla="*/ 4719 w 4909"/>
                <a:gd name="T109" fmla="*/ 1247 h 4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909" h="4749">
                  <a:moveTo>
                    <a:pt x="4719" y="1247"/>
                  </a:moveTo>
                  <a:lnTo>
                    <a:pt x="4691" y="1221"/>
                  </a:lnTo>
                  <a:lnTo>
                    <a:pt x="4624" y="1181"/>
                  </a:lnTo>
                  <a:lnTo>
                    <a:pt x="4549" y="1154"/>
                  </a:lnTo>
                  <a:lnTo>
                    <a:pt x="4469" y="1139"/>
                  </a:lnTo>
                  <a:lnTo>
                    <a:pt x="4388" y="1139"/>
                  </a:lnTo>
                  <a:lnTo>
                    <a:pt x="4308" y="1154"/>
                  </a:lnTo>
                  <a:lnTo>
                    <a:pt x="4234" y="1181"/>
                  </a:lnTo>
                  <a:lnTo>
                    <a:pt x="4168" y="1221"/>
                  </a:lnTo>
                  <a:lnTo>
                    <a:pt x="4139" y="1247"/>
                  </a:lnTo>
                  <a:lnTo>
                    <a:pt x="4138" y="1265"/>
                  </a:lnTo>
                  <a:lnTo>
                    <a:pt x="4087" y="1403"/>
                  </a:lnTo>
                  <a:lnTo>
                    <a:pt x="4012" y="1556"/>
                  </a:lnTo>
                  <a:lnTo>
                    <a:pt x="3890" y="1763"/>
                  </a:lnTo>
                  <a:lnTo>
                    <a:pt x="3706" y="2025"/>
                  </a:lnTo>
                  <a:lnTo>
                    <a:pt x="3450" y="2345"/>
                  </a:lnTo>
                  <a:lnTo>
                    <a:pt x="3201" y="2622"/>
                  </a:lnTo>
                  <a:lnTo>
                    <a:pt x="3008" y="2826"/>
                  </a:lnTo>
                  <a:lnTo>
                    <a:pt x="2901" y="2934"/>
                  </a:lnTo>
                  <a:lnTo>
                    <a:pt x="2687" y="3145"/>
                  </a:lnTo>
                  <a:lnTo>
                    <a:pt x="2288" y="3522"/>
                  </a:lnTo>
                  <a:lnTo>
                    <a:pt x="1932" y="3839"/>
                  </a:lnTo>
                  <a:lnTo>
                    <a:pt x="1623" y="4101"/>
                  </a:lnTo>
                  <a:lnTo>
                    <a:pt x="1251" y="4396"/>
                  </a:lnTo>
                  <a:lnTo>
                    <a:pt x="975" y="4597"/>
                  </a:lnTo>
                  <a:lnTo>
                    <a:pt x="949" y="4612"/>
                  </a:lnTo>
                  <a:lnTo>
                    <a:pt x="815" y="4749"/>
                  </a:lnTo>
                  <a:lnTo>
                    <a:pt x="0" y="3936"/>
                  </a:lnTo>
                  <a:lnTo>
                    <a:pt x="135" y="3799"/>
                  </a:lnTo>
                  <a:lnTo>
                    <a:pt x="3703" y="232"/>
                  </a:lnTo>
                  <a:lnTo>
                    <a:pt x="3738" y="199"/>
                  </a:lnTo>
                  <a:lnTo>
                    <a:pt x="3807" y="142"/>
                  </a:lnTo>
                  <a:lnTo>
                    <a:pt x="3876" y="94"/>
                  </a:lnTo>
                  <a:lnTo>
                    <a:pt x="3945" y="58"/>
                  </a:lnTo>
                  <a:lnTo>
                    <a:pt x="4014" y="31"/>
                  </a:lnTo>
                  <a:lnTo>
                    <a:pt x="4083" y="12"/>
                  </a:lnTo>
                  <a:lnTo>
                    <a:pt x="4151" y="2"/>
                  </a:lnTo>
                  <a:lnTo>
                    <a:pt x="4217" y="0"/>
                  </a:lnTo>
                  <a:lnTo>
                    <a:pt x="4283" y="6"/>
                  </a:lnTo>
                  <a:lnTo>
                    <a:pt x="4347" y="19"/>
                  </a:lnTo>
                  <a:lnTo>
                    <a:pt x="4439" y="51"/>
                  </a:lnTo>
                  <a:lnTo>
                    <a:pt x="4552" y="116"/>
                  </a:lnTo>
                  <a:lnTo>
                    <a:pt x="4655" y="201"/>
                  </a:lnTo>
                  <a:lnTo>
                    <a:pt x="4744" y="303"/>
                  </a:lnTo>
                  <a:lnTo>
                    <a:pt x="4816" y="418"/>
                  </a:lnTo>
                  <a:lnTo>
                    <a:pt x="4869" y="543"/>
                  </a:lnTo>
                  <a:lnTo>
                    <a:pt x="4901" y="676"/>
                  </a:lnTo>
                  <a:lnTo>
                    <a:pt x="4909" y="810"/>
                  </a:lnTo>
                  <a:lnTo>
                    <a:pt x="4898" y="910"/>
                  </a:lnTo>
                  <a:lnTo>
                    <a:pt x="4882" y="975"/>
                  </a:lnTo>
                  <a:lnTo>
                    <a:pt x="4859" y="1040"/>
                  </a:lnTo>
                  <a:lnTo>
                    <a:pt x="4829" y="1102"/>
                  </a:lnTo>
                  <a:lnTo>
                    <a:pt x="4791" y="1162"/>
                  </a:lnTo>
                  <a:lnTo>
                    <a:pt x="4745" y="1220"/>
                  </a:lnTo>
                  <a:lnTo>
                    <a:pt x="4719" y="12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718CA40B-19C0-4B57-9951-C36370D4A2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8" cy="127"/>
            </a:xfrm>
            <a:custGeom>
              <a:avLst/>
              <a:gdLst>
                <a:gd name="T0" fmla="*/ 329 w 385"/>
                <a:gd name="T1" fmla="*/ 326 h 381"/>
                <a:gd name="T2" fmla="*/ 342 w 385"/>
                <a:gd name="T3" fmla="*/ 312 h 381"/>
                <a:gd name="T4" fmla="*/ 363 w 385"/>
                <a:gd name="T5" fmla="*/ 280 h 381"/>
                <a:gd name="T6" fmla="*/ 378 w 385"/>
                <a:gd name="T7" fmla="*/ 246 h 381"/>
                <a:gd name="T8" fmla="*/ 385 w 385"/>
                <a:gd name="T9" fmla="*/ 210 h 381"/>
                <a:gd name="T10" fmla="*/ 385 w 385"/>
                <a:gd name="T11" fmla="*/ 172 h 381"/>
                <a:gd name="T12" fmla="*/ 378 w 385"/>
                <a:gd name="T13" fmla="*/ 136 h 381"/>
                <a:gd name="T14" fmla="*/ 363 w 385"/>
                <a:gd name="T15" fmla="*/ 102 h 381"/>
                <a:gd name="T16" fmla="*/ 342 w 385"/>
                <a:gd name="T17" fmla="*/ 70 h 381"/>
                <a:gd name="T18" fmla="*/ 329 w 385"/>
                <a:gd name="T19" fmla="*/ 56 h 381"/>
                <a:gd name="T20" fmla="*/ 314 w 385"/>
                <a:gd name="T21" fmla="*/ 41 h 381"/>
                <a:gd name="T22" fmla="*/ 281 w 385"/>
                <a:gd name="T23" fmla="*/ 21 h 381"/>
                <a:gd name="T24" fmla="*/ 247 w 385"/>
                <a:gd name="T25" fmla="*/ 7 h 381"/>
                <a:gd name="T26" fmla="*/ 211 w 385"/>
                <a:gd name="T27" fmla="*/ 0 h 381"/>
                <a:gd name="T28" fmla="*/ 173 w 385"/>
                <a:gd name="T29" fmla="*/ 0 h 381"/>
                <a:gd name="T30" fmla="*/ 137 w 385"/>
                <a:gd name="T31" fmla="*/ 7 h 381"/>
                <a:gd name="T32" fmla="*/ 103 w 385"/>
                <a:gd name="T33" fmla="*/ 21 h 381"/>
                <a:gd name="T34" fmla="*/ 71 w 385"/>
                <a:gd name="T35" fmla="*/ 41 h 381"/>
                <a:gd name="T36" fmla="*/ 57 w 385"/>
                <a:gd name="T37" fmla="*/ 56 h 381"/>
                <a:gd name="T38" fmla="*/ 42 w 385"/>
                <a:gd name="T39" fmla="*/ 70 h 381"/>
                <a:gd name="T40" fmla="*/ 22 w 385"/>
                <a:gd name="T41" fmla="*/ 102 h 381"/>
                <a:gd name="T42" fmla="*/ 8 w 385"/>
                <a:gd name="T43" fmla="*/ 136 h 381"/>
                <a:gd name="T44" fmla="*/ 0 w 385"/>
                <a:gd name="T45" fmla="*/ 172 h 381"/>
                <a:gd name="T46" fmla="*/ 0 w 385"/>
                <a:gd name="T47" fmla="*/ 208 h 381"/>
                <a:gd name="T48" fmla="*/ 8 w 385"/>
                <a:gd name="T49" fmla="*/ 246 h 381"/>
                <a:gd name="T50" fmla="*/ 22 w 385"/>
                <a:gd name="T51" fmla="*/ 280 h 381"/>
                <a:gd name="T52" fmla="*/ 42 w 385"/>
                <a:gd name="T53" fmla="*/ 312 h 381"/>
                <a:gd name="T54" fmla="*/ 57 w 385"/>
                <a:gd name="T55" fmla="*/ 326 h 381"/>
                <a:gd name="T56" fmla="*/ 71 w 385"/>
                <a:gd name="T57" fmla="*/ 339 h 381"/>
                <a:gd name="T58" fmla="*/ 103 w 385"/>
                <a:gd name="T59" fmla="*/ 361 h 381"/>
                <a:gd name="T60" fmla="*/ 137 w 385"/>
                <a:gd name="T61" fmla="*/ 374 h 381"/>
                <a:gd name="T62" fmla="*/ 173 w 385"/>
                <a:gd name="T63" fmla="*/ 381 h 381"/>
                <a:gd name="T64" fmla="*/ 211 w 385"/>
                <a:gd name="T65" fmla="*/ 381 h 381"/>
                <a:gd name="T66" fmla="*/ 247 w 385"/>
                <a:gd name="T67" fmla="*/ 375 h 381"/>
                <a:gd name="T68" fmla="*/ 281 w 385"/>
                <a:gd name="T69" fmla="*/ 361 h 381"/>
                <a:gd name="T70" fmla="*/ 314 w 385"/>
                <a:gd name="T71" fmla="*/ 339 h 381"/>
                <a:gd name="T72" fmla="*/ 329 w 385"/>
                <a:gd name="T73" fmla="*/ 32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5" h="381">
                  <a:moveTo>
                    <a:pt x="329" y="326"/>
                  </a:moveTo>
                  <a:lnTo>
                    <a:pt x="342" y="312"/>
                  </a:lnTo>
                  <a:lnTo>
                    <a:pt x="363" y="280"/>
                  </a:lnTo>
                  <a:lnTo>
                    <a:pt x="378" y="246"/>
                  </a:lnTo>
                  <a:lnTo>
                    <a:pt x="385" y="210"/>
                  </a:lnTo>
                  <a:lnTo>
                    <a:pt x="385" y="172"/>
                  </a:lnTo>
                  <a:lnTo>
                    <a:pt x="378" y="136"/>
                  </a:lnTo>
                  <a:lnTo>
                    <a:pt x="363" y="102"/>
                  </a:lnTo>
                  <a:lnTo>
                    <a:pt x="342" y="70"/>
                  </a:lnTo>
                  <a:lnTo>
                    <a:pt x="329" y="56"/>
                  </a:lnTo>
                  <a:lnTo>
                    <a:pt x="314" y="41"/>
                  </a:lnTo>
                  <a:lnTo>
                    <a:pt x="281" y="21"/>
                  </a:lnTo>
                  <a:lnTo>
                    <a:pt x="247" y="7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3" y="21"/>
                  </a:lnTo>
                  <a:lnTo>
                    <a:pt x="71" y="41"/>
                  </a:lnTo>
                  <a:lnTo>
                    <a:pt x="57" y="56"/>
                  </a:lnTo>
                  <a:lnTo>
                    <a:pt x="42" y="70"/>
                  </a:lnTo>
                  <a:lnTo>
                    <a:pt x="22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08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7" y="326"/>
                  </a:lnTo>
                  <a:lnTo>
                    <a:pt x="71" y="339"/>
                  </a:lnTo>
                  <a:lnTo>
                    <a:pt x="103" y="361"/>
                  </a:lnTo>
                  <a:lnTo>
                    <a:pt x="137" y="374"/>
                  </a:lnTo>
                  <a:lnTo>
                    <a:pt x="173" y="381"/>
                  </a:lnTo>
                  <a:lnTo>
                    <a:pt x="211" y="381"/>
                  </a:lnTo>
                  <a:lnTo>
                    <a:pt x="247" y="375"/>
                  </a:lnTo>
                  <a:lnTo>
                    <a:pt x="281" y="361"/>
                  </a:lnTo>
                  <a:lnTo>
                    <a:pt x="314" y="339"/>
                  </a:lnTo>
                  <a:lnTo>
                    <a:pt x="329" y="326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AED73414-CFBB-4F87-9E1F-82AABDE44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7" cy="128"/>
            </a:xfrm>
            <a:custGeom>
              <a:avLst/>
              <a:gdLst>
                <a:gd name="T0" fmla="*/ 326 w 382"/>
                <a:gd name="T1" fmla="*/ 328 h 383"/>
                <a:gd name="T2" fmla="*/ 340 w 382"/>
                <a:gd name="T3" fmla="*/ 312 h 383"/>
                <a:gd name="T4" fmla="*/ 360 w 382"/>
                <a:gd name="T5" fmla="*/ 281 h 383"/>
                <a:gd name="T6" fmla="*/ 375 w 382"/>
                <a:gd name="T7" fmla="*/ 246 h 383"/>
                <a:gd name="T8" fmla="*/ 382 w 382"/>
                <a:gd name="T9" fmla="*/ 209 h 383"/>
                <a:gd name="T10" fmla="*/ 382 w 382"/>
                <a:gd name="T11" fmla="*/ 173 h 383"/>
                <a:gd name="T12" fmla="*/ 375 w 382"/>
                <a:gd name="T13" fmla="*/ 135 h 383"/>
                <a:gd name="T14" fmla="*/ 360 w 382"/>
                <a:gd name="T15" fmla="*/ 101 h 383"/>
                <a:gd name="T16" fmla="*/ 339 w 382"/>
                <a:gd name="T17" fmla="*/ 69 h 383"/>
                <a:gd name="T18" fmla="*/ 326 w 382"/>
                <a:gd name="T19" fmla="*/ 55 h 383"/>
                <a:gd name="T20" fmla="*/ 311 w 382"/>
                <a:gd name="T21" fmla="*/ 42 h 383"/>
                <a:gd name="T22" fmla="*/ 280 w 382"/>
                <a:gd name="T23" fmla="*/ 20 h 383"/>
                <a:gd name="T24" fmla="*/ 245 w 382"/>
                <a:gd name="T25" fmla="*/ 7 h 383"/>
                <a:gd name="T26" fmla="*/ 209 w 382"/>
                <a:gd name="T27" fmla="*/ 0 h 383"/>
                <a:gd name="T28" fmla="*/ 172 w 382"/>
                <a:gd name="T29" fmla="*/ 0 h 383"/>
                <a:gd name="T30" fmla="*/ 136 w 382"/>
                <a:gd name="T31" fmla="*/ 6 h 383"/>
                <a:gd name="T32" fmla="*/ 101 w 382"/>
                <a:gd name="T33" fmla="*/ 20 h 383"/>
                <a:gd name="T34" fmla="*/ 69 w 382"/>
                <a:gd name="T35" fmla="*/ 42 h 383"/>
                <a:gd name="T36" fmla="*/ 55 w 382"/>
                <a:gd name="T37" fmla="*/ 55 h 383"/>
                <a:gd name="T38" fmla="*/ 42 w 382"/>
                <a:gd name="T39" fmla="*/ 69 h 383"/>
                <a:gd name="T40" fmla="*/ 21 w 382"/>
                <a:gd name="T41" fmla="*/ 101 h 383"/>
                <a:gd name="T42" fmla="*/ 6 w 382"/>
                <a:gd name="T43" fmla="*/ 137 h 383"/>
                <a:gd name="T44" fmla="*/ 0 w 382"/>
                <a:gd name="T45" fmla="*/ 173 h 383"/>
                <a:gd name="T46" fmla="*/ 0 w 382"/>
                <a:gd name="T47" fmla="*/ 210 h 383"/>
                <a:gd name="T48" fmla="*/ 6 w 382"/>
                <a:gd name="T49" fmla="*/ 246 h 383"/>
                <a:gd name="T50" fmla="*/ 21 w 382"/>
                <a:gd name="T51" fmla="*/ 281 h 383"/>
                <a:gd name="T52" fmla="*/ 42 w 382"/>
                <a:gd name="T53" fmla="*/ 314 h 383"/>
                <a:gd name="T54" fmla="*/ 55 w 382"/>
                <a:gd name="T55" fmla="*/ 328 h 383"/>
                <a:gd name="T56" fmla="*/ 69 w 382"/>
                <a:gd name="T57" fmla="*/ 341 h 383"/>
                <a:gd name="T58" fmla="*/ 101 w 382"/>
                <a:gd name="T59" fmla="*/ 361 h 383"/>
                <a:gd name="T60" fmla="*/ 136 w 382"/>
                <a:gd name="T61" fmla="*/ 376 h 383"/>
                <a:gd name="T62" fmla="*/ 172 w 382"/>
                <a:gd name="T63" fmla="*/ 383 h 383"/>
                <a:gd name="T64" fmla="*/ 209 w 382"/>
                <a:gd name="T65" fmla="*/ 383 h 383"/>
                <a:gd name="T66" fmla="*/ 245 w 382"/>
                <a:gd name="T67" fmla="*/ 376 h 383"/>
                <a:gd name="T68" fmla="*/ 280 w 382"/>
                <a:gd name="T69" fmla="*/ 361 h 383"/>
                <a:gd name="T70" fmla="*/ 311 w 382"/>
                <a:gd name="T71" fmla="*/ 341 h 383"/>
                <a:gd name="T72" fmla="*/ 326 w 382"/>
                <a:gd name="T73" fmla="*/ 32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2" h="383">
                  <a:moveTo>
                    <a:pt x="326" y="328"/>
                  </a:moveTo>
                  <a:lnTo>
                    <a:pt x="340" y="312"/>
                  </a:lnTo>
                  <a:lnTo>
                    <a:pt x="360" y="281"/>
                  </a:lnTo>
                  <a:lnTo>
                    <a:pt x="375" y="246"/>
                  </a:lnTo>
                  <a:lnTo>
                    <a:pt x="382" y="209"/>
                  </a:lnTo>
                  <a:lnTo>
                    <a:pt x="382" y="173"/>
                  </a:lnTo>
                  <a:lnTo>
                    <a:pt x="375" y="135"/>
                  </a:lnTo>
                  <a:lnTo>
                    <a:pt x="360" y="101"/>
                  </a:lnTo>
                  <a:lnTo>
                    <a:pt x="339" y="69"/>
                  </a:lnTo>
                  <a:lnTo>
                    <a:pt x="326" y="55"/>
                  </a:lnTo>
                  <a:lnTo>
                    <a:pt x="311" y="42"/>
                  </a:lnTo>
                  <a:lnTo>
                    <a:pt x="280" y="20"/>
                  </a:lnTo>
                  <a:lnTo>
                    <a:pt x="245" y="7"/>
                  </a:lnTo>
                  <a:lnTo>
                    <a:pt x="209" y="0"/>
                  </a:lnTo>
                  <a:lnTo>
                    <a:pt x="172" y="0"/>
                  </a:lnTo>
                  <a:lnTo>
                    <a:pt x="136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1" y="101"/>
                  </a:lnTo>
                  <a:lnTo>
                    <a:pt x="6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6" y="246"/>
                  </a:lnTo>
                  <a:lnTo>
                    <a:pt x="21" y="281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69" y="341"/>
                  </a:lnTo>
                  <a:lnTo>
                    <a:pt x="101" y="361"/>
                  </a:lnTo>
                  <a:lnTo>
                    <a:pt x="136" y="376"/>
                  </a:lnTo>
                  <a:lnTo>
                    <a:pt x="172" y="383"/>
                  </a:lnTo>
                  <a:lnTo>
                    <a:pt x="209" y="383"/>
                  </a:lnTo>
                  <a:lnTo>
                    <a:pt x="245" y="376"/>
                  </a:lnTo>
                  <a:lnTo>
                    <a:pt x="280" y="361"/>
                  </a:lnTo>
                  <a:lnTo>
                    <a:pt x="311" y="341"/>
                  </a:lnTo>
                  <a:lnTo>
                    <a:pt x="326" y="328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B61E633F-FAA8-41CC-BEA4-45619D29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335"/>
              <a:ext cx="1235" cy="1235"/>
            </a:xfrm>
            <a:custGeom>
              <a:avLst/>
              <a:gdLst>
                <a:gd name="T0" fmla="*/ 0 w 3703"/>
                <a:gd name="T1" fmla="*/ 3704 h 3704"/>
                <a:gd name="T2" fmla="*/ 0 w 3703"/>
                <a:gd name="T3" fmla="*/ 3704 h 3704"/>
                <a:gd name="T4" fmla="*/ 135 w 3703"/>
                <a:gd name="T5" fmla="*/ 3567 h 3704"/>
                <a:gd name="T6" fmla="*/ 3703 w 3703"/>
                <a:gd name="T7" fmla="*/ 0 h 3704"/>
                <a:gd name="T8" fmla="*/ 135 w 3703"/>
                <a:gd name="T9" fmla="*/ 3567 h 3704"/>
                <a:gd name="T10" fmla="*/ 0 w 3703"/>
                <a:gd name="T11" fmla="*/ 3704 h 3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03" h="3704">
                  <a:moveTo>
                    <a:pt x="0" y="3704"/>
                  </a:moveTo>
                  <a:lnTo>
                    <a:pt x="0" y="3704"/>
                  </a:lnTo>
                  <a:lnTo>
                    <a:pt x="135" y="3567"/>
                  </a:lnTo>
                  <a:lnTo>
                    <a:pt x="3703" y="0"/>
                  </a:lnTo>
                  <a:lnTo>
                    <a:pt x="135" y="3567"/>
                  </a:lnTo>
                  <a:lnTo>
                    <a:pt x="0" y="370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014ED6EF-3606-45B0-A910-0968DE297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3 w 13"/>
                <a:gd name="T7" fmla="*/ 0 h 16"/>
                <a:gd name="T8" fmla="*/ 5 w 13"/>
                <a:gd name="T9" fmla="*/ 7 h 16"/>
                <a:gd name="T10" fmla="*/ 0 w 13"/>
                <a:gd name="T11" fmla="*/ 16 h 16"/>
                <a:gd name="T12" fmla="*/ 0 w 1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7"/>
                  </a:lnTo>
                  <a:lnTo>
                    <a:pt x="0" y="16"/>
                  </a:lnTo>
                  <a:lnTo>
                    <a:pt x="0" y="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D35CA106-CF02-4F84-A5E3-234B5356D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3 w 13"/>
                <a:gd name="T7" fmla="*/ 0 h 16"/>
                <a:gd name="T8" fmla="*/ 5 w 13"/>
                <a:gd name="T9" fmla="*/ 7 h 16"/>
                <a:gd name="T10" fmla="*/ 0 w 13"/>
                <a:gd name="T11" fmla="*/ 16 h 16"/>
                <a:gd name="T12" fmla="*/ 0 w 1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7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CBD0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0A739FC6-2103-4BA1-83DC-CD09B1C75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0 w 13"/>
                <a:gd name="T7" fmla="*/ 6 h 16"/>
                <a:gd name="T8" fmla="*/ 0 w 13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0" y="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99E866B6-90BD-4792-BE33-EE858F61D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" y="1383"/>
              <a:ext cx="6" cy="5"/>
            </a:xfrm>
            <a:custGeom>
              <a:avLst/>
              <a:gdLst>
                <a:gd name="T0" fmla="*/ 0 w 17"/>
                <a:gd name="T1" fmla="*/ 16 h 16"/>
                <a:gd name="T2" fmla="*/ 8 w 17"/>
                <a:gd name="T3" fmla="*/ 7 h 16"/>
                <a:gd name="T4" fmla="*/ 17 w 17"/>
                <a:gd name="T5" fmla="*/ 0 h 16"/>
                <a:gd name="T6" fmla="*/ 17 w 17"/>
                <a:gd name="T7" fmla="*/ 0 h 16"/>
                <a:gd name="T8" fmla="*/ 8 w 17"/>
                <a:gd name="T9" fmla="*/ 7 h 16"/>
                <a:gd name="T10" fmla="*/ 0 w 17"/>
                <a:gd name="T11" fmla="*/ 16 h 16"/>
                <a:gd name="T12" fmla="*/ 0 w 17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6">
                  <a:moveTo>
                    <a:pt x="0" y="16"/>
                  </a:moveTo>
                  <a:lnTo>
                    <a:pt x="8" y="7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8" y="7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2B24A768-DB35-4C3B-A82A-12CD75D01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" y="1383"/>
              <a:ext cx="6" cy="5"/>
            </a:xfrm>
            <a:custGeom>
              <a:avLst/>
              <a:gdLst>
                <a:gd name="T0" fmla="*/ 0 w 17"/>
                <a:gd name="T1" fmla="*/ 16 h 16"/>
                <a:gd name="T2" fmla="*/ 8 w 17"/>
                <a:gd name="T3" fmla="*/ 7 h 16"/>
                <a:gd name="T4" fmla="*/ 17 w 17"/>
                <a:gd name="T5" fmla="*/ 0 h 16"/>
                <a:gd name="T6" fmla="*/ 5 w 17"/>
                <a:gd name="T7" fmla="*/ 12 h 16"/>
                <a:gd name="T8" fmla="*/ 0 w 17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0" y="16"/>
                  </a:moveTo>
                  <a:lnTo>
                    <a:pt x="8" y="7"/>
                  </a:lnTo>
                  <a:lnTo>
                    <a:pt x="17" y="0"/>
                  </a:lnTo>
                  <a:lnTo>
                    <a:pt x="5" y="12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F21142F9-29E0-4971-BD41-53BABCAD29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4" y="290"/>
              <a:ext cx="56" cy="45"/>
            </a:xfrm>
            <a:custGeom>
              <a:avLst/>
              <a:gdLst>
                <a:gd name="T0" fmla="*/ 0 w 170"/>
                <a:gd name="T1" fmla="*/ 135 h 135"/>
                <a:gd name="T2" fmla="*/ 43 w 170"/>
                <a:gd name="T3" fmla="*/ 95 h 135"/>
                <a:gd name="T4" fmla="*/ 127 w 170"/>
                <a:gd name="T5" fmla="*/ 27 h 135"/>
                <a:gd name="T6" fmla="*/ 170 w 170"/>
                <a:gd name="T7" fmla="*/ 0 h 135"/>
                <a:gd name="T8" fmla="*/ 127 w 170"/>
                <a:gd name="T9" fmla="*/ 27 h 135"/>
                <a:gd name="T10" fmla="*/ 43 w 170"/>
                <a:gd name="T11" fmla="*/ 95 h 135"/>
                <a:gd name="T12" fmla="*/ 0 w 170"/>
                <a:gd name="T13" fmla="*/ 135 h 135"/>
                <a:gd name="T14" fmla="*/ 0 w 170"/>
                <a:gd name="T15" fmla="*/ 135 h 135"/>
                <a:gd name="T16" fmla="*/ 170 w 170"/>
                <a:gd name="T17" fmla="*/ 0 h 135"/>
                <a:gd name="T18" fmla="*/ 170 w 170"/>
                <a:gd name="T19" fmla="*/ 0 h 135"/>
                <a:gd name="T20" fmla="*/ 0 w 170"/>
                <a:gd name="T21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0" h="135">
                  <a:moveTo>
                    <a:pt x="0" y="135"/>
                  </a:moveTo>
                  <a:lnTo>
                    <a:pt x="43" y="95"/>
                  </a:lnTo>
                  <a:lnTo>
                    <a:pt x="127" y="27"/>
                  </a:lnTo>
                  <a:lnTo>
                    <a:pt x="170" y="0"/>
                  </a:lnTo>
                  <a:lnTo>
                    <a:pt x="127" y="27"/>
                  </a:lnTo>
                  <a:lnTo>
                    <a:pt x="43" y="95"/>
                  </a:lnTo>
                  <a:lnTo>
                    <a:pt x="0" y="135"/>
                  </a:lnTo>
                  <a:close/>
                  <a:moveTo>
                    <a:pt x="0" y="135"/>
                  </a:moveTo>
                  <a:lnTo>
                    <a:pt x="170" y="0"/>
                  </a:lnTo>
                  <a:lnTo>
                    <a:pt x="170" y="0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ACD38837-A60C-406C-9F5E-2B6D9DB30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0" y="1023"/>
              <a:ext cx="7" cy="7"/>
            </a:xfrm>
            <a:custGeom>
              <a:avLst/>
              <a:gdLst>
                <a:gd name="T0" fmla="*/ 0 w 21"/>
                <a:gd name="T1" fmla="*/ 20 h 20"/>
                <a:gd name="T2" fmla="*/ 5 w 21"/>
                <a:gd name="T3" fmla="*/ 14 h 20"/>
                <a:gd name="T4" fmla="*/ 11 w 21"/>
                <a:gd name="T5" fmla="*/ 10 h 20"/>
                <a:gd name="T6" fmla="*/ 15 w 21"/>
                <a:gd name="T7" fmla="*/ 4 h 20"/>
                <a:gd name="T8" fmla="*/ 21 w 21"/>
                <a:gd name="T9" fmla="*/ 0 h 20"/>
                <a:gd name="T10" fmla="*/ 12 w 21"/>
                <a:gd name="T11" fmla="*/ 8 h 20"/>
                <a:gd name="T12" fmla="*/ 11 w 21"/>
                <a:gd name="T13" fmla="*/ 10 h 20"/>
                <a:gd name="T14" fmla="*/ 9 w 21"/>
                <a:gd name="T15" fmla="*/ 11 h 20"/>
                <a:gd name="T16" fmla="*/ 0 w 21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0">
                  <a:moveTo>
                    <a:pt x="0" y="20"/>
                  </a:moveTo>
                  <a:lnTo>
                    <a:pt x="5" y="14"/>
                  </a:lnTo>
                  <a:lnTo>
                    <a:pt x="11" y="10"/>
                  </a:lnTo>
                  <a:lnTo>
                    <a:pt x="15" y="4"/>
                  </a:lnTo>
                  <a:lnTo>
                    <a:pt x="21" y="0"/>
                  </a:lnTo>
                  <a:lnTo>
                    <a:pt x="12" y="8"/>
                  </a:lnTo>
                  <a:lnTo>
                    <a:pt x="11" y="10"/>
                  </a:lnTo>
                  <a:lnTo>
                    <a:pt x="9" y="11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7EF114E5-5043-4762-B56A-9BD2D2384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1" y="664"/>
              <a:ext cx="4" cy="5"/>
            </a:xfrm>
            <a:custGeom>
              <a:avLst/>
              <a:gdLst>
                <a:gd name="T0" fmla="*/ 0 w 13"/>
                <a:gd name="T1" fmla="*/ 14 h 14"/>
                <a:gd name="T2" fmla="*/ 7 w 13"/>
                <a:gd name="T3" fmla="*/ 7 h 14"/>
                <a:gd name="T4" fmla="*/ 13 w 13"/>
                <a:gd name="T5" fmla="*/ 0 h 14"/>
                <a:gd name="T6" fmla="*/ 10 w 13"/>
                <a:gd name="T7" fmla="*/ 4 h 14"/>
                <a:gd name="T8" fmla="*/ 0 w 1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0" y="14"/>
                  </a:moveTo>
                  <a:lnTo>
                    <a:pt x="7" y="7"/>
                  </a:lnTo>
                  <a:lnTo>
                    <a:pt x="13" y="0"/>
                  </a:lnTo>
                  <a:lnTo>
                    <a:pt x="10" y="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AB902BE9-3FF8-4464-AF8C-5B056F960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" y="660"/>
              <a:ext cx="5" cy="4"/>
            </a:xfrm>
            <a:custGeom>
              <a:avLst/>
              <a:gdLst>
                <a:gd name="T0" fmla="*/ 0 w 14"/>
                <a:gd name="T1" fmla="*/ 13 h 13"/>
                <a:gd name="T2" fmla="*/ 7 w 14"/>
                <a:gd name="T3" fmla="*/ 7 h 13"/>
                <a:gd name="T4" fmla="*/ 14 w 14"/>
                <a:gd name="T5" fmla="*/ 0 h 13"/>
                <a:gd name="T6" fmla="*/ 4 w 14"/>
                <a:gd name="T7" fmla="*/ 10 h 13"/>
                <a:gd name="T8" fmla="*/ 0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0" y="13"/>
                  </a:moveTo>
                  <a:lnTo>
                    <a:pt x="7" y="7"/>
                  </a:lnTo>
                  <a:lnTo>
                    <a:pt x="14" y="0"/>
                  </a:lnTo>
                  <a:lnTo>
                    <a:pt x="4" y="10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49B736D0-8379-4A5B-BDC7-D404D8D48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258"/>
              <a:ext cx="1595" cy="1402"/>
            </a:xfrm>
            <a:custGeom>
              <a:avLst/>
              <a:gdLst>
                <a:gd name="T0" fmla="*/ 271 w 4783"/>
                <a:gd name="T1" fmla="*/ 4206 h 4206"/>
                <a:gd name="T2" fmla="*/ 0 w 4783"/>
                <a:gd name="T3" fmla="*/ 3936 h 4206"/>
                <a:gd name="T4" fmla="*/ 135 w 4783"/>
                <a:gd name="T5" fmla="*/ 3799 h 4206"/>
                <a:gd name="T6" fmla="*/ 3703 w 4783"/>
                <a:gd name="T7" fmla="*/ 232 h 4206"/>
                <a:gd name="T8" fmla="*/ 3703 w 4783"/>
                <a:gd name="T9" fmla="*/ 232 h 4206"/>
                <a:gd name="T10" fmla="*/ 3746 w 4783"/>
                <a:gd name="T11" fmla="*/ 192 h 4206"/>
                <a:gd name="T12" fmla="*/ 3830 w 4783"/>
                <a:gd name="T13" fmla="*/ 124 h 4206"/>
                <a:gd name="T14" fmla="*/ 3873 w 4783"/>
                <a:gd name="T15" fmla="*/ 97 h 4206"/>
                <a:gd name="T16" fmla="*/ 3873 w 4783"/>
                <a:gd name="T17" fmla="*/ 97 h 4206"/>
                <a:gd name="T18" fmla="*/ 3873 w 4783"/>
                <a:gd name="T19" fmla="*/ 97 h 4206"/>
                <a:gd name="T20" fmla="*/ 3873 w 4783"/>
                <a:gd name="T21" fmla="*/ 97 h 4206"/>
                <a:gd name="T22" fmla="*/ 3915 w 4783"/>
                <a:gd name="T23" fmla="*/ 72 h 4206"/>
                <a:gd name="T24" fmla="*/ 3997 w 4783"/>
                <a:gd name="T25" fmla="*/ 36 h 4206"/>
                <a:gd name="T26" fmla="*/ 4079 w 4783"/>
                <a:gd name="T27" fmla="*/ 12 h 4206"/>
                <a:gd name="T28" fmla="*/ 4159 w 4783"/>
                <a:gd name="T29" fmla="*/ 2 h 4206"/>
                <a:gd name="T30" fmla="*/ 4198 w 4783"/>
                <a:gd name="T31" fmla="*/ 0 h 4206"/>
                <a:gd name="T32" fmla="*/ 4243 w 4783"/>
                <a:gd name="T33" fmla="*/ 2 h 4206"/>
                <a:gd name="T34" fmla="*/ 4331 w 4783"/>
                <a:gd name="T35" fmla="*/ 15 h 4206"/>
                <a:gd name="T36" fmla="*/ 4414 w 4783"/>
                <a:gd name="T37" fmla="*/ 42 h 4206"/>
                <a:gd name="T38" fmla="*/ 4495 w 4783"/>
                <a:gd name="T39" fmla="*/ 80 h 4206"/>
                <a:gd name="T40" fmla="*/ 4570 w 4783"/>
                <a:gd name="T41" fmla="*/ 129 h 4206"/>
                <a:gd name="T42" fmla="*/ 4639 w 4783"/>
                <a:gd name="T43" fmla="*/ 186 h 4206"/>
                <a:gd name="T44" fmla="*/ 4702 w 4783"/>
                <a:gd name="T45" fmla="*/ 251 h 4206"/>
                <a:gd name="T46" fmla="*/ 4758 w 4783"/>
                <a:gd name="T47" fmla="*/ 324 h 4206"/>
                <a:gd name="T48" fmla="*/ 4783 w 4783"/>
                <a:gd name="T49" fmla="*/ 363 h 4206"/>
                <a:gd name="T50" fmla="*/ 4747 w 4783"/>
                <a:gd name="T51" fmla="*/ 342 h 4206"/>
                <a:gd name="T52" fmla="*/ 4672 w 4783"/>
                <a:gd name="T53" fmla="*/ 309 h 4206"/>
                <a:gd name="T54" fmla="*/ 4593 w 4783"/>
                <a:gd name="T55" fmla="*/ 286 h 4206"/>
                <a:gd name="T56" fmla="*/ 4511 w 4783"/>
                <a:gd name="T57" fmla="*/ 274 h 4206"/>
                <a:gd name="T58" fmla="*/ 4469 w 4783"/>
                <a:gd name="T59" fmla="*/ 273 h 4206"/>
                <a:gd name="T60" fmla="*/ 4408 w 4783"/>
                <a:gd name="T61" fmla="*/ 274 h 4206"/>
                <a:gd name="T62" fmla="*/ 4316 w 4783"/>
                <a:gd name="T63" fmla="*/ 293 h 4206"/>
                <a:gd name="T64" fmla="*/ 4254 w 4783"/>
                <a:gd name="T65" fmla="*/ 313 h 4206"/>
                <a:gd name="T66" fmla="*/ 4192 w 4783"/>
                <a:gd name="T67" fmla="*/ 342 h 4206"/>
                <a:gd name="T68" fmla="*/ 4129 w 4783"/>
                <a:gd name="T69" fmla="*/ 378 h 4206"/>
                <a:gd name="T70" fmla="*/ 4067 w 4783"/>
                <a:gd name="T71" fmla="*/ 421 h 4206"/>
                <a:gd name="T72" fmla="*/ 4005 w 4783"/>
                <a:gd name="T73" fmla="*/ 474 h 4206"/>
                <a:gd name="T74" fmla="*/ 3975 w 4783"/>
                <a:gd name="T75" fmla="*/ 504 h 4206"/>
                <a:gd name="T76" fmla="*/ 3272 w 4783"/>
                <a:gd name="T77" fmla="*/ 1206 h 4206"/>
                <a:gd name="T78" fmla="*/ 3265 w 4783"/>
                <a:gd name="T79" fmla="*/ 1213 h 4206"/>
                <a:gd name="T80" fmla="*/ 3258 w 4783"/>
                <a:gd name="T81" fmla="*/ 1219 h 4206"/>
                <a:gd name="T82" fmla="*/ 3258 w 4783"/>
                <a:gd name="T83" fmla="*/ 1219 h 4206"/>
                <a:gd name="T84" fmla="*/ 3258 w 4783"/>
                <a:gd name="T85" fmla="*/ 1219 h 4206"/>
                <a:gd name="T86" fmla="*/ 3252 w 4783"/>
                <a:gd name="T87" fmla="*/ 1226 h 4206"/>
                <a:gd name="T88" fmla="*/ 3245 w 4783"/>
                <a:gd name="T89" fmla="*/ 1233 h 4206"/>
                <a:gd name="T90" fmla="*/ 2183 w 4783"/>
                <a:gd name="T91" fmla="*/ 2296 h 4206"/>
                <a:gd name="T92" fmla="*/ 2177 w 4783"/>
                <a:gd name="T93" fmla="*/ 2300 h 4206"/>
                <a:gd name="T94" fmla="*/ 2173 w 4783"/>
                <a:gd name="T95" fmla="*/ 2306 h 4206"/>
                <a:gd name="T96" fmla="*/ 2167 w 4783"/>
                <a:gd name="T97" fmla="*/ 2310 h 4206"/>
                <a:gd name="T98" fmla="*/ 2162 w 4783"/>
                <a:gd name="T99" fmla="*/ 2316 h 4206"/>
                <a:gd name="T100" fmla="*/ 1103 w 4783"/>
                <a:gd name="T101" fmla="*/ 3374 h 4206"/>
                <a:gd name="T102" fmla="*/ 1094 w 4783"/>
                <a:gd name="T103" fmla="*/ 3381 h 4206"/>
                <a:gd name="T104" fmla="*/ 1086 w 4783"/>
                <a:gd name="T105" fmla="*/ 3390 h 4206"/>
                <a:gd name="T106" fmla="*/ 1086 w 4783"/>
                <a:gd name="T107" fmla="*/ 3390 h 4206"/>
                <a:gd name="T108" fmla="*/ 1086 w 4783"/>
                <a:gd name="T109" fmla="*/ 3390 h 4206"/>
                <a:gd name="T110" fmla="*/ 1078 w 4783"/>
                <a:gd name="T111" fmla="*/ 3397 h 4206"/>
                <a:gd name="T112" fmla="*/ 1073 w 4783"/>
                <a:gd name="T113" fmla="*/ 3406 h 4206"/>
                <a:gd name="T114" fmla="*/ 408 w 4783"/>
                <a:gd name="T115" fmla="*/ 4070 h 4206"/>
                <a:gd name="T116" fmla="*/ 271 w 4783"/>
                <a:gd name="T117" fmla="*/ 4206 h 4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783" h="4206">
                  <a:moveTo>
                    <a:pt x="271" y="4206"/>
                  </a:moveTo>
                  <a:lnTo>
                    <a:pt x="0" y="3936"/>
                  </a:lnTo>
                  <a:lnTo>
                    <a:pt x="135" y="3799"/>
                  </a:lnTo>
                  <a:lnTo>
                    <a:pt x="3703" y="232"/>
                  </a:lnTo>
                  <a:lnTo>
                    <a:pt x="3703" y="232"/>
                  </a:lnTo>
                  <a:lnTo>
                    <a:pt x="3746" y="192"/>
                  </a:lnTo>
                  <a:lnTo>
                    <a:pt x="3830" y="124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915" y="72"/>
                  </a:lnTo>
                  <a:lnTo>
                    <a:pt x="3997" y="36"/>
                  </a:lnTo>
                  <a:lnTo>
                    <a:pt x="4079" y="12"/>
                  </a:lnTo>
                  <a:lnTo>
                    <a:pt x="4159" y="2"/>
                  </a:lnTo>
                  <a:lnTo>
                    <a:pt x="4198" y="0"/>
                  </a:lnTo>
                  <a:lnTo>
                    <a:pt x="4243" y="2"/>
                  </a:lnTo>
                  <a:lnTo>
                    <a:pt x="4331" y="15"/>
                  </a:lnTo>
                  <a:lnTo>
                    <a:pt x="4414" y="42"/>
                  </a:lnTo>
                  <a:lnTo>
                    <a:pt x="4495" y="80"/>
                  </a:lnTo>
                  <a:lnTo>
                    <a:pt x="4570" y="129"/>
                  </a:lnTo>
                  <a:lnTo>
                    <a:pt x="4639" y="186"/>
                  </a:lnTo>
                  <a:lnTo>
                    <a:pt x="4702" y="251"/>
                  </a:lnTo>
                  <a:lnTo>
                    <a:pt x="4758" y="324"/>
                  </a:lnTo>
                  <a:lnTo>
                    <a:pt x="4783" y="363"/>
                  </a:lnTo>
                  <a:lnTo>
                    <a:pt x="4747" y="342"/>
                  </a:lnTo>
                  <a:lnTo>
                    <a:pt x="4672" y="309"/>
                  </a:lnTo>
                  <a:lnTo>
                    <a:pt x="4593" y="286"/>
                  </a:lnTo>
                  <a:lnTo>
                    <a:pt x="4511" y="274"/>
                  </a:lnTo>
                  <a:lnTo>
                    <a:pt x="4469" y="273"/>
                  </a:lnTo>
                  <a:lnTo>
                    <a:pt x="4408" y="274"/>
                  </a:lnTo>
                  <a:lnTo>
                    <a:pt x="4316" y="293"/>
                  </a:lnTo>
                  <a:lnTo>
                    <a:pt x="4254" y="313"/>
                  </a:lnTo>
                  <a:lnTo>
                    <a:pt x="4192" y="342"/>
                  </a:lnTo>
                  <a:lnTo>
                    <a:pt x="4129" y="378"/>
                  </a:lnTo>
                  <a:lnTo>
                    <a:pt x="4067" y="421"/>
                  </a:lnTo>
                  <a:lnTo>
                    <a:pt x="4005" y="474"/>
                  </a:lnTo>
                  <a:lnTo>
                    <a:pt x="3975" y="504"/>
                  </a:lnTo>
                  <a:lnTo>
                    <a:pt x="3272" y="1206"/>
                  </a:lnTo>
                  <a:lnTo>
                    <a:pt x="3265" y="1213"/>
                  </a:lnTo>
                  <a:lnTo>
                    <a:pt x="3258" y="1219"/>
                  </a:lnTo>
                  <a:lnTo>
                    <a:pt x="3258" y="1219"/>
                  </a:lnTo>
                  <a:lnTo>
                    <a:pt x="3258" y="1219"/>
                  </a:lnTo>
                  <a:lnTo>
                    <a:pt x="3252" y="1226"/>
                  </a:lnTo>
                  <a:lnTo>
                    <a:pt x="3245" y="1233"/>
                  </a:lnTo>
                  <a:lnTo>
                    <a:pt x="2183" y="2296"/>
                  </a:lnTo>
                  <a:lnTo>
                    <a:pt x="2177" y="2300"/>
                  </a:lnTo>
                  <a:lnTo>
                    <a:pt x="2173" y="2306"/>
                  </a:lnTo>
                  <a:lnTo>
                    <a:pt x="2167" y="2310"/>
                  </a:lnTo>
                  <a:lnTo>
                    <a:pt x="2162" y="2316"/>
                  </a:lnTo>
                  <a:lnTo>
                    <a:pt x="1103" y="3374"/>
                  </a:lnTo>
                  <a:lnTo>
                    <a:pt x="1094" y="3381"/>
                  </a:lnTo>
                  <a:lnTo>
                    <a:pt x="1086" y="3390"/>
                  </a:lnTo>
                  <a:lnTo>
                    <a:pt x="1086" y="3390"/>
                  </a:lnTo>
                  <a:lnTo>
                    <a:pt x="1086" y="3390"/>
                  </a:lnTo>
                  <a:lnTo>
                    <a:pt x="1078" y="3397"/>
                  </a:lnTo>
                  <a:lnTo>
                    <a:pt x="1073" y="3406"/>
                  </a:lnTo>
                  <a:lnTo>
                    <a:pt x="408" y="4070"/>
                  </a:lnTo>
                  <a:lnTo>
                    <a:pt x="271" y="4206"/>
                  </a:lnTo>
                  <a:close/>
                </a:path>
              </a:pathLst>
            </a:custGeom>
            <a:solidFill>
              <a:srgbClr val="B15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BAD8065F-AB49-49F9-8C29-4A08495738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3" y="1674"/>
              <a:ext cx="2910" cy="2420"/>
            </a:xfrm>
            <a:custGeom>
              <a:avLst/>
              <a:gdLst>
                <a:gd name="T0" fmla="*/ 1620 w 8730"/>
                <a:gd name="T1" fmla="*/ 5483 h 7261"/>
                <a:gd name="T2" fmla="*/ 1310 w 8730"/>
                <a:gd name="T3" fmla="*/ 5807 h 7261"/>
                <a:gd name="T4" fmla="*/ 658 w 8730"/>
                <a:gd name="T5" fmla="*/ 6579 h 7261"/>
                <a:gd name="T6" fmla="*/ 284 w 8730"/>
                <a:gd name="T7" fmla="*/ 7067 h 7261"/>
                <a:gd name="T8" fmla="*/ 530 w 8730"/>
                <a:gd name="T9" fmla="*/ 7045 h 7261"/>
                <a:gd name="T10" fmla="*/ 1032 w 8730"/>
                <a:gd name="T11" fmla="*/ 6949 h 7261"/>
                <a:gd name="T12" fmla="*/ 1728 w 8730"/>
                <a:gd name="T13" fmla="*/ 6733 h 7261"/>
                <a:gd name="T14" fmla="*/ 2614 w 8730"/>
                <a:gd name="T15" fmla="*/ 6354 h 7261"/>
                <a:gd name="T16" fmla="*/ 3267 w 8730"/>
                <a:gd name="T17" fmla="*/ 6012 h 7261"/>
                <a:gd name="T18" fmla="*/ 3841 w 8730"/>
                <a:gd name="T19" fmla="*/ 5673 h 7261"/>
                <a:gd name="T20" fmla="*/ 4463 w 8730"/>
                <a:gd name="T21" fmla="*/ 5270 h 7261"/>
                <a:gd name="T22" fmla="*/ 5132 w 8730"/>
                <a:gd name="T23" fmla="*/ 4795 h 7261"/>
                <a:gd name="T24" fmla="*/ 5849 w 8730"/>
                <a:gd name="T25" fmla="*/ 4245 h 7261"/>
                <a:gd name="T26" fmla="*/ 6612 w 8730"/>
                <a:gd name="T27" fmla="*/ 3611 h 7261"/>
                <a:gd name="T28" fmla="*/ 7422 w 8730"/>
                <a:gd name="T29" fmla="*/ 2891 h 7261"/>
                <a:gd name="T30" fmla="*/ 8278 w 8730"/>
                <a:gd name="T31" fmla="*/ 2078 h 7261"/>
                <a:gd name="T32" fmla="*/ 6872 w 8730"/>
                <a:gd name="T33" fmla="*/ 229 h 7261"/>
                <a:gd name="T34" fmla="*/ 199 w 8730"/>
                <a:gd name="T35" fmla="*/ 7261 h 7261"/>
                <a:gd name="T36" fmla="*/ 85 w 8730"/>
                <a:gd name="T37" fmla="*/ 7257 h 7261"/>
                <a:gd name="T38" fmla="*/ 20 w 8730"/>
                <a:gd name="T39" fmla="*/ 7221 h 7261"/>
                <a:gd name="T40" fmla="*/ 0 w 8730"/>
                <a:gd name="T41" fmla="*/ 7176 h 7261"/>
                <a:gd name="T42" fmla="*/ 17 w 8730"/>
                <a:gd name="T43" fmla="*/ 7106 h 7261"/>
                <a:gd name="T44" fmla="*/ 285 w 8730"/>
                <a:gd name="T45" fmla="*/ 6745 h 7261"/>
                <a:gd name="T46" fmla="*/ 821 w 8730"/>
                <a:gd name="T47" fmla="*/ 6076 h 7261"/>
                <a:gd name="T48" fmla="*/ 1343 w 8730"/>
                <a:gd name="T49" fmla="*/ 5489 h 7261"/>
                <a:gd name="T50" fmla="*/ 6804 w 8730"/>
                <a:gd name="T51" fmla="*/ 26 h 7261"/>
                <a:gd name="T52" fmla="*/ 6853 w 8730"/>
                <a:gd name="T53" fmla="*/ 0 h 7261"/>
                <a:gd name="T54" fmla="*/ 6925 w 8730"/>
                <a:gd name="T55" fmla="*/ 13 h 7261"/>
                <a:gd name="T56" fmla="*/ 8704 w 8730"/>
                <a:gd name="T57" fmla="*/ 1790 h 7261"/>
                <a:gd name="T58" fmla="*/ 8730 w 8730"/>
                <a:gd name="T59" fmla="*/ 1840 h 7261"/>
                <a:gd name="T60" fmla="*/ 8717 w 8730"/>
                <a:gd name="T61" fmla="*/ 1911 h 7261"/>
                <a:gd name="T62" fmla="*/ 8467 w 8730"/>
                <a:gd name="T63" fmla="*/ 2161 h 7261"/>
                <a:gd name="T64" fmla="*/ 7554 w 8730"/>
                <a:gd name="T65" fmla="*/ 3031 h 7261"/>
                <a:gd name="T66" fmla="*/ 6692 w 8730"/>
                <a:gd name="T67" fmla="*/ 3796 h 7261"/>
                <a:gd name="T68" fmla="*/ 5881 w 8730"/>
                <a:gd name="T69" fmla="*/ 4462 h 7261"/>
                <a:gd name="T70" fmla="*/ 5122 w 8730"/>
                <a:gd name="T71" fmla="*/ 5038 h 7261"/>
                <a:gd name="T72" fmla="*/ 4416 w 8730"/>
                <a:gd name="T73" fmla="*/ 5529 h 7261"/>
                <a:gd name="T74" fmla="*/ 3762 w 8730"/>
                <a:gd name="T75" fmla="*/ 5943 h 7261"/>
                <a:gd name="T76" fmla="*/ 3162 w 8730"/>
                <a:gd name="T77" fmla="*/ 6285 h 7261"/>
                <a:gd name="T78" fmla="*/ 2613 w 8730"/>
                <a:gd name="T79" fmla="*/ 6562 h 7261"/>
                <a:gd name="T80" fmla="*/ 2003 w 8730"/>
                <a:gd name="T81" fmla="*/ 6829 h 7261"/>
                <a:gd name="T82" fmla="*/ 1202 w 8730"/>
                <a:gd name="T83" fmla="*/ 7100 h 7261"/>
                <a:gd name="T84" fmla="*/ 618 w 8730"/>
                <a:gd name="T85" fmla="*/ 7225 h 7261"/>
                <a:gd name="T86" fmla="*/ 253 w 8730"/>
                <a:gd name="T87" fmla="*/ 7260 h 7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730" h="7261">
                  <a:moveTo>
                    <a:pt x="6872" y="229"/>
                  </a:moveTo>
                  <a:lnTo>
                    <a:pt x="1620" y="5483"/>
                  </a:lnTo>
                  <a:lnTo>
                    <a:pt x="1516" y="5587"/>
                  </a:lnTo>
                  <a:lnTo>
                    <a:pt x="1310" y="5807"/>
                  </a:lnTo>
                  <a:lnTo>
                    <a:pt x="1014" y="6146"/>
                  </a:lnTo>
                  <a:lnTo>
                    <a:pt x="658" y="6579"/>
                  </a:lnTo>
                  <a:lnTo>
                    <a:pt x="380" y="6939"/>
                  </a:lnTo>
                  <a:lnTo>
                    <a:pt x="284" y="7067"/>
                  </a:lnTo>
                  <a:lnTo>
                    <a:pt x="353" y="7064"/>
                  </a:lnTo>
                  <a:lnTo>
                    <a:pt x="530" y="7045"/>
                  </a:lnTo>
                  <a:lnTo>
                    <a:pt x="757" y="7009"/>
                  </a:lnTo>
                  <a:lnTo>
                    <a:pt x="1032" y="6949"/>
                  </a:lnTo>
                  <a:lnTo>
                    <a:pt x="1356" y="6858"/>
                  </a:lnTo>
                  <a:lnTo>
                    <a:pt x="1728" y="6733"/>
                  </a:lnTo>
                  <a:lnTo>
                    <a:pt x="2147" y="6567"/>
                  </a:lnTo>
                  <a:lnTo>
                    <a:pt x="2614" y="6354"/>
                  </a:lnTo>
                  <a:lnTo>
                    <a:pt x="2997" y="6158"/>
                  </a:lnTo>
                  <a:lnTo>
                    <a:pt x="3267" y="6012"/>
                  </a:lnTo>
                  <a:lnTo>
                    <a:pt x="3549" y="5850"/>
                  </a:lnTo>
                  <a:lnTo>
                    <a:pt x="3841" y="5673"/>
                  </a:lnTo>
                  <a:lnTo>
                    <a:pt x="4146" y="5480"/>
                  </a:lnTo>
                  <a:lnTo>
                    <a:pt x="4463" y="5270"/>
                  </a:lnTo>
                  <a:lnTo>
                    <a:pt x="4793" y="5041"/>
                  </a:lnTo>
                  <a:lnTo>
                    <a:pt x="5132" y="4795"/>
                  </a:lnTo>
                  <a:lnTo>
                    <a:pt x="5485" y="4530"/>
                  </a:lnTo>
                  <a:lnTo>
                    <a:pt x="5849" y="4245"/>
                  </a:lnTo>
                  <a:lnTo>
                    <a:pt x="6225" y="3940"/>
                  </a:lnTo>
                  <a:lnTo>
                    <a:pt x="6612" y="3611"/>
                  </a:lnTo>
                  <a:lnTo>
                    <a:pt x="7011" y="3263"/>
                  </a:lnTo>
                  <a:lnTo>
                    <a:pt x="7422" y="2891"/>
                  </a:lnTo>
                  <a:lnTo>
                    <a:pt x="7845" y="2497"/>
                  </a:lnTo>
                  <a:lnTo>
                    <a:pt x="8278" y="2078"/>
                  </a:lnTo>
                  <a:lnTo>
                    <a:pt x="8500" y="1858"/>
                  </a:lnTo>
                  <a:lnTo>
                    <a:pt x="6872" y="229"/>
                  </a:lnTo>
                  <a:close/>
                  <a:moveTo>
                    <a:pt x="199" y="7261"/>
                  </a:moveTo>
                  <a:lnTo>
                    <a:pt x="199" y="7261"/>
                  </a:lnTo>
                  <a:lnTo>
                    <a:pt x="104" y="7259"/>
                  </a:lnTo>
                  <a:lnTo>
                    <a:pt x="85" y="7257"/>
                  </a:lnTo>
                  <a:lnTo>
                    <a:pt x="60" y="7251"/>
                  </a:lnTo>
                  <a:lnTo>
                    <a:pt x="20" y="7221"/>
                  </a:lnTo>
                  <a:lnTo>
                    <a:pt x="9" y="7200"/>
                  </a:lnTo>
                  <a:lnTo>
                    <a:pt x="0" y="7176"/>
                  </a:lnTo>
                  <a:lnTo>
                    <a:pt x="4" y="7128"/>
                  </a:lnTo>
                  <a:lnTo>
                    <a:pt x="17" y="7106"/>
                  </a:lnTo>
                  <a:lnTo>
                    <a:pt x="43" y="7070"/>
                  </a:lnTo>
                  <a:lnTo>
                    <a:pt x="285" y="6745"/>
                  </a:lnTo>
                  <a:lnTo>
                    <a:pt x="586" y="6363"/>
                  </a:lnTo>
                  <a:lnTo>
                    <a:pt x="821" y="6076"/>
                  </a:lnTo>
                  <a:lnTo>
                    <a:pt x="1075" y="5781"/>
                  </a:lnTo>
                  <a:lnTo>
                    <a:pt x="1343" y="5489"/>
                  </a:lnTo>
                  <a:lnTo>
                    <a:pt x="1479" y="5351"/>
                  </a:lnTo>
                  <a:lnTo>
                    <a:pt x="6804" y="26"/>
                  </a:lnTo>
                  <a:lnTo>
                    <a:pt x="6818" y="13"/>
                  </a:lnTo>
                  <a:lnTo>
                    <a:pt x="6853" y="0"/>
                  </a:lnTo>
                  <a:lnTo>
                    <a:pt x="6890" y="0"/>
                  </a:lnTo>
                  <a:lnTo>
                    <a:pt x="6925" y="13"/>
                  </a:lnTo>
                  <a:lnTo>
                    <a:pt x="6939" y="26"/>
                  </a:lnTo>
                  <a:lnTo>
                    <a:pt x="8704" y="1790"/>
                  </a:lnTo>
                  <a:lnTo>
                    <a:pt x="8717" y="1806"/>
                  </a:lnTo>
                  <a:lnTo>
                    <a:pt x="8730" y="1840"/>
                  </a:lnTo>
                  <a:lnTo>
                    <a:pt x="8730" y="1876"/>
                  </a:lnTo>
                  <a:lnTo>
                    <a:pt x="8717" y="1911"/>
                  </a:lnTo>
                  <a:lnTo>
                    <a:pt x="8704" y="1927"/>
                  </a:lnTo>
                  <a:lnTo>
                    <a:pt x="8467" y="2161"/>
                  </a:lnTo>
                  <a:lnTo>
                    <a:pt x="8003" y="2609"/>
                  </a:lnTo>
                  <a:lnTo>
                    <a:pt x="7554" y="3031"/>
                  </a:lnTo>
                  <a:lnTo>
                    <a:pt x="7116" y="3426"/>
                  </a:lnTo>
                  <a:lnTo>
                    <a:pt x="6692" y="3796"/>
                  </a:lnTo>
                  <a:lnTo>
                    <a:pt x="6280" y="4141"/>
                  </a:lnTo>
                  <a:lnTo>
                    <a:pt x="5881" y="4462"/>
                  </a:lnTo>
                  <a:lnTo>
                    <a:pt x="5495" y="4762"/>
                  </a:lnTo>
                  <a:lnTo>
                    <a:pt x="5122" y="5038"/>
                  </a:lnTo>
                  <a:lnTo>
                    <a:pt x="4762" y="5295"/>
                  </a:lnTo>
                  <a:lnTo>
                    <a:pt x="4416" y="5529"/>
                  </a:lnTo>
                  <a:lnTo>
                    <a:pt x="4083" y="5745"/>
                  </a:lnTo>
                  <a:lnTo>
                    <a:pt x="3762" y="5943"/>
                  </a:lnTo>
                  <a:lnTo>
                    <a:pt x="3455" y="6122"/>
                  </a:lnTo>
                  <a:lnTo>
                    <a:pt x="3162" y="6285"/>
                  </a:lnTo>
                  <a:lnTo>
                    <a:pt x="2881" y="6431"/>
                  </a:lnTo>
                  <a:lnTo>
                    <a:pt x="2613" y="6562"/>
                  </a:lnTo>
                  <a:lnTo>
                    <a:pt x="2360" y="6678"/>
                  </a:lnTo>
                  <a:lnTo>
                    <a:pt x="2003" y="6829"/>
                  </a:lnTo>
                  <a:lnTo>
                    <a:pt x="1575" y="6986"/>
                  </a:lnTo>
                  <a:lnTo>
                    <a:pt x="1202" y="7100"/>
                  </a:lnTo>
                  <a:lnTo>
                    <a:pt x="883" y="7178"/>
                  </a:lnTo>
                  <a:lnTo>
                    <a:pt x="618" y="7225"/>
                  </a:lnTo>
                  <a:lnTo>
                    <a:pt x="407" y="7251"/>
                  </a:lnTo>
                  <a:lnTo>
                    <a:pt x="253" y="7260"/>
                  </a:lnTo>
                  <a:lnTo>
                    <a:pt x="199" y="7261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837CC233-4D29-4BA7-AB14-A90D1A460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8" y="2262"/>
              <a:ext cx="2434" cy="1674"/>
            </a:xfrm>
            <a:custGeom>
              <a:avLst/>
              <a:gdLst>
                <a:gd name="T0" fmla="*/ 97 w 7303"/>
                <a:gd name="T1" fmla="*/ 5022 h 5022"/>
                <a:gd name="T2" fmla="*/ 81 w 7303"/>
                <a:gd name="T3" fmla="*/ 5020 h 5022"/>
                <a:gd name="T4" fmla="*/ 52 w 7303"/>
                <a:gd name="T5" fmla="*/ 5012 h 5022"/>
                <a:gd name="T6" fmla="*/ 28 w 7303"/>
                <a:gd name="T7" fmla="*/ 4993 h 5022"/>
                <a:gd name="T8" fmla="*/ 10 w 7303"/>
                <a:gd name="T9" fmla="*/ 4969 h 5022"/>
                <a:gd name="T10" fmla="*/ 5 w 7303"/>
                <a:gd name="T11" fmla="*/ 4953 h 5022"/>
                <a:gd name="T12" fmla="*/ 0 w 7303"/>
                <a:gd name="T13" fmla="*/ 4934 h 5022"/>
                <a:gd name="T14" fmla="*/ 5 w 7303"/>
                <a:gd name="T15" fmla="*/ 4897 h 5022"/>
                <a:gd name="T16" fmla="*/ 22 w 7303"/>
                <a:gd name="T17" fmla="*/ 4865 h 5022"/>
                <a:gd name="T18" fmla="*/ 51 w 7303"/>
                <a:gd name="T19" fmla="*/ 4840 h 5022"/>
                <a:gd name="T20" fmla="*/ 70 w 7303"/>
                <a:gd name="T21" fmla="*/ 4833 h 5022"/>
                <a:gd name="T22" fmla="*/ 264 w 7303"/>
                <a:gd name="T23" fmla="*/ 4774 h 5022"/>
                <a:gd name="T24" fmla="*/ 660 w 7303"/>
                <a:gd name="T25" fmla="*/ 4635 h 5022"/>
                <a:gd name="T26" fmla="*/ 1061 w 7303"/>
                <a:gd name="T27" fmla="*/ 4472 h 5022"/>
                <a:gd name="T28" fmla="*/ 1470 w 7303"/>
                <a:gd name="T29" fmla="*/ 4286 h 5022"/>
                <a:gd name="T30" fmla="*/ 1888 w 7303"/>
                <a:gd name="T31" fmla="*/ 4077 h 5022"/>
                <a:gd name="T32" fmla="*/ 2311 w 7303"/>
                <a:gd name="T33" fmla="*/ 3845 h 5022"/>
                <a:gd name="T34" fmla="*/ 2740 w 7303"/>
                <a:gd name="T35" fmla="*/ 3591 h 5022"/>
                <a:gd name="T36" fmla="*/ 3176 w 7303"/>
                <a:gd name="T37" fmla="*/ 3311 h 5022"/>
                <a:gd name="T38" fmla="*/ 3620 w 7303"/>
                <a:gd name="T39" fmla="*/ 3010 h 5022"/>
                <a:gd name="T40" fmla="*/ 4069 w 7303"/>
                <a:gd name="T41" fmla="*/ 2686 h 5022"/>
                <a:gd name="T42" fmla="*/ 4525 w 7303"/>
                <a:gd name="T43" fmla="*/ 2339 h 5022"/>
                <a:gd name="T44" fmla="*/ 4987 w 7303"/>
                <a:gd name="T45" fmla="*/ 1969 h 5022"/>
                <a:gd name="T46" fmla="*/ 5455 w 7303"/>
                <a:gd name="T47" fmla="*/ 1578 h 5022"/>
                <a:gd name="T48" fmla="*/ 5929 w 7303"/>
                <a:gd name="T49" fmla="*/ 1163 h 5022"/>
                <a:gd name="T50" fmla="*/ 6408 w 7303"/>
                <a:gd name="T51" fmla="*/ 725 h 5022"/>
                <a:gd name="T52" fmla="*/ 6895 w 7303"/>
                <a:gd name="T53" fmla="*/ 264 h 5022"/>
                <a:gd name="T54" fmla="*/ 7140 w 7303"/>
                <a:gd name="T55" fmla="*/ 25 h 5022"/>
                <a:gd name="T56" fmla="*/ 7154 w 7303"/>
                <a:gd name="T57" fmla="*/ 12 h 5022"/>
                <a:gd name="T58" fmla="*/ 7190 w 7303"/>
                <a:gd name="T59" fmla="*/ 0 h 5022"/>
                <a:gd name="T60" fmla="*/ 7226 w 7303"/>
                <a:gd name="T61" fmla="*/ 0 h 5022"/>
                <a:gd name="T62" fmla="*/ 7261 w 7303"/>
                <a:gd name="T63" fmla="*/ 14 h 5022"/>
                <a:gd name="T64" fmla="*/ 7275 w 7303"/>
                <a:gd name="T65" fmla="*/ 27 h 5022"/>
                <a:gd name="T66" fmla="*/ 7288 w 7303"/>
                <a:gd name="T67" fmla="*/ 41 h 5022"/>
                <a:gd name="T68" fmla="*/ 7303 w 7303"/>
                <a:gd name="T69" fmla="*/ 76 h 5022"/>
                <a:gd name="T70" fmla="*/ 7301 w 7303"/>
                <a:gd name="T71" fmla="*/ 113 h 5022"/>
                <a:gd name="T72" fmla="*/ 7287 w 7303"/>
                <a:gd name="T73" fmla="*/ 148 h 5022"/>
                <a:gd name="T74" fmla="*/ 7274 w 7303"/>
                <a:gd name="T75" fmla="*/ 162 h 5022"/>
                <a:gd name="T76" fmla="*/ 7028 w 7303"/>
                <a:gd name="T77" fmla="*/ 404 h 5022"/>
                <a:gd name="T78" fmla="*/ 6537 w 7303"/>
                <a:gd name="T79" fmla="*/ 868 h 5022"/>
                <a:gd name="T80" fmla="*/ 6053 w 7303"/>
                <a:gd name="T81" fmla="*/ 1310 h 5022"/>
                <a:gd name="T82" fmla="*/ 5573 w 7303"/>
                <a:gd name="T83" fmla="*/ 1727 h 5022"/>
                <a:gd name="T84" fmla="*/ 5101 w 7303"/>
                <a:gd name="T85" fmla="*/ 2123 h 5022"/>
                <a:gd name="T86" fmla="*/ 4635 w 7303"/>
                <a:gd name="T87" fmla="*/ 2498 h 5022"/>
                <a:gd name="T88" fmla="*/ 4174 w 7303"/>
                <a:gd name="T89" fmla="*/ 2848 h 5022"/>
                <a:gd name="T90" fmla="*/ 3721 w 7303"/>
                <a:gd name="T91" fmla="*/ 3174 h 5022"/>
                <a:gd name="T92" fmla="*/ 3271 w 7303"/>
                <a:gd name="T93" fmla="*/ 3478 h 5022"/>
                <a:gd name="T94" fmla="*/ 2831 w 7303"/>
                <a:gd name="T95" fmla="*/ 3759 h 5022"/>
                <a:gd name="T96" fmla="*/ 2396 w 7303"/>
                <a:gd name="T97" fmla="*/ 4017 h 5022"/>
                <a:gd name="T98" fmla="*/ 1967 w 7303"/>
                <a:gd name="T99" fmla="*/ 4252 h 5022"/>
                <a:gd name="T100" fmla="*/ 1545 w 7303"/>
                <a:gd name="T101" fmla="*/ 4463 h 5022"/>
                <a:gd name="T102" fmla="*/ 1131 w 7303"/>
                <a:gd name="T103" fmla="*/ 4652 h 5022"/>
                <a:gd name="T104" fmla="*/ 722 w 7303"/>
                <a:gd name="T105" fmla="*/ 4816 h 5022"/>
                <a:gd name="T106" fmla="*/ 321 w 7303"/>
                <a:gd name="T107" fmla="*/ 4957 h 5022"/>
                <a:gd name="T108" fmla="*/ 124 w 7303"/>
                <a:gd name="T109" fmla="*/ 5018 h 5022"/>
                <a:gd name="T110" fmla="*/ 110 w 7303"/>
                <a:gd name="T111" fmla="*/ 5020 h 5022"/>
                <a:gd name="T112" fmla="*/ 97 w 7303"/>
                <a:gd name="T113" fmla="*/ 5022 h 5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303" h="5022">
                  <a:moveTo>
                    <a:pt x="97" y="5022"/>
                  </a:moveTo>
                  <a:lnTo>
                    <a:pt x="81" y="5020"/>
                  </a:lnTo>
                  <a:lnTo>
                    <a:pt x="52" y="5012"/>
                  </a:lnTo>
                  <a:lnTo>
                    <a:pt x="28" y="4993"/>
                  </a:lnTo>
                  <a:lnTo>
                    <a:pt x="10" y="4969"/>
                  </a:lnTo>
                  <a:lnTo>
                    <a:pt x="5" y="4953"/>
                  </a:lnTo>
                  <a:lnTo>
                    <a:pt x="0" y="4934"/>
                  </a:lnTo>
                  <a:lnTo>
                    <a:pt x="5" y="4897"/>
                  </a:lnTo>
                  <a:lnTo>
                    <a:pt x="22" y="4865"/>
                  </a:lnTo>
                  <a:lnTo>
                    <a:pt x="51" y="4840"/>
                  </a:lnTo>
                  <a:lnTo>
                    <a:pt x="70" y="4833"/>
                  </a:lnTo>
                  <a:lnTo>
                    <a:pt x="264" y="4774"/>
                  </a:lnTo>
                  <a:lnTo>
                    <a:pt x="660" y="4635"/>
                  </a:lnTo>
                  <a:lnTo>
                    <a:pt x="1061" y="4472"/>
                  </a:lnTo>
                  <a:lnTo>
                    <a:pt x="1470" y="4286"/>
                  </a:lnTo>
                  <a:lnTo>
                    <a:pt x="1888" y="4077"/>
                  </a:lnTo>
                  <a:lnTo>
                    <a:pt x="2311" y="3845"/>
                  </a:lnTo>
                  <a:lnTo>
                    <a:pt x="2740" y="3591"/>
                  </a:lnTo>
                  <a:lnTo>
                    <a:pt x="3176" y="3311"/>
                  </a:lnTo>
                  <a:lnTo>
                    <a:pt x="3620" y="3010"/>
                  </a:lnTo>
                  <a:lnTo>
                    <a:pt x="4069" y="2686"/>
                  </a:lnTo>
                  <a:lnTo>
                    <a:pt x="4525" y="2339"/>
                  </a:lnTo>
                  <a:lnTo>
                    <a:pt x="4987" y="1969"/>
                  </a:lnTo>
                  <a:lnTo>
                    <a:pt x="5455" y="1578"/>
                  </a:lnTo>
                  <a:lnTo>
                    <a:pt x="5929" y="1163"/>
                  </a:lnTo>
                  <a:lnTo>
                    <a:pt x="6408" y="725"/>
                  </a:lnTo>
                  <a:lnTo>
                    <a:pt x="6895" y="264"/>
                  </a:lnTo>
                  <a:lnTo>
                    <a:pt x="7140" y="25"/>
                  </a:lnTo>
                  <a:lnTo>
                    <a:pt x="7154" y="12"/>
                  </a:lnTo>
                  <a:lnTo>
                    <a:pt x="7190" y="0"/>
                  </a:lnTo>
                  <a:lnTo>
                    <a:pt x="7226" y="0"/>
                  </a:lnTo>
                  <a:lnTo>
                    <a:pt x="7261" y="14"/>
                  </a:lnTo>
                  <a:lnTo>
                    <a:pt x="7275" y="27"/>
                  </a:lnTo>
                  <a:lnTo>
                    <a:pt x="7288" y="41"/>
                  </a:lnTo>
                  <a:lnTo>
                    <a:pt x="7303" y="76"/>
                  </a:lnTo>
                  <a:lnTo>
                    <a:pt x="7301" y="113"/>
                  </a:lnTo>
                  <a:lnTo>
                    <a:pt x="7287" y="148"/>
                  </a:lnTo>
                  <a:lnTo>
                    <a:pt x="7274" y="162"/>
                  </a:lnTo>
                  <a:lnTo>
                    <a:pt x="7028" y="404"/>
                  </a:lnTo>
                  <a:lnTo>
                    <a:pt x="6537" y="868"/>
                  </a:lnTo>
                  <a:lnTo>
                    <a:pt x="6053" y="1310"/>
                  </a:lnTo>
                  <a:lnTo>
                    <a:pt x="5573" y="1727"/>
                  </a:lnTo>
                  <a:lnTo>
                    <a:pt x="5101" y="2123"/>
                  </a:lnTo>
                  <a:lnTo>
                    <a:pt x="4635" y="2498"/>
                  </a:lnTo>
                  <a:lnTo>
                    <a:pt x="4174" y="2848"/>
                  </a:lnTo>
                  <a:lnTo>
                    <a:pt x="3721" y="3174"/>
                  </a:lnTo>
                  <a:lnTo>
                    <a:pt x="3271" y="3478"/>
                  </a:lnTo>
                  <a:lnTo>
                    <a:pt x="2831" y="3759"/>
                  </a:lnTo>
                  <a:lnTo>
                    <a:pt x="2396" y="4017"/>
                  </a:lnTo>
                  <a:lnTo>
                    <a:pt x="1967" y="4252"/>
                  </a:lnTo>
                  <a:lnTo>
                    <a:pt x="1545" y="4463"/>
                  </a:lnTo>
                  <a:lnTo>
                    <a:pt x="1131" y="4652"/>
                  </a:lnTo>
                  <a:lnTo>
                    <a:pt x="722" y="4816"/>
                  </a:lnTo>
                  <a:lnTo>
                    <a:pt x="321" y="4957"/>
                  </a:lnTo>
                  <a:lnTo>
                    <a:pt x="124" y="5018"/>
                  </a:lnTo>
                  <a:lnTo>
                    <a:pt x="110" y="5020"/>
                  </a:lnTo>
                  <a:lnTo>
                    <a:pt x="97" y="502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80E0BFD7-C901-4139-9286-EAC221A2A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" y="2171"/>
              <a:ext cx="109" cy="109"/>
            </a:xfrm>
            <a:custGeom>
              <a:avLst/>
              <a:gdLst>
                <a:gd name="T0" fmla="*/ 95 w 325"/>
                <a:gd name="T1" fmla="*/ 327 h 327"/>
                <a:gd name="T2" fmla="*/ 76 w 325"/>
                <a:gd name="T3" fmla="*/ 325 h 327"/>
                <a:gd name="T4" fmla="*/ 42 w 325"/>
                <a:gd name="T5" fmla="*/ 311 h 327"/>
                <a:gd name="T6" fmla="*/ 27 w 325"/>
                <a:gd name="T7" fmla="*/ 298 h 327"/>
                <a:gd name="T8" fmla="*/ 14 w 325"/>
                <a:gd name="T9" fmla="*/ 283 h 327"/>
                <a:gd name="T10" fmla="*/ 0 w 325"/>
                <a:gd name="T11" fmla="*/ 249 h 327"/>
                <a:gd name="T12" fmla="*/ 0 w 325"/>
                <a:gd name="T13" fmla="*/ 211 h 327"/>
                <a:gd name="T14" fmla="*/ 14 w 325"/>
                <a:gd name="T15" fmla="*/ 177 h 327"/>
                <a:gd name="T16" fmla="*/ 27 w 325"/>
                <a:gd name="T17" fmla="*/ 163 h 327"/>
                <a:gd name="T18" fmla="*/ 163 w 325"/>
                <a:gd name="T19" fmla="*/ 27 h 327"/>
                <a:gd name="T20" fmla="*/ 177 w 325"/>
                <a:gd name="T21" fmla="*/ 14 h 327"/>
                <a:gd name="T22" fmla="*/ 212 w 325"/>
                <a:gd name="T23" fmla="*/ 0 h 327"/>
                <a:gd name="T24" fmla="*/ 249 w 325"/>
                <a:gd name="T25" fmla="*/ 0 h 327"/>
                <a:gd name="T26" fmla="*/ 284 w 325"/>
                <a:gd name="T27" fmla="*/ 14 h 327"/>
                <a:gd name="T28" fmla="*/ 298 w 325"/>
                <a:gd name="T29" fmla="*/ 27 h 327"/>
                <a:gd name="T30" fmla="*/ 311 w 325"/>
                <a:gd name="T31" fmla="*/ 42 h 327"/>
                <a:gd name="T32" fmla="*/ 325 w 325"/>
                <a:gd name="T33" fmla="*/ 76 h 327"/>
                <a:gd name="T34" fmla="*/ 325 w 325"/>
                <a:gd name="T35" fmla="*/ 114 h 327"/>
                <a:gd name="T36" fmla="*/ 311 w 325"/>
                <a:gd name="T37" fmla="*/ 148 h 327"/>
                <a:gd name="T38" fmla="*/ 298 w 325"/>
                <a:gd name="T39" fmla="*/ 163 h 327"/>
                <a:gd name="T40" fmla="*/ 163 w 325"/>
                <a:gd name="T41" fmla="*/ 298 h 327"/>
                <a:gd name="T42" fmla="*/ 148 w 325"/>
                <a:gd name="T43" fmla="*/ 311 h 327"/>
                <a:gd name="T44" fmla="*/ 114 w 325"/>
                <a:gd name="T45" fmla="*/ 325 h 327"/>
                <a:gd name="T46" fmla="*/ 95 w 325"/>
                <a:gd name="T47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5" h="327">
                  <a:moveTo>
                    <a:pt x="95" y="327"/>
                  </a:moveTo>
                  <a:lnTo>
                    <a:pt x="76" y="325"/>
                  </a:lnTo>
                  <a:lnTo>
                    <a:pt x="42" y="311"/>
                  </a:lnTo>
                  <a:lnTo>
                    <a:pt x="27" y="298"/>
                  </a:lnTo>
                  <a:lnTo>
                    <a:pt x="14" y="283"/>
                  </a:lnTo>
                  <a:lnTo>
                    <a:pt x="0" y="249"/>
                  </a:lnTo>
                  <a:lnTo>
                    <a:pt x="0" y="211"/>
                  </a:lnTo>
                  <a:lnTo>
                    <a:pt x="14" y="177"/>
                  </a:lnTo>
                  <a:lnTo>
                    <a:pt x="27" y="163"/>
                  </a:lnTo>
                  <a:lnTo>
                    <a:pt x="163" y="27"/>
                  </a:lnTo>
                  <a:lnTo>
                    <a:pt x="177" y="14"/>
                  </a:lnTo>
                  <a:lnTo>
                    <a:pt x="212" y="0"/>
                  </a:lnTo>
                  <a:lnTo>
                    <a:pt x="249" y="0"/>
                  </a:lnTo>
                  <a:lnTo>
                    <a:pt x="284" y="14"/>
                  </a:lnTo>
                  <a:lnTo>
                    <a:pt x="298" y="27"/>
                  </a:lnTo>
                  <a:lnTo>
                    <a:pt x="311" y="42"/>
                  </a:lnTo>
                  <a:lnTo>
                    <a:pt x="325" y="76"/>
                  </a:lnTo>
                  <a:lnTo>
                    <a:pt x="325" y="114"/>
                  </a:lnTo>
                  <a:lnTo>
                    <a:pt x="311" y="148"/>
                  </a:lnTo>
                  <a:lnTo>
                    <a:pt x="298" y="163"/>
                  </a:lnTo>
                  <a:lnTo>
                    <a:pt x="163" y="298"/>
                  </a:lnTo>
                  <a:lnTo>
                    <a:pt x="148" y="311"/>
                  </a:lnTo>
                  <a:lnTo>
                    <a:pt x="114" y="325"/>
                  </a:lnTo>
                  <a:lnTo>
                    <a:pt x="95" y="327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D430B651-F36A-4B4D-B65F-B395DC8E88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9" y="1900"/>
              <a:ext cx="335" cy="335"/>
            </a:xfrm>
            <a:custGeom>
              <a:avLst/>
              <a:gdLst>
                <a:gd name="T0" fmla="*/ 908 w 1003"/>
                <a:gd name="T1" fmla="*/ 1005 h 1005"/>
                <a:gd name="T2" fmla="*/ 890 w 1003"/>
                <a:gd name="T3" fmla="*/ 1005 h 1005"/>
                <a:gd name="T4" fmla="*/ 855 w 1003"/>
                <a:gd name="T5" fmla="*/ 991 h 1005"/>
                <a:gd name="T6" fmla="*/ 841 w 1003"/>
                <a:gd name="T7" fmla="*/ 978 h 1005"/>
                <a:gd name="T8" fmla="*/ 26 w 1003"/>
                <a:gd name="T9" fmla="*/ 163 h 1005"/>
                <a:gd name="T10" fmla="*/ 14 w 1003"/>
                <a:gd name="T11" fmla="*/ 148 h 1005"/>
                <a:gd name="T12" fmla="*/ 0 w 1003"/>
                <a:gd name="T13" fmla="*/ 114 h 1005"/>
                <a:gd name="T14" fmla="*/ 0 w 1003"/>
                <a:gd name="T15" fmla="*/ 76 h 1005"/>
                <a:gd name="T16" fmla="*/ 14 w 1003"/>
                <a:gd name="T17" fmla="*/ 42 h 1005"/>
                <a:gd name="T18" fmla="*/ 26 w 1003"/>
                <a:gd name="T19" fmla="*/ 27 h 1005"/>
                <a:gd name="T20" fmla="*/ 42 w 1003"/>
                <a:gd name="T21" fmla="*/ 14 h 1005"/>
                <a:gd name="T22" fmla="*/ 76 w 1003"/>
                <a:gd name="T23" fmla="*/ 0 h 1005"/>
                <a:gd name="T24" fmla="*/ 112 w 1003"/>
                <a:gd name="T25" fmla="*/ 0 h 1005"/>
                <a:gd name="T26" fmla="*/ 147 w 1003"/>
                <a:gd name="T27" fmla="*/ 14 h 1005"/>
                <a:gd name="T28" fmla="*/ 163 w 1003"/>
                <a:gd name="T29" fmla="*/ 27 h 1005"/>
                <a:gd name="T30" fmla="*/ 976 w 1003"/>
                <a:gd name="T31" fmla="*/ 842 h 1005"/>
                <a:gd name="T32" fmla="*/ 989 w 1003"/>
                <a:gd name="T33" fmla="*/ 857 h 1005"/>
                <a:gd name="T34" fmla="*/ 1003 w 1003"/>
                <a:gd name="T35" fmla="*/ 891 h 1005"/>
                <a:gd name="T36" fmla="*/ 1003 w 1003"/>
                <a:gd name="T37" fmla="*/ 929 h 1005"/>
                <a:gd name="T38" fmla="*/ 989 w 1003"/>
                <a:gd name="T39" fmla="*/ 963 h 1005"/>
                <a:gd name="T40" fmla="*/ 976 w 1003"/>
                <a:gd name="T41" fmla="*/ 978 h 1005"/>
                <a:gd name="T42" fmla="*/ 962 w 1003"/>
                <a:gd name="T43" fmla="*/ 991 h 1005"/>
                <a:gd name="T44" fmla="*/ 927 w 1003"/>
                <a:gd name="T45" fmla="*/ 1005 h 1005"/>
                <a:gd name="T46" fmla="*/ 908 w 1003"/>
                <a:gd name="T47" fmla="*/ 1005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3" h="1005">
                  <a:moveTo>
                    <a:pt x="908" y="1005"/>
                  </a:moveTo>
                  <a:lnTo>
                    <a:pt x="890" y="1005"/>
                  </a:lnTo>
                  <a:lnTo>
                    <a:pt x="855" y="991"/>
                  </a:lnTo>
                  <a:lnTo>
                    <a:pt x="841" y="978"/>
                  </a:lnTo>
                  <a:lnTo>
                    <a:pt x="26" y="163"/>
                  </a:lnTo>
                  <a:lnTo>
                    <a:pt x="14" y="148"/>
                  </a:lnTo>
                  <a:lnTo>
                    <a:pt x="0" y="114"/>
                  </a:lnTo>
                  <a:lnTo>
                    <a:pt x="0" y="76"/>
                  </a:lnTo>
                  <a:lnTo>
                    <a:pt x="14" y="42"/>
                  </a:lnTo>
                  <a:lnTo>
                    <a:pt x="26" y="27"/>
                  </a:lnTo>
                  <a:lnTo>
                    <a:pt x="42" y="14"/>
                  </a:lnTo>
                  <a:lnTo>
                    <a:pt x="76" y="0"/>
                  </a:lnTo>
                  <a:lnTo>
                    <a:pt x="112" y="0"/>
                  </a:lnTo>
                  <a:lnTo>
                    <a:pt x="147" y="14"/>
                  </a:lnTo>
                  <a:lnTo>
                    <a:pt x="163" y="27"/>
                  </a:lnTo>
                  <a:lnTo>
                    <a:pt x="976" y="842"/>
                  </a:lnTo>
                  <a:lnTo>
                    <a:pt x="989" y="857"/>
                  </a:lnTo>
                  <a:lnTo>
                    <a:pt x="1003" y="891"/>
                  </a:lnTo>
                  <a:lnTo>
                    <a:pt x="1003" y="929"/>
                  </a:lnTo>
                  <a:lnTo>
                    <a:pt x="989" y="963"/>
                  </a:lnTo>
                  <a:lnTo>
                    <a:pt x="976" y="978"/>
                  </a:lnTo>
                  <a:lnTo>
                    <a:pt x="962" y="991"/>
                  </a:lnTo>
                  <a:lnTo>
                    <a:pt x="927" y="1005"/>
                  </a:lnTo>
                  <a:lnTo>
                    <a:pt x="908" y="100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499BAAA0-B68D-4116-9EDE-233070C92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" y="304"/>
              <a:ext cx="1252" cy="1252"/>
            </a:xfrm>
            <a:custGeom>
              <a:avLst/>
              <a:gdLst>
                <a:gd name="T0" fmla="*/ 95 w 3758"/>
                <a:gd name="T1" fmla="*/ 3758 h 3758"/>
                <a:gd name="T2" fmla="*/ 77 w 3758"/>
                <a:gd name="T3" fmla="*/ 3757 h 3758"/>
                <a:gd name="T4" fmla="*/ 42 w 3758"/>
                <a:gd name="T5" fmla="*/ 3743 h 3758"/>
                <a:gd name="T6" fmla="*/ 28 w 3758"/>
                <a:gd name="T7" fmla="*/ 3730 h 3758"/>
                <a:gd name="T8" fmla="*/ 15 w 3758"/>
                <a:gd name="T9" fmla="*/ 3715 h 3758"/>
                <a:gd name="T10" fmla="*/ 0 w 3758"/>
                <a:gd name="T11" fmla="*/ 3681 h 3758"/>
                <a:gd name="T12" fmla="*/ 0 w 3758"/>
                <a:gd name="T13" fmla="*/ 3643 h 3758"/>
                <a:gd name="T14" fmla="*/ 15 w 3758"/>
                <a:gd name="T15" fmla="*/ 3609 h 3758"/>
                <a:gd name="T16" fmla="*/ 28 w 3758"/>
                <a:gd name="T17" fmla="*/ 3594 h 3758"/>
                <a:gd name="T18" fmla="*/ 3595 w 3758"/>
                <a:gd name="T19" fmla="*/ 26 h 3758"/>
                <a:gd name="T20" fmla="*/ 3610 w 3758"/>
                <a:gd name="T21" fmla="*/ 13 h 3758"/>
                <a:gd name="T22" fmla="*/ 3644 w 3758"/>
                <a:gd name="T23" fmla="*/ 0 h 3758"/>
                <a:gd name="T24" fmla="*/ 3682 w 3758"/>
                <a:gd name="T25" fmla="*/ 0 h 3758"/>
                <a:gd name="T26" fmla="*/ 3716 w 3758"/>
                <a:gd name="T27" fmla="*/ 13 h 3758"/>
                <a:gd name="T28" fmla="*/ 3731 w 3758"/>
                <a:gd name="T29" fmla="*/ 26 h 3758"/>
                <a:gd name="T30" fmla="*/ 3744 w 3758"/>
                <a:gd name="T31" fmla="*/ 42 h 3758"/>
                <a:gd name="T32" fmla="*/ 3758 w 3758"/>
                <a:gd name="T33" fmla="*/ 77 h 3758"/>
                <a:gd name="T34" fmla="*/ 3758 w 3758"/>
                <a:gd name="T35" fmla="*/ 113 h 3758"/>
                <a:gd name="T36" fmla="*/ 3744 w 3758"/>
                <a:gd name="T37" fmla="*/ 147 h 3758"/>
                <a:gd name="T38" fmla="*/ 3731 w 3758"/>
                <a:gd name="T39" fmla="*/ 163 h 3758"/>
                <a:gd name="T40" fmla="*/ 163 w 3758"/>
                <a:gd name="T41" fmla="*/ 3730 h 3758"/>
                <a:gd name="T42" fmla="*/ 149 w 3758"/>
                <a:gd name="T43" fmla="*/ 3743 h 3758"/>
                <a:gd name="T44" fmla="*/ 114 w 3758"/>
                <a:gd name="T45" fmla="*/ 3757 h 3758"/>
                <a:gd name="T46" fmla="*/ 95 w 3758"/>
                <a:gd name="T47" fmla="*/ 3758 h 3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58" h="3758">
                  <a:moveTo>
                    <a:pt x="95" y="3758"/>
                  </a:moveTo>
                  <a:lnTo>
                    <a:pt x="77" y="3757"/>
                  </a:lnTo>
                  <a:lnTo>
                    <a:pt x="42" y="3743"/>
                  </a:lnTo>
                  <a:lnTo>
                    <a:pt x="28" y="3730"/>
                  </a:lnTo>
                  <a:lnTo>
                    <a:pt x="15" y="3715"/>
                  </a:lnTo>
                  <a:lnTo>
                    <a:pt x="0" y="3681"/>
                  </a:lnTo>
                  <a:lnTo>
                    <a:pt x="0" y="3643"/>
                  </a:lnTo>
                  <a:lnTo>
                    <a:pt x="15" y="3609"/>
                  </a:lnTo>
                  <a:lnTo>
                    <a:pt x="28" y="3594"/>
                  </a:lnTo>
                  <a:lnTo>
                    <a:pt x="3595" y="26"/>
                  </a:lnTo>
                  <a:lnTo>
                    <a:pt x="3610" y="13"/>
                  </a:lnTo>
                  <a:lnTo>
                    <a:pt x="3644" y="0"/>
                  </a:lnTo>
                  <a:lnTo>
                    <a:pt x="3682" y="0"/>
                  </a:lnTo>
                  <a:lnTo>
                    <a:pt x="3716" y="13"/>
                  </a:lnTo>
                  <a:lnTo>
                    <a:pt x="3731" y="26"/>
                  </a:lnTo>
                  <a:lnTo>
                    <a:pt x="3744" y="42"/>
                  </a:lnTo>
                  <a:lnTo>
                    <a:pt x="3758" y="77"/>
                  </a:lnTo>
                  <a:lnTo>
                    <a:pt x="3758" y="113"/>
                  </a:lnTo>
                  <a:lnTo>
                    <a:pt x="3744" y="147"/>
                  </a:lnTo>
                  <a:lnTo>
                    <a:pt x="3731" y="163"/>
                  </a:lnTo>
                  <a:lnTo>
                    <a:pt x="163" y="3730"/>
                  </a:lnTo>
                  <a:lnTo>
                    <a:pt x="149" y="3743"/>
                  </a:lnTo>
                  <a:lnTo>
                    <a:pt x="114" y="3757"/>
                  </a:lnTo>
                  <a:lnTo>
                    <a:pt x="95" y="3758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EB48F2A4-DD00-4B95-B648-73F2D760EE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4" y="642"/>
              <a:ext cx="1127" cy="1186"/>
            </a:xfrm>
            <a:custGeom>
              <a:avLst/>
              <a:gdLst>
                <a:gd name="T0" fmla="*/ 96 w 3380"/>
                <a:gd name="T1" fmla="*/ 3557 h 3557"/>
                <a:gd name="T2" fmla="*/ 73 w 3380"/>
                <a:gd name="T3" fmla="*/ 3555 h 3557"/>
                <a:gd name="T4" fmla="*/ 31 w 3380"/>
                <a:gd name="T5" fmla="*/ 3534 h 3557"/>
                <a:gd name="T6" fmla="*/ 16 w 3380"/>
                <a:gd name="T7" fmla="*/ 3514 h 3557"/>
                <a:gd name="T8" fmla="*/ 6 w 3380"/>
                <a:gd name="T9" fmla="*/ 3496 h 3557"/>
                <a:gd name="T10" fmla="*/ 0 w 3380"/>
                <a:gd name="T11" fmla="*/ 3460 h 3557"/>
                <a:gd name="T12" fmla="*/ 7 w 3380"/>
                <a:gd name="T13" fmla="*/ 3424 h 3557"/>
                <a:gd name="T14" fmla="*/ 27 w 3380"/>
                <a:gd name="T15" fmla="*/ 3393 h 3557"/>
                <a:gd name="T16" fmla="*/ 43 w 3380"/>
                <a:gd name="T17" fmla="*/ 3381 h 3557"/>
                <a:gd name="T18" fmla="*/ 70 w 3380"/>
                <a:gd name="T19" fmla="*/ 3362 h 3557"/>
                <a:gd name="T20" fmla="*/ 350 w 3380"/>
                <a:gd name="T21" fmla="*/ 3159 h 3557"/>
                <a:gd name="T22" fmla="*/ 720 w 3380"/>
                <a:gd name="T23" fmla="*/ 2866 h 3557"/>
                <a:gd name="T24" fmla="*/ 1025 w 3380"/>
                <a:gd name="T25" fmla="*/ 2607 h 3557"/>
                <a:gd name="T26" fmla="*/ 1376 w 3380"/>
                <a:gd name="T27" fmla="*/ 2293 h 3557"/>
                <a:gd name="T28" fmla="*/ 1768 w 3380"/>
                <a:gd name="T29" fmla="*/ 1923 h 3557"/>
                <a:gd name="T30" fmla="*/ 1979 w 3380"/>
                <a:gd name="T31" fmla="*/ 1714 h 3557"/>
                <a:gd name="T32" fmla="*/ 2180 w 3380"/>
                <a:gd name="T33" fmla="*/ 1509 h 3557"/>
                <a:gd name="T34" fmla="*/ 2506 w 3380"/>
                <a:gd name="T35" fmla="*/ 1148 h 3557"/>
                <a:gd name="T36" fmla="*/ 2754 w 3380"/>
                <a:gd name="T37" fmla="*/ 841 h 3557"/>
                <a:gd name="T38" fmla="*/ 2935 w 3380"/>
                <a:gd name="T39" fmla="*/ 588 h 3557"/>
                <a:gd name="T40" fmla="*/ 3058 w 3380"/>
                <a:gd name="T41" fmla="*/ 386 h 3557"/>
                <a:gd name="T42" fmla="*/ 3134 w 3380"/>
                <a:gd name="T43" fmla="*/ 237 h 3557"/>
                <a:gd name="T44" fmla="*/ 3186 w 3380"/>
                <a:gd name="T45" fmla="*/ 98 h 3557"/>
                <a:gd name="T46" fmla="*/ 3190 w 3380"/>
                <a:gd name="T47" fmla="*/ 81 h 3557"/>
                <a:gd name="T48" fmla="*/ 3194 w 3380"/>
                <a:gd name="T49" fmla="*/ 62 h 3557"/>
                <a:gd name="T50" fmla="*/ 3215 w 3380"/>
                <a:gd name="T51" fmla="*/ 31 h 3557"/>
                <a:gd name="T52" fmla="*/ 3243 w 3380"/>
                <a:gd name="T53" fmla="*/ 9 h 3557"/>
                <a:gd name="T54" fmla="*/ 3279 w 3380"/>
                <a:gd name="T55" fmla="*/ 0 h 3557"/>
                <a:gd name="T56" fmla="*/ 3300 w 3380"/>
                <a:gd name="T57" fmla="*/ 2 h 3557"/>
                <a:gd name="T58" fmla="*/ 3318 w 3380"/>
                <a:gd name="T59" fmla="*/ 6 h 3557"/>
                <a:gd name="T60" fmla="*/ 3350 w 3380"/>
                <a:gd name="T61" fmla="*/ 25 h 3557"/>
                <a:gd name="T62" fmla="*/ 3372 w 3380"/>
                <a:gd name="T63" fmla="*/ 54 h 3557"/>
                <a:gd name="T64" fmla="*/ 3380 w 3380"/>
                <a:gd name="T65" fmla="*/ 90 h 3557"/>
                <a:gd name="T66" fmla="*/ 3379 w 3380"/>
                <a:gd name="T67" fmla="*/ 110 h 3557"/>
                <a:gd name="T68" fmla="*/ 3376 w 3380"/>
                <a:gd name="T69" fmla="*/ 134 h 3557"/>
                <a:gd name="T70" fmla="*/ 3321 w 3380"/>
                <a:gd name="T71" fmla="*/ 285 h 3557"/>
                <a:gd name="T72" fmla="*/ 3243 w 3380"/>
                <a:gd name="T73" fmla="*/ 447 h 3557"/>
                <a:gd name="T74" fmla="*/ 3117 w 3380"/>
                <a:gd name="T75" fmla="*/ 661 h 3557"/>
                <a:gd name="T76" fmla="*/ 2930 w 3380"/>
                <a:gd name="T77" fmla="*/ 929 h 3557"/>
                <a:gd name="T78" fmla="*/ 2669 w 3380"/>
                <a:gd name="T79" fmla="*/ 1253 h 3557"/>
                <a:gd name="T80" fmla="*/ 2417 w 3380"/>
                <a:gd name="T81" fmla="*/ 1535 h 3557"/>
                <a:gd name="T82" fmla="*/ 2223 w 3380"/>
                <a:gd name="T83" fmla="*/ 1741 h 3557"/>
                <a:gd name="T84" fmla="*/ 2115 w 3380"/>
                <a:gd name="T85" fmla="*/ 1849 h 3557"/>
                <a:gd name="T86" fmla="*/ 1902 w 3380"/>
                <a:gd name="T87" fmla="*/ 2061 h 3557"/>
                <a:gd name="T88" fmla="*/ 1506 w 3380"/>
                <a:gd name="T89" fmla="*/ 2435 h 3557"/>
                <a:gd name="T90" fmla="*/ 1152 w 3380"/>
                <a:gd name="T91" fmla="*/ 2752 h 3557"/>
                <a:gd name="T92" fmla="*/ 843 w 3380"/>
                <a:gd name="T93" fmla="*/ 3013 h 3557"/>
                <a:gd name="T94" fmla="*/ 471 w 3380"/>
                <a:gd name="T95" fmla="*/ 3309 h 3557"/>
                <a:gd name="T96" fmla="*/ 184 w 3380"/>
                <a:gd name="T97" fmla="*/ 3518 h 3557"/>
                <a:gd name="T98" fmla="*/ 148 w 3380"/>
                <a:gd name="T99" fmla="*/ 3541 h 3557"/>
                <a:gd name="T100" fmla="*/ 137 w 3380"/>
                <a:gd name="T101" fmla="*/ 3548 h 3557"/>
                <a:gd name="T102" fmla="*/ 109 w 3380"/>
                <a:gd name="T103" fmla="*/ 3557 h 3557"/>
                <a:gd name="T104" fmla="*/ 96 w 3380"/>
                <a:gd name="T105" fmla="*/ 3557 h 3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80" h="3557">
                  <a:moveTo>
                    <a:pt x="96" y="3557"/>
                  </a:moveTo>
                  <a:lnTo>
                    <a:pt x="73" y="3555"/>
                  </a:lnTo>
                  <a:lnTo>
                    <a:pt x="31" y="3534"/>
                  </a:lnTo>
                  <a:lnTo>
                    <a:pt x="16" y="3514"/>
                  </a:lnTo>
                  <a:lnTo>
                    <a:pt x="6" y="3496"/>
                  </a:lnTo>
                  <a:lnTo>
                    <a:pt x="0" y="3460"/>
                  </a:lnTo>
                  <a:lnTo>
                    <a:pt x="7" y="3424"/>
                  </a:lnTo>
                  <a:lnTo>
                    <a:pt x="27" y="3393"/>
                  </a:lnTo>
                  <a:lnTo>
                    <a:pt x="43" y="3381"/>
                  </a:lnTo>
                  <a:lnTo>
                    <a:pt x="70" y="3362"/>
                  </a:lnTo>
                  <a:lnTo>
                    <a:pt x="350" y="3159"/>
                  </a:lnTo>
                  <a:lnTo>
                    <a:pt x="720" y="2866"/>
                  </a:lnTo>
                  <a:lnTo>
                    <a:pt x="1025" y="2607"/>
                  </a:lnTo>
                  <a:lnTo>
                    <a:pt x="1376" y="2293"/>
                  </a:lnTo>
                  <a:lnTo>
                    <a:pt x="1768" y="1923"/>
                  </a:lnTo>
                  <a:lnTo>
                    <a:pt x="1979" y="1714"/>
                  </a:lnTo>
                  <a:lnTo>
                    <a:pt x="2180" y="1509"/>
                  </a:lnTo>
                  <a:lnTo>
                    <a:pt x="2506" y="1148"/>
                  </a:lnTo>
                  <a:lnTo>
                    <a:pt x="2754" y="841"/>
                  </a:lnTo>
                  <a:lnTo>
                    <a:pt x="2935" y="588"/>
                  </a:lnTo>
                  <a:lnTo>
                    <a:pt x="3058" y="386"/>
                  </a:lnTo>
                  <a:lnTo>
                    <a:pt x="3134" y="237"/>
                  </a:lnTo>
                  <a:lnTo>
                    <a:pt x="3186" y="98"/>
                  </a:lnTo>
                  <a:lnTo>
                    <a:pt x="3190" y="81"/>
                  </a:lnTo>
                  <a:lnTo>
                    <a:pt x="3194" y="62"/>
                  </a:lnTo>
                  <a:lnTo>
                    <a:pt x="3215" y="31"/>
                  </a:lnTo>
                  <a:lnTo>
                    <a:pt x="3243" y="9"/>
                  </a:lnTo>
                  <a:lnTo>
                    <a:pt x="3279" y="0"/>
                  </a:lnTo>
                  <a:lnTo>
                    <a:pt x="3300" y="2"/>
                  </a:lnTo>
                  <a:lnTo>
                    <a:pt x="3318" y="6"/>
                  </a:lnTo>
                  <a:lnTo>
                    <a:pt x="3350" y="25"/>
                  </a:lnTo>
                  <a:lnTo>
                    <a:pt x="3372" y="54"/>
                  </a:lnTo>
                  <a:lnTo>
                    <a:pt x="3380" y="90"/>
                  </a:lnTo>
                  <a:lnTo>
                    <a:pt x="3379" y="110"/>
                  </a:lnTo>
                  <a:lnTo>
                    <a:pt x="3376" y="134"/>
                  </a:lnTo>
                  <a:lnTo>
                    <a:pt x="3321" y="285"/>
                  </a:lnTo>
                  <a:lnTo>
                    <a:pt x="3243" y="447"/>
                  </a:lnTo>
                  <a:lnTo>
                    <a:pt x="3117" y="661"/>
                  </a:lnTo>
                  <a:lnTo>
                    <a:pt x="2930" y="929"/>
                  </a:lnTo>
                  <a:lnTo>
                    <a:pt x="2669" y="1253"/>
                  </a:lnTo>
                  <a:lnTo>
                    <a:pt x="2417" y="1535"/>
                  </a:lnTo>
                  <a:lnTo>
                    <a:pt x="2223" y="1741"/>
                  </a:lnTo>
                  <a:lnTo>
                    <a:pt x="2115" y="1849"/>
                  </a:lnTo>
                  <a:lnTo>
                    <a:pt x="1902" y="2061"/>
                  </a:lnTo>
                  <a:lnTo>
                    <a:pt x="1506" y="2435"/>
                  </a:lnTo>
                  <a:lnTo>
                    <a:pt x="1152" y="2752"/>
                  </a:lnTo>
                  <a:lnTo>
                    <a:pt x="843" y="3013"/>
                  </a:lnTo>
                  <a:lnTo>
                    <a:pt x="471" y="3309"/>
                  </a:lnTo>
                  <a:lnTo>
                    <a:pt x="184" y="3518"/>
                  </a:lnTo>
                  <a:lnTo>
                    <a:pt x="148" y="3541"/>
                  </a:lnTo>
                  <a:lnTo>
                    <a:pt x="137" y="3548"/>
                  </a:lnTo>
                  <a:lnTo>
                    <a:pt x="109" y="3557"/>
                  </a:lnTo>
                  <a:lnTo>
                    <a:pt x="96" y="3557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B84F623A-8B07-40EF-98D0-5E03F5216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" y="226"/>
              <a:ext cx="465" cy="480"/>
            </a:xfrm>
            <a:custGeom>
              <a:avLst/>
              <a:gdLst>
                <a:gd name="T0" fmla="*/ 1093 w 1396"/>
                <a:gd name="T1" fmla="*/ 1438 h 1440"/>
                <a:gd name="T2" fmla="*/ 1042 w 1396"/>
                <a:gd name="T3" fmla="*/ 1411 h 1440"/>
                <a:gd name="T4" fmla="*/ 1016 w 1396"/>
                <a:gd name="T5" fmla="*/ 1362 h 1440"/>
                <a:gd name="T6" fmla="*/ 1029 w 1396"/>
                <a:gd name="T7" fmla="*/ 1290 h 1440"/>
                <a:gd name="T8" fmla="*/ 1078 w 1396"/>
                <a:gd name="T9" fmla="*/ 1238 h 1440"/>
                <a:gd name="T10" fmla="*/ 1170 w 1396"/>
                <a:gd name="T11" fmla="*/ 1081 h 1440"/>
                <a:gd name="T12" fmla="*/ 1204 w 1396"/>
                <a:gd name="T13" fmla="*/ 929 h 1440"/>
                <a:gd name="T14" fmla="*/ 1193 w 1396"/>
                <a:gd name="T15" fmla="*/ 762 h 1440"/>
                <a:gd name="T16" fmla="*/ 1168 w 1396"/>
                <a:gd name="T17" fmla="*/ 665 h 1440"/>
                <a:gd name="T18" fmla="*/ 1087 w 1396"/>
                <a:gd name="T19" fmla="*/ 498 h 1440"/>
                <a:gd name="T20" fmla="*/ 972 w 1396"/>
                <a:gd name="T21" fmla="*/ 359 h 1440"/>
                <a:gd name="T22" fmla="*/ 832 w 1396"/>
                <a:gd name="T23" fmla="*/ 255 h 1440"/>
                <a:gd name="T24" fmla="*/ 714 w 1396"/>
                <a:gd name="T25" fmla="*/ 209 h 1440"/>
                <a:gd name="T26" fmla="*/ 609 w 1396"/>
                <a:gd name="T27" fmla="*/ 192 h 1440"/>
                <a:gd name="T28" fmla="*/ 468 w 1396"/>
                <a:gd name="T29" fmla="*/ 207 h 1440"/>
                <a:gd name="T30" fmla="*/ 330 w 1396"/>
                <a:gd name="T31" fmla="*/ 265 h 1440"/>
                <a:gd name="T32" fmla="*/ 196 w 1396"/>
                <a:gd name="T33" fmla="*/ 364 h 1440"/>
                <a:gd name="T34" fmla="*/ 148 w 1396"/>
                <a:gd name="T35" fmla="*/ 409 h 1440"/>
                <a:gd name="T36" fmla="*/ 76 w 1396"/>
                <a:gd name="T37" fmla="*/ 422 h 1440"/>
                <a:gd name="T38" fmla="*/ 27 w 1396"/>
                <a:gd name="T39" fmla="*/ 396 h 1440"/>
                <a:gd name="T40" fmla="*/ 0 w 1396"/>
                <a:gd name="T41" fmla="*/ 346 h 1440"/>
                <a:gd name="T42" fmla="*/ 14 w 1396"/>
                <a:gd name="T43" fmla="*/ 275 h 1440"/>
                <a:gd name="T44" fmla="*/ 69 w 1396"/>
                <a:gd name="T45" fmla="*/ 219 h 1440"/>
                <a:gd name="T46" fmla="*/ 245 w 1396"/>
                <a:gd name="T47" fmla="*/ 92 h 1440"/>
                <a:gd name="T48" fmla="*/ 430 w 1396"/>
                <a:gd name="T49" fmla="*/ 19 h 1440"/>
                <a:gd name="T50" fmla="*/ 620 w 1396"/>
                <a:gd name="T51" fmla="*/ 0 h 1440"/>
                <a:gd name="T52" fmla="*/ 764 w 1396"/>
                <a:gd name="T53" fmla="*/ 23 h 1440"/>
                <a:gd name="T54" fmla="*/ 916 w 1396"/>
                <a:gd name="T55" fmla="*/ 84 h 1440"/>
                <a:gd name="T56" fmla="*/ 1098 w 1396"/>
                <a:gd name="T57" fmla="*/ 215 h 1440"/>
                <a:gd name="T58" fmla="*/ 1247 w 1396"/>
                <a:gd name="T59" fmla="*/ 392 h 1440"/>
                <a:gd name="T60" fmla="*/ 1350 w 1396"/>
                <a:gd name="T61" fmla="*/ 605 h 1440"/>
                <a:gd name="T62" fmla="*/ 1379 w 1396"/>
                <a:gd name="T63" fmla="*/ 714 h 1440"/>
                <a:gd name="T64" fmla="*/ 1396 w 1396"/>
                <a:gd name="T65" fmla="*/ 922 h 1440"/>
                <a:gd name="T66" fmla="*/ 1360 w 1396"/>
                <a:gd name="T67" fmla="*/ 1117 h 1440"/>
                <a:gd name="T68" fmla="*/ 1276 w 1396"/>
                <a:gd name="T69" fmla="*/ 1294 h 1440"/>
                <a:gd name="T70" fmla="*/ 1179 w 1396"/>
                <a:gd name="T71" fmla="*/ 1411 h 1440"/>
                <a:gd name="T72" fmla="*/ 1129 w 1396"/>
                <a:gd name="T73" fmla="*/ 1438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96" h="1440">
                  <a:moveTo>
                    <a:pt x="1110" y="1440"/>
                  </a:moveTo>
                  <a:lnTo>
                    <a:pt x="1093" y="1438"/>
                  </a:lnTo>
                  <a:lnTo>
                    <a:pt x="1058" y="1424"/>
                  </a:lnTo>
                  <a:lnTo>
                    <a:pt x="1042" y="1411"/>
                  </a:lnTo>
                  <a:lnTo>
                    <a:pt x="1029" y="1397"/>
                  </a:lnTo>
                  <a:lnTo>
                    <a:pt x="1016" y="1362"/>
                  </a:lnTo>
                  <a:lnTo>
                    <a:pt x="1016" y="1325"/>
                  </a:lnTo>
                  <a:lnTo>
                    <a:pt x="1029" y="1290"/>
                  </a:lnTo>
                  <a:lnTo>
                    <a:pt x="1042" y="1276"/>
                  </a:lnTo>
                  <a:lnTo>
                    <a:pt x="1078" y="1238"/>
                  </a:lnTo>
                  <a:lnTo>
                    <a:pt x="1133" y="1161"/>
                  </a:lnTo>
                  <a:lnTo>
                    <a:pt x="1170" y="1081"/>
                  </a:lnTo>
                  <a:lnTo>
                    <a:pt x="1193" y="1004"/>
                  </a:lnTo>
                  <a:lnTo>
                    <a:pt x="1204" y="929"/>
                  </a:lnTo>
                  <a:lnTo>
                    <a:pt x="1204" y="858"/>
                  </a:lnTo>
                  <a:lnTo>
                    <a:pt x="1193" y="762"/>
                  </a:lnTo>
                  <a:lnTo>
                    <a:pt x="1180" y="711"/>
                  </a:lnTo>
                  <a:lnTo>
                    <a:pt x="1168" y="665"/>
                  </a:lnTo>
                  <a:lnTo>
                    <a:pt x="1133" y="579"/>
                  </a:lnTo>
                  <a:lnTo>
                    <a:pt x="1087" y="498"/>
                  </a:lnTo>
                  <a:lnTo>
                    <a:pt x="1034" y="423"/>
                  </a:lnTo>
                  <a:lnTo>
                    <a:pt x="972" y="359"/>
                  </a:lnTo>
                  <a:lnTo>
                    <a:pt x="904" y="301"/>
                  </a:lnTo>
                  <a:lnTo>
                    <a:pt x="832" y="255"/>
                  </a:lnTo>
                  <a:lnTo>
                    <a:pt x="754" y="220"/>
                  </a:lnTo>
                  <a:lnTo>
                    <a:pt x="714" y="209"/>
                  </a:lnTo>
                  <a:lnTo>
                    <a:pt x="679" y="200"/>
                  </a:lnTo>
                  <a:lnTo>
                    <a:pt x="609" y="192"/>
                  </a:lnTo>
                  <a:lnTo>
                    <a:pt x="538" y="194"/>
                  </a:lnTo>
                  <a:lnTo>
                    <a:pt x="468" y="207"/>
                  </a:lnTo>
                  <a:lnTo>
                    <a:pt x="397" y="232"/>
                  </a:lnTo>
                  <a:lnTo>
                    <a:pt x="330" y="265"/>
                  </a:lnTo>
                  <a:lnTo>
                    <a:pt x="262" y="310"/>
                  </a:lnTo>
                  <a:lnTo>
                    <a:pt x="196" y="364"/>
                  </a:lnTo>
                  <a:lnTo>
                    <a:pt x="163" y="396"/>
                  </a:lnTo>
                  <a:lnTo>
                    <a:pt x="148" y="409"/>
                  </a:lnTo>
                  <a:lnTo>
                    <a:pt x="114" y="422"/>
                  </a:lnTo>
                  <a:lnTo>
                    <a:pt x="76" y="422"/>
                  </a:lnTo>
                  <a:lnTo>
                    <a:pt x="42" y="409"/>
                  </a:lnTo>
                  <a:lnTo>
                    <a:pt x="27" y="396"/>
                  </a:lnTo>
                  <a:lnTo>
                    <a:pt x="14" y="380"/>
                  </a:lnTo>
                  <a:lnTo>
                    <a:pt x="0" y="346"/>
                  </a:lnTo>
                  <a:lnTo>
                    <a:pt x="0" y="310"/>
                  </a:lnTo>
                  <a:lnTo>
                    <a:pt x="14" y="275"/>
                  </a:lnTo>
                  <a:lnTo>
                    <a:pt x="27" y="259"/>
                  </a:lnTo>
                  <a:lnTo>
                    <a:pt x="69" y="219"/>
                  </a:lnTo>
                  <a:lnTo>
                    <a:pt x="155" y="150"/>
                  </a:lnTo>
                  <a:lnTo>
                    <a:pt x="245" y="92"/>
                  </a:lnTo>
                  <a:lnTo>
                    <a:pt x="335" y="49"/>
                  </a:lnTo>
                  <a:lnTo>
                    <a:pt x="430" y="19"/>
                  </a:lnTo>
                  <a:lnTo>
                    <a:pt x="525" y="3"/>
                  </a:lnTo>
                  <a:lnTo>
                    <a:pt x="620" y="0"/>
                  </a:lnTo>
                  <a:lnTo>
                    <a:pt x="717" y="12"/>
                  </a:lnTo>
                  <a:lnTo>
                    <a:pt x="764" y="23"/>
                  </a:lnTo>
                  <a:lnTo>
                    <a:pt x="816" y="39"/>
                  </a:lnTo>
                  <a:lnTo>
                    <a:pt x="916" y="84"/>
                  </a:lnTo>
                  <a:lnTo>
                    <a:pt x="1011" y="143"/>
                  </a:lnTo>
                  <a:lnTo>
                    <a:pt x="1098" y="215"/>
                  </a:lnTo>
                  <a:lnTo>
                    <a:pt x="1178" y="298"/>
                  </a:lnTo>
                  <a:lnTo>
                    <a:pt x="1247" y="392"/>
                  </a:lnTo>
                  <a:lnTo>
                    <a:pt x="1304" y="494"/>
                  </a:lnTo>
                  <a:lnTo>
                    <a:pt x="1350" y="605"/>
                  </a:lnTo>
                  <a:lnTo>
                    <a:pt x="1366" y="661"/>
                  </a:lnTo>
                  <a:lnTo>
                    <a:pt x="1379" y="714"/>
                  </a:lnTo>
                  <a:lnTo>
                    <a:pt x="1395" y="819"/>
                  </a:lnTo>
                  <a:lnTo>
                    <a:pt x="1396" y="922"/>
                  </a:lnTo>
                  <a:lnTo>
                    <a:pt x="1385" y="1021"/>
                  </a:lnTo>
                  <a:lnTo>
                    <a:pt x="1360" y="1117"/>
                  </a:lnTo>
                  <a:lnTo>
                    <a:pt x="1324" y="1208"/>
                  </a:lnTo>
                  <a:lnTo>
                    <a:pt x="1276" y="1294"/>
                  </a:lnTo>
                  <a:lnTo>
                    <a:pt x="1214" y="1374"/>
                  </a:lnTo>
                  <a:lnTo>
                    <a:pt x="1179" y="1411"/>
                  </a:lnTo>
                  <a:lnTo>
                    <a:pt x="1163" y="1424"/>
                  </a:lnTo>
                  <a:lnTo>
                    <a:pt x="1129" y="1438"/>
                  </a:lnTo>
                  <a:lnTo>
                    <a:pt x="1110" y="144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F71C9EC7-D459-4C5C-AB10-42756C849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7" y="606"/>
              <a:ext cx="257" cy="100"/>
            </a:xfrm>
            <a:custGeom>
              <a:avLst/>
              <a:gdLst>
                <a:gd name="T0" fmla="*/ 674 w 769"/>
                <a:gd name="T1" fmla="*/ 301 h 301"/>
                <a:gd name="T2" fmla="*/ 657 w 769"/>
                <a:gd name="T3" fmla="*/ 299 h 301"/>
                <a:gd name="T4" fmla="*/ 622 w 769"/>
                <a:gd name="T5" fmla="*/ 285 h 301"/>
                <a:gd name="T6" fmla="*/ 606 w 769"/>
                <a:gd name="T7" fmla="*/ 272 h 301"/>
                <a:gd name="T8" fmla="*/ 586 w 769"/>
                <a:gd name="T9" fmla="*/ 255 h 301"/>
                <a:gd name="T10" fmla="*/ 539 w 769"/>
                <a:gd name="T11" fmla="*/ 225 h 301"/>
                <a:gd name="T12" fmla="*/ 481 w 769"/>
                <a:gd name="T13" fmla="*/ 203 h 301"/>
                <a:gd name="T14" fmla="*/ 418 w 769"/>
                <a:gd name="T15" fmla="*/ 193 h 301"/>
                <a:gd name="T16" fmla="*/ 385 w 769"/>
                <a:gd name="T17" fmla="*/ 191 h 301"/>
                <a:gd name="T18" fmla="*/ 385 w 769"/>
                <a:gd name="T19" fmla="*/ 191 h 301"/>
                <a:gd name="T20" fmla="*/ 351 w 769"/>
                <a:gd name="T21" fmla="*/ 193 h 301"/>
                <a:gd name="T22" fmla="*/ 288 w 769"/>
                <a:gd name="T23" fmla="*/ 203 h 301"/>
                <a:gd name="T24" fmla="*/ 231 w 769"/>
                <a:gd name="T25" fmla="*/ 225 h 301"/>
                <a:gd name="T26" fmla="*/ 182 w 769"/>
                <a:gd name="T27" fmla="*/ 253 h 301"/>
                <a:gd name="T28" fmla="*/ 163 w 769"/>
                <a:gd name="T29" fmla="*/ 272 h 301"/>
                <a:gd name="T30" fmla="*/ 147 w 769"/>
                <a:gd name="T31" fmla="*/ 285 h 301"/>
                <a:gd name="T32" fmla="*/ 112 w 769"/>
                <a:gd name="T33" fmla="*/ 299 h 301"/>
                <a:gd name="T34" fmla="*/ 76 w 769"/>
                <a:gd name="T35" fmla="*/ 299 h 301"/>
                <a:gd name="T36" fmla="*/ 42 w 769"/>
                <a:gd name="T37" fmla="*/ 285 h 301"/>
                <a:gd name="T38" fmla="*/ 26 w 769"/>
                <a:gd name="T39" fmla="*/ 272 h 301"/>
                <a:gd name="T40" fmla="*/ 13 w 769"/>
                <a:gd name="T41" fmla="*/ 258 h 301"/>
                <a:gd name="T42" fmla="*/ 0 w 769"/>
                <a:gd name="T43" fmla="*/ 223 h 301"/>
                <a:gd name="T44" fmla="*/ 0 w 769"/>
                <a:gd name="T45" fmla="*/ 186 h 301"/>
                <a:gd name="T46" fmla="*/ 13 w 769"/>
                <a:gd name="T47" fmla="*/ 151 h 301"/>
                <a:gd name="T48" fmla="*/ 26 w 769"/>
                <a:gd name="T49" fmla="*/ 137 h 301"/>
                <a:gd name="T50" fmla="*/ 61 w 769"/>
                <a:gd name="T51" fmla="*/ 105 h 301"/>
                <a:gd name="T52" fmla="*/ 140 w 769"/>
                <a:gd name="T53" fmla="*/ 55 h 301"/>
                <a:gd name="T54" fmla="*/ 232 w 769"/>
                <a:gd name="T55" fmla="*/ 20 h 301"/>
                <a:gd name="T56" fmla="*/ 331 w 769"/>
                <a:gd name="T57" fmla="*/ 1 h 301"/>
                <a:gd name="T58" fmla="*/ 385 w 769"/>
                <a:gd name="T59" fmla="*/ 0 h 301"/>
                <a:gd name="T60" fmla="*/ 385 w 769"/>
                <a:gd name="T61" fmla="*/ 0 h 301"/>
                <a:gd name="T62" fmla="*/ 436 w 769"/>
                <a:gd name="T63" fmla="*/ 1 h 301"/>
                <a:gd name="T64" fmla="*/ 537 w 769"/>
                <a:gd name="T65" fmla="*/ 20 h 301"/>
                <a:gd name="T66" fmla="*/ 628 w 769"/>
                <a:gd name="T67" fmla="*/ 55 h 301"/>
                <a:gd name="T68" fmla="*/ 708 w 769"/>
                <a:gd name="T69" fmla="*/ 105 h 301"/>
                <a:gd name="T70" fmla="*/ 743 w 769"/>
                <a:gd name="T71" fmla="*/ 137 h 301"/>
                <a:gd name="T72" fmla="*/ 756 w 769"/>
                <a:gd name="T73" fmla="*/ 151 h 301"/>
                <a:gd name="T74" fmla="*/ 769 w 769"/>
                <a:gd name="T75" fmla="*/ 186 h 301"/>
                <a:gd name="T76" fmla="*/ 769 w 769"/>
                <a:gd name="T77" fmla="*/ 223 h 301"/>
                <a:gd name="T78" fmla="*/ 756 w 769"/>
                <a:gd name="T79" fmla="*/ 258 h 301"/>
                <a:gd name="T80" fmla="*/ 743 w 769"/>
                <a:gd name="T81" fmla="*/ 272 h 301"/>
                <a:gd name="T82" fmla="*/ 727 w 769"/>
                <a:gd name="T83" fmla="*/ 285 h 301"/>
                <a:gd name="T84" fmla="*/ 693 w 769"/>
                <a:gd name="T85" fmla="*/ 299 h 301"/>
                <a:gd name="T86" fmla="*/ 674 w 769"/>
                <a:gd name="T87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69" h="301">
                  <a:moveTo>
                    <a:pt x="674" y="301"/>
                  </a:moveTo>
                  <a:lnTo>
                    <a:pt x="657" y="299"/>
                  </a:lnTo>
                  <a:lnTo>
                    <a:pt x="622" y="285"/>
                  </a:lnTo>
                  <a:lnTo>
                    <a:pt x="606" y="272"/>
                  </a:lnTo>
                  <a:lnTo>
                    <a:pt x="586" y="255"/>
                  </a:lnTo>
                  <a:lnTo>
                    <a:pt x="539" y="225"/>
                  </a:lnTo>
                  <a:lnTo>
                    <a:pt x="481" y="203"/>
                  </a:lnTo>
                  <a:lnTo>
                    <a:pt x="418" y="193"/>
                  </a:lnTo>
                  <a:lnTo>
                    <a:pt x="385" y="191"/>
                  </a:lnTo>
                  <a:lnTo>
                    <a:pt x="385" y="191"/>
                  </a:lnTo>
                  <a:lnTo>
                    <a:pt x="351" y="193"/>
                  </a:lnTo>
                  <a:lnTo>
                    <a:pt x="288" y="203"/>
                  </a:lnTo>
                  <a:lnTo>
                    <a:pt x="231" y="225"/>
                  </a:lnTo>
                  <a:lnTo>
                    <a:pt x="182" y="253"/>
                  </a:lnTo>
                  <a:lnTo>
                    <a:pt x="163" y="272"/>
                  </a:lnTo>
                  <a:lnTo>
                    <a:pt x="147" y="285"/>
                  </a:lnTo>
                  <a:lnTo>
                    <a:pt x="112" y="299"/>
                  </a:lnTo>
                  <a:lnTo>
                    <a:pt x="76" y="299"/>
                  </a:lnTo>
                  <a:lnTo>
                    <a:pt x="42" y="285"/>
                  </a:lnTo>
                  <a:lnTo>
                    <a:pt x="26" y="272"/>
                  </a:lnTo>
                  <a:lnTo>
                    <a:pt x="13" y="258"/>
                  </a:lnTo>
                  <a:lnTo>
                    <a:pt x="0" y="223"/>
                  </a:lnTo>
                  <a:lnTo>
                    <a:pt x="0" y="186"/>
                  </a:lnTo>
                  <a:lnTo>
                    <a:pt x="13" y="151"/>
                  </a:lnTo>
                  <a:lnTo>
                    <a:pt x="26" y="137"/>
                  </a:lnTo>
                  <a:lnTo>
                    <a:pt x="61" y="105"/>
                  </a:lnTo>
                  <a:lnTo>
                    <a:pt x="140" y="55"/>
                  </a:lnTo>
                  <a:lnTo>
                    <a:pt x="232" y="20"/>
                  </a:lnTo>
                  <a:lnTo>
                    <a:pt x="331" y="1"/>
                  </a:lnTo>
                  <a:lnTo>
                    <a:pt x="385" y="0"/>
                  </a:lnTo>
                  <a:lnTo>
                    <a:pt x="385" y="0"/>
                  </a:lnTo>
                  <a:lnTo>
                    <a:pt x="436" y="1"/>
                  </a:lnTo>
                  <a:lnTo>
                    <a:pt x="537" y="20"/>
                  </a:lnTo>
                  <a:lnTo>
                    <a:pt x="628" y="55"/>
                  </a:lnTo>
                  <a:lnTo>
                    <a:pt x="708" y="105"/>
                  </a:lnTo>
                  <a:lnTo>
                    <a:pt x="743" y="137"/>
                  </a:lnTo>
                  <a:lnTo>
                    <a:pt x="756" y="151"/>
                  </a:lnTo>
                  <a:lnTo>
                    <a:pt x="769" y="186"/>
                  </a:lnTo>
                  <a:lnTo>
                    <a:pt x="769" y="223"/>
                  </a:lnTo>
                  <a:lnTo>
                    <a:pt x="756" y="258"/>
                  </a:lnTo>
                  <a:lnTo>
                    <a:pt x="743" y="272"/>
                  </a:lnTo>
                  <a:lnTo>
                    <a:pt x="727" y="285"/>
                  </a:lnTo>
                  <a:lnTo>
                    <a:pt x="693" y="299"/>
                  </a:lnTo>
                  <a:lnTo>
                    <a:pt x="674" y="301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14D6292D-E404-4869-8F45-7C2B1DFB5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8" y="1538"/>
              <a:ext cx="334" cy="335"/>
            </a:xfrm>
            <a:custGeom>
              <a:avLst/>
              <a:gdLst>
                <a:gd name="T0" fmla="*/ 910 w 1004"/>
                <a:gd name="T1" fmla="*/ 1005 h 1005"/>
                <a:gd name="T2" fmla="*/ 891 w 1004"/>
                <a:gd name="T3" fmla="*/ 1005 h 1005"/>
                <a:gd name="T4" fmla="*/ 857 w 1004"/>
                <a:gd name="T5" fmla="*/ 991 h 1005"/>
                <a:gd name="T6" fmla="*/ 842 w 1004"/>
                <a:gd name="T7" fmla="*/ 978 h 1005"/>
                <a:gd name="T8" fmla="*/ 27 w 1004"/>
                <a:gd name="T9" fmla="*/ 163 h 1005"/>
                <a:gd name="T10" fmla="*/ 14 w 1004"/>
                <a:gd name="T11" fmla="*/ 149 h 1005"/>
                <a:gd name="T12" fmla="*/ 0 w 1004"/>
                <a:gd name="T13" fmla="*/ 114 h 1005"/>
                <a:gd name="T14" fmla="*/ 0 w 1004"/>
                <a:gd name="T15" fmla="*/ 77 h 1005"/>
                <a:gd name="T16" fmla="*/ 14 w 1004"/>
                <a:gd name="T17" fmla="*/ 42 h 1005"/>
                <a:gd name="T18" fmla="*/ 27 w 1004"/>
                <a:gd name="T19" fmla="*/ 28 h 1005"/>
                <a:gd name="T20" fmla="*/ 42 w 1004"/>
                <a:gd name="T21" fmla="*/ 15 h 1005"/>
                <a:gd name="T22" fmla="*/ 76 w 1004"/>
                <a:gd name="T23" fmla="*/ 0 h 1005"/>
                <a:gd name="T24" fmla="*/ 114 w 1004"/>
                <a:gd name="T25" fmla="*/ 0 h 1005"/>
                <a:gd name="T26" fmla="*/ 148 w 1004"/>
                <a:gd name="T27" fmla="*/ 15 h 1005"/>
                <a:gd name="T28" fmla="*/ 163 w 1004"/>
                <a:gd name="T29" fmla="*/ 28 h 1005"/>
                <a:gd name="T30" fmla="*/ 978 w 1004"/>
                <a:gd name="T31" fmla="*/ 843 h 1005"/>
                <a:gd name="T32" fmla="*/ 991 w 1004"/>
                <a:gd name="T33" fmla="*/ 857 h 1005"/>
                <a:gd name="T34" fmla="*/ 1004 w 1004"/>
                <a:gd name="T35" fmla="*/ 891 h 1005"/>
                <a:gd name="T36" fmla="*/ 1004 w 1004"/>
                <a:gd name="T37" fmla="*/ 929 h 1005"/>
                <a:gd name="T38" fmla="*/ 991 w 1004"/>
                <a:gd name="T39" fmla="*/ 963 h 1005"/>
                <a:gd name="T40" fmla="*/ 978 w 1004"/>
                <a:gd name="T41" fmla="*/ 978 h 1005"/>
                <a:gd name="T42" fmla="*/ 962 w 1004"/>
                <a:gd name="T43" fmla="*/ 991 h 1005"/>
                <a:gd name="T44" fmla="*/ 927 w 1004"/>
                <a:gd name="T45" fmla="*/ 1005 h 1005"/>
                <a:gd name="T46" fmla="*/ 910 w 1004"/>
                <a:gd name="T47" fmla="*/ 1005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4" h="1005">
                  <a:moveTo>
                    <a:pt x="910" y="1005"/>
                  </a:moveTo>
                  <a:lnTo>
                    <a:pt x="891" y="1005"/>
                  </a:lnTo>
                  <a:lnTo>
                    <a:pt x="857" y="991"/>
                  </a:lnTo>
                  <a:lnTo>
                    <a:pt x="842" y="978"/>
                  </a:lnTo>
                  <a:lnTo>
                    <a:pt x="27" y="163"/>
                  </a:lnTo>
                  <a:lnTo>
                    <a:pt x="14" y="149"/>
                  </a:lnTo>
                  <a:lnTo>
                    <a:pt x="0" y="114"/>
                  </a:lnTo>
                  <a:lnTo>
                    <a:pt x="0" y="77"/>
                  </a:lnTo>
                  <a:lnTo>
                    <a:pt x="14" y="42"/>
                  </a:lnTo>
                  <a:lnTo>
                    <a:pt x="27" y="28"/>
                  </a:lnTo>
                  <a:lnTo>
                    <a:pt x="42" y="15"/>
                  </a:lnTo>
                  <a:lnTo>
                    <a:pt x="76" y="0"/>
                  </a:lnTo>
                  <a:lnTo>
                    <a:pt x="114" y="0"/>
                  </a:lnTo>
                  <a:lnTo>
                    <a:pt x="148" y="15"/>
                  </a:lnTo>
                  <a:lnTo>
                    <a:pt x="163" y="28"/>
                  </a:lnTo>
                  <a:lnTo>
                    <a:pt x="978" y="843"/>
                  </a:lnTo>
                  <a:lnTo>
                    <a:pt x="991" y="857"/>
                  </a:lnTo>
                  <a:lnTo>
                    <a:pt x="1004" y="891"/>
                  </a:lnTo>
                  <a:lnTo>
                    <a:pt x="1004" y="929"/>
                  </a:lnTo>
                  <a:lnTo>
                    <a:pt x="991" y="963"/>
                  </a:lnTo>
                  <a:lnTo>
                    <a:pt x="978" y="978"/>
                  </a:lnTo>
                  <a:lnTo>
                    <a:pt x="962" y="991"/>
                  </a:lnTo>
                  <a:lnTo>
                    <a:pt x="927" y="1005"/>
                  </a:lnTo>
                  <a:lnTo>
                    <a:pt x="910" y="100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EE65C0D8-0DF2-4FDF-A620-28FA60622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1538"/>
              <a:ext cx="154" cy="154"/>
            </a:xfrm>
            <a:custGeom>
              <a:avLst/>
              <a:gdLst>
                <a:gd name="T0" fmla="*/ 95 w 461"/>
                <a:gd name="T1" fmla="*/ 462 h 462"/>
                <a:gd name="T2" fmla="*/ 77 w 461"/>
                <a:gd name="T3" fmla="*/ 462 h 462"/>
                <a:gd name="T4" fmla="*/ 42 w 461"/>
                <a:gd name="T5" fmla="*/ 448 h 462"/>
                <a:gd name="T6" fmla="*/ 26 w 461"/>
                <a:gd name="T7" fmla="*/ 435 h 462"/>
                <a:gd name="T8" fmla="*/ 15 w 461"/>
                <a:gd name="T9" fmla="*/ 421 h 462"/>
                <a:gd name="T10" fmla="*/ 0 w 461"/>
                <a:gd name="T11" fmla="*/ 386 h 462"/>
                <a:gd name="T12" fmla="*/ 0 w 461"/>
                <a:gd name="T13" fmla="*/ 349 h 462"/>
                <a:gd name="T14" fmla="*/ 15 w 461"/>
                <a:gd name="T15" fmla="*/ 314 h 462"/>
                <a:gd name="T16" fmla="*/ 26 w 461"/>
                <a:gd name="T17" fmla="*/ 300 h 462"/>
                <a:gd name="T18" fmla="*/ 298 w 461"/>
                <a:gd name="T19" fmla="*/ 28 h 462"/>
                <a:gd name="T20" fmla="*/ 313 w 461"/>
                <a:gd name="T21" fmla="*/ 15 h 462"/>
                <a:gd name="T22" fmla="*/ 347 w 461"/>
                <a:gd name="T23" fmla="*/ 0 h 462"/>
                <a:gd name="T24" fmla="*/ 385 w 461"/>
                <a:gd name="T25" fmla="*/ 0 h 462"/>
                <a:gd name="T26" fmla="*/ 419 w 461"/>
                <a:gd name="T27" fmla="*/ 15 h 462"/>
                <a:gd name="T28" fmla="*/ 434 w 461"/>
                <a:gd name="T29" fmla="*/ 28 h 462"/>
                <a:gd name="T30" fmla="*/ 447 w 461"/>
                <a:gd name="T31" fmla="*/ 42 h 462"/>
                <a:gd name="T32" fmla="*/ 461 w 461"/>
                <a:gd name="T33" fmla="*/ 77 h 462"/>
                <a:gd name="T34" fmla="*/ 461 w 461"/>
                <a:gd name="T35" fmla="*/ 114 h 462"/>
                <a:gd name="T36" fmla="*/ 447 w 461"/>
                <a:gd name="T37" fmla="*/ 149 h 462"/>
                <a:gd name="T38" fmla="*/ 434 w 461"/>
                <a:gd name="T39" fmla="*/ 163 h 462"/>
                <a:gd name="T40" fmla="*/ 163 w 461"/>
                <a:gd name="T41" fmla="*/ 435 h 462"/>
                <a:gd name="T42" fmla="*/ 147 w 461"/>
                <a:gd name="T43" fmla="*/ 448 h 462"/>
                <a:gd name="T44" fmla="*/ 113 w 461"/>
                <a:gd name="T45" fmla="*/ 462 h 462"/>
                <a:gd name="T46" fmla="*/ 95 w 461"/>
                <a:gd name="T47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462">
                  <a:moveTo>
                    <a:pt x="95" y="462"/>
                  </a:moveTo>
                  <a:lnTo>
                    <a:pt x="77" y="462"/>
                  </a:lnTo>
                  <a:lnTo>
                    <a:pt x="42" y="448"/>
                  </a:lnTo>
                  <a:lnTo>
                    <a:pt x="26" y="435"/>
                  </a:lnTo>
                  <a:lnTo>
                    <a:pt x="15" y="421"/>
                  </a:lnTo>
                  <a:lnTo>
                    <a:pt x="0" y="386"/>
                  </a:lnTo>
                  <a:lnTo>
                    <a:pt x="0" y="349"/>
                  </a:lnTo>
                  <a:lnTo>
                    <a:pt x="15" y="314"/>
                  </a:lnTo>
                  <a:lnTo>
                    <a:pt x="26" y="300"/>
                  </a:lnTo>
                  <a:lnTo>
                    <a:pt x="298" y="28"/>
                  </a:lnTo>
                  <a:lnTo>
                    <a:pt x="313" y="15"/>
                  </a:lnTo>
                  <a:lnTo>
                    <a:pt x="347" y="0"/>
                  </a:lnTo>
                  <a:lnTo>
                    <a:pt x="385" y="0"/>
                  </a:lnTo>
                  <a:lnTo>
                    <a:pt x="419" y="15"/>
                  </a:lnTo>
                  <a:lnTo>
                    <a:pt x="434" y="28"/>
                  </a:lnTo>
                  <a:lnTo>
                    <a:pt x="447" y="42"/>
                  </a:lnTo>
                  <a:lnTo>
                    <a:pt x="461" y="77"/>
                  </a:lnTo>
                  <a:lnTo>
                    <a:pt x="461" y="114"/>
                  </a:lnTo>
                  <a:lnTo>
                    <a:pt x="447" y="149"/>
                  </a:lnTo>
                  <a:lnTo>
                    <a:pt x="434" y="163"/>
                  </a:lnTo>
                  <a:lnTo>
                    <a:pt x="163" y="435"/>
                  </a:lnTo>
                  <a:lnTo>
                    <a:pt x="147" y="448"/>
                  </a:lnTo>
                  <a:lnTo>
                    <a:pt x="113" y="462"/>
                  </a:lnTo>
                  <a:lnTo>
                    <a:pt x="95" y="46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D6AF68FF-0CE1-455A-8134-C410A1B0E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0" y="1809"/>
              <a:ext cx="83" cy="154"/>
            </a:xfrm>
            <a:custGeom>
              <a:avLst/>
              <a:gdLst>
                <a:gd name="T0" fmla="*/ 153 w 248"/>
                <a:gd name="T1" fmla="*/ 462 h 462"/>
                <a:gd name="T2" fmla="*/ 134 w 248"/>
                <a:gd name="T3" fmla="*/ 461 h 462"/>
                <a:gd name="T4" fmla="*/ 100 w 248"/>
                <a:gd name="T5" fmla="*/ 447 h 462"/>
                <a:gd name="T6" fmla="*/ 85 w 248"/>
                <a:gd name="T7" fmla="*/ 434 h 462"/>
                <a:gd name="T8" fmla="*/ 65 w 248"/>
                <a:gd name="T9" fmla="*/ 413 h 462"/>
                <a:gd name="T10" fmla="*/ 33 w 248"/>
                <a:gd name="T11" fmla="*/ 366 h 462"/>
                <a:gd name="T12" fmla="*/ 12 w 248"/>
                <a:gd name="T13" fmla="*/ 314 h 462"/>
                <a:gd name="T14" fmla="*/ 2 w 248"/>
                <a:gd name="T15" fmla="*/ 259 h 462"/>
                <a:gd name="T16" fmla="*/ 0 w 248"/>
                <a:gd name="T17" fmla="*/ 231 h 462"/>
                <a:gd name="T18" fmla="*/ 2 w 248"/>
                <a:gd name="T19" fmla="*/ 202 h 462"/>
                <a:gd name="T20" fmla="*/ 12 w 248"/>
                <a:gd name="T21" fmla="*/ 147 h 462"/>
                <a:gd name="T22" fmla="*/ 33 w 248"/>
                <a:gd name="T23" fmla="*/ 95 h 462"/>
                <a:gd name="T24" fmla="*/ 65 w 248"/>
                <a:gd name="T25" fmla="*/ 48 h 462"/>
                <a:gd name="T26" fmla="*/ 85 w 248"/>
                <a:gd name="T27" fmla="*/ 28 h 462"/>
                <a:gd name="T28" fmla="*/ 100 w 248"/>
                <a:gd name="T29" fmla="*/ 15 h 462"/>
                <a:gd name="T30" fmla="*/ 134 w 248"/>
                <a:gd name="T31" fmla="*/ 0 h 462"/>
                <a:gd name="T32" fmla="*/ 170 w 248"/>
                <a:gd name="T33" fmla="*/ 0 h 462"/>
                <a:gd name="T34" fmla="*/ 205 w 248"/>
                <a:gd name="T35" fmla="*/ 15 h 462"/>
                <a:gd name="T36" fmla="*/ 221 w 248"/>
                <a:gd name="T37" fmla="*/ 28 h 462"/>
                <a:gd name="T38" fmla="*/ 234 w 248"/>
                <a:gd name="T39" fmla="*/ 42 h 462"/>
                <a:gd name="T40" fmla="*/ 247 w 248"/>
                <a:gd name="T41" fmla="*/ 76 h 462"/>
                <a:gd name="T42" fmla="*/ 247 w 248"/>
                <a:gd name="T43" fmla="*/ 114 h 462"/>
                <a:gd name="T44" fmla="*/ 234 w 248"/>
                <a:gd name="T45" fmla="*/ 148 h 462"/>
                <a:gd name="T46" fmla="*/ 221 w 248"/>
                <a:gd name="T47" fmla="*/ 163 h 462"/>
                <a:gd name="T48" fmla="*/ 208 w 248"/>
                <a:gd name="T49" fmla="*/ 177 h 462"/>
                <a:gd name="T50" fmla="*/ 193 w 248"/>
                <a:gd name="T51" fmla="*/ 212 h 462"/>
                <a:gd name="T52" fmla="*/ 192 w 248"/>
                <a:gd name="T53" fmla="*/ 231 h 462"/>
                <a:gd name="T54" fmla="*/ 193 w 248"/>
                <a:gd name="T55" fmla="*/ 249 h 462"/>
                <a:gd name="T56" fmla="*/ 208 w 248"/>
                <a:gd name="T57" fmla="*/ 284 h 462"/>
                <a:gd name="T58" fmla="*/ 221 w 248"/>
                <a:gd name="T59" fmla="*/ 298 h 462"/>
                <a:gd name="T60" fmla="*/ 234 w 248"/>
                <a:gd name="T61" fmla="*/ 313 h 462"/>
                <a:gd name="T62" fmla="*/ 247 w 248"/>
                <a:gd name="T63" fmla="*/ 347 h 462"/>
                <a:gd name="T64" fmla="*/ 248 w 248"/>
                <a:gd name="T65" fmla="*/ 385 h 462"/>
                <a:gd name="T66" fmla="*/ 234 w 248"/>
                <a:gd name="T67" fmla="*/ 419 h 462"/>
                <a:gd name="T68" fmla="*/ 221 w 248"/>
                <a:gd name="T69" fmla="*/ 434 h 462"/>
                <a:gd name="T70" fmla="*/ 206 w 248"/>
                <a:gd name="T71" fmla="*/ 447 h 462"/>
                <a:gd name="T72" fmla="*/ 170 w 248"/>
                <a:gd name="T73" fmla="*/ 461 h 462"/>
                <a:gd name="T74" fmla="*/ 153 w 248"/>
                <a:gd name="T7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8" h="462">
                  <a:moveTo>
                    <a:pt x="153" y="462"/>
                  </a:moveTo>
                  <a:lnTo>
                    <a:pt x="134" y="461"/>
                  </a:lnTo>
                  <a:lnTo>
                    <a:pt x="100" y="447"/>
                  </a:lnTo>
                  <a:lnTo>
                    <a:pt x="85" y="434"/>
                  </a:lnTo>
                  <a:lnTo>
                    <a:pt x="65" y="413"/>
                  </a:lnTo>
                  <a:lnTo>
                    <a:pt x="33" y="366"/>
                  </a:lnTo>
                  <a:lnTo>
                    <a:pt x="12" y="314"/>
                  </a:lnTo>
                  <a:lnTo>
                    <a:pt x="2" y="259"/>
                  </a:lnTo>
                  <a:lnTo>
                    <a:pt x="0" y="231"/>
                  </a:lnTo>
                  <a:lnTo>
                    <a:pt x="2" y="202"/>
                  </a:lnTo>
                  <a:lnTo>
                    <a:pt x="12" y="147"/>
                  </a:lnTo>
                  <a:lnTo>
                    <a:pt x="33" y="95"/>
                  </a:lnTo>
                  <a:lnTo>
                    <a:pt x="65" y="48"/>
                  </a:lnTo>
                  <a:lnTo>
                    <a:pt x="85" y="28"/>
                  </a:lnTo>
                  <a:lnTo>
                    <a:pt x="100" y="15"/>
                  </a:lnTo>
                  <a:lnTo>
                    <a:pt x="134" y="0"/>
                  </a:lnTo>
                  <a:lnTo>
                    <a:pt x="170" y="0"/>
                  </a:lnTo>
                  <a:lnTo>
                    <a:pt x="205" y="15"/>
                  </a:lnTo>
                  <a:lnTo>
                    <a:pt x="221" y="28"/>
                  </a:lnTo>
                  <a:lnTo>
                    <a:pt x="234" y="42"/>
                  </a:lnTo>
                  <a:lnTo>
                    <a:pt x="247" y="76"/>
                  </a:lnTo>
                  <a:lnTo>
                    <a:pt x="247" y="114"/>
                  </a:lnTo>
                  <a:lnTo>
                    <a:pt x="234" y="148"/>
                  </a:lnTo>
                  <a:lnTo>
                    <a:pt x="221" y="163"/>
                  </a:lnTo>
                  <a:lnTo>
                    <a:pt x="208" y="177"/>
                  </a:lnTo>
                  <a:lnTo>
                    <a:pt x="193" y="212"/>
                  </a:lnTo>
                  <a:lnTo>
                    <a:pt x="192" y="231"/>
                  </a:lnTo>
                  <a:lnTo>
                    <a:pt x="193" y="249"/>
                  </a:lnTo>
                  <a:lnTo>
                    <a:pt x="208" y="284"/>
                  </a:lnTo>
                  <a:lnTo>
                    <a:pt x="221" y="298"/>
                  </a:lnTo>
                  <a:lnTo>
                    <a:pt x="234" y="313"/>
                  </a:lnTo>
                  <a:lnTo>
                    <a:pt x="247" y="347"/>
                  </a:lnTo>
                  <a:lnTo>
                    <a:pt x="248" y="385"/>
                  </a:lnTo>
                  <a:lnTo>
                    <a:pt x="234" y="419"/>
                  </a:lnTo>
                  <a:lnTo>
                    <a:pt x="221" y="434"/>
                  </a:lnTo>
                  <a:lnTo>
                    <a:pt x="206" y="447"/>
                  </a:lnTo>
                  <a:lnTo>
                    <a:pt x="170" y="461"/>
                  </a:lnTo>
                  <a:lnTo>
                    <a:pt x="153" y="46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11787D22-8B67-4101-AAAB-BC69FA49B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5" y="1401"/>
              <a:ext cx="63" cy="64"/>
            </a:xfrm>
            <a:custGeom>
              <a:avLst/>
              <a:gdLst>
                <a:gd name="T0" fmla="*/ 96 w 191"/>
                <a:gd name="T1" fmla="*/ 0 h 190"/>
                <a:gd name="T2" fmla="*/ 76 w 191"/>
                <a:gd name="T3" fmla="*/ 2 h 190"/>
                <a:gd name="T4" fmla="*/ 43 w 191"/>
                <a:gd name="T5" fmla="*/ 16 h 190"/>
                <a:gd name="T6" fmla="*/ 29 w 191"/>
                <a:gd name="T7" fmla="*/ 29 h 190"/>
                <a:gd name="T8" fmla="*/ 16 w 191"/>
                <a:gd name="T9" fmla="*/ 43 h 190"/>
                <a:gd name="T10" fmla="*/ 1 w 191"/>
                <a:gd name="T11" fmla="*/ 78 h 190"/>
                <a:gd name="T12" fmla="*/ 0 w 191"/>
                <a:gd name="T13" fmla="*/ 97 h 190"/>
                <a:gd name="T14" fmla="*/ 1 w 191"/>
                <a:gd name="T15" fmla="*/ 115 h 190"/>
                <a:gd name="T16" fmla="*/ 16 w 191"/>
                <a:gd name="T17" fmla="*/ 150 h 190"/>
                <a:gd name="T18" fmla="*/ 29 w 191"/>
                <a:gd name="T19" fmla="*/ 164 h 190"/>
                <a:gd name="T20" fmla="*/ 43 w 191"/>
                <a:gd name="T21" fmla="*/ 177 h 190"/>
                <a:gd name="T22" fmla="*/ 78 w 191"/>
                <a:gd name="T23" fmla="*/ 190 h 190"/>
                <a:gd name="T24" fmla="*/ 115 w 191"/>
                <a:gd name="T25" fmla="*/ 190 h 190"/>
                <a:gd name="T26" fmla="*/ 150 w 191"/>
                <a:gd name="T27" fmla="*/ 177 h 190"/>
                <a:gd name="T28" fmla="*/ 164 w 191"/>
                <a:gd name="T29" fmla="*/ 164 h 190"/>
                <a:gd name="T30" fmla="*/ 177 w 191"/>
                <a:gd name="T31" fmla="*/ 150 h 190"/>
                <a:gd name="T32" fmla="*/ 190 w 191"/>
                <a:gd name="T33" fmla="*/ 115 h 190"/>
                <a:gd name="T34" fmla="*/ 191 w 191"/>
                <a:gd name="T35" fmla="*/ 97 h 190"/>
                <a:gd name="T36" fmla="*/ 190 w 191"/>
                <a:gd name="T37" fmla="*/ 78 h 190"/>
                <a:gd name="T38" fmla="*/ 177 w 191"/>
                <a:gd name="T39" fmla="*/ 43 h 190"/>
                <a:gd name="T40" fmla="*/ 164 w 191"/>
                <a:gd name="T41" fmla="*/ 29 h 190"/>
                <a:gd name="T42" fmla="*/ 150 w 191"/>
                <a:gd name="T43" fmla="*/ 16 h 190"/>
                <a:gd name="T44" fmla="*/ 115 w 191"/>
                <a:gd name="T45" fmla="*/ 2 h 190"/>
                <a:gd name="T46" fmla="*/ 96 w 191"/>
                <a:gd name="T47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1" h="190">
                  <a:moveTo>
                    <a:pt x="96" y="0"/>
                  </a:moveTo>
                  <a:lnTo>
                    <a:pt x="76" y="2"/>
                  </a:lnTo>
                  <a:lnTo>
                    <a:pt x="43" y="16"/>
                  </a:lnTo>
                  <a:lnTo>
                    <a:pt x="29" y="29"/>
                  </a:lnTo>
                  <a:lnTo>
                    <a:pt x="16" y="43"/>
                  </a:lnTo>
                  <a:lnTo>
                    <a:pt x="1" y="78"/>
                  </a:lnTo>
                  <a:lnTo>
                    <a:pt x="0" y="97"/>
                  </a:lnTo>
                  <a:lnTo>
                    <a:pt x="1" y="115"/>
                  </a:lnTo>
                  <a:lnTo>
                    <a:pt x="16" y="150"/>
                  </a:lnTo>
                  <a:lnTo>
                    <a:pt x="29" y="164"/>
                  </a:lnTo>
                  <a:lnTo>
                    <a:pt x="43" y="177"/>
                  </a:lnTo>
                  <a:lnTo>
                    <a:pt x="78" y="190"/>
                  </a:lnTo>
                  <a:lnTo>
                    <a:pt x="115" y="190"/>
                  </a:lnTo>
                  <a:lnTo>
                    <a:pt x="150" y="177"/>
                  </a:lnTo>
                  <a:lnTo>
                    <a:pt x="164" y="164"/>
                  </a:lnTo>
                  <a:lnTo>
                    <a:pt x="177" y="150"/>
                  </a:lnTo>
                  <a:lnTo>
                    <a:pt x="190" y="115"/>
                  </a:lnTo>
                  <a:lnTo>
                    <a:pt x="191" y="97"/>
                  </a:lnTo>
                  <a:lnTo>
                    <a:pt x="190" y="78"/>
                  </a:lnTo>
                  <a:lnTo>
                    <a:pt x="177" y="43"/>
                  </a:lnTo>
                  <a:lnTo>
                    <a:pt x="164" y="29"/>
                  </a:lnTo>
                  <a:lnTo>
                    <a:pt x="150" y="16"/>
                  </a:lnTo>
                  <a:lnTo>
                    <a:pt x="115" y="2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66F16844-7B4E-4C93-8AF0-283E842DE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" y="1339"/>
              <a:ext cx="192" cy="191"/>
            </a:xfrm>
            <a:custGeom>
              <a:avLst/>
              <a:gdLst>
                <a:gd name="T0" fmla="*/ 288 w 576"/>
                <a:gd name="T1" fmla="*/ 572 h 572"/>
                <a:gd name="T2" fmla="*/ 260 w 576"/>
                <a:gd name="T3" fmla="*/ 570 h 572"/>
                <a:gd name="T4" fmla="*/ 203 w 576"/>
                <a:gd name="T5" fmla="*/ 560 h 572"/>
                <a:gd name="T6" fmla="*/ 152 w 576"/>
                <a:gd name="T7" fmla="*/ 539 h 572"/>
                <a:gd name="T8" fmla="*/ 106 w 576"/>
                <a:gd name="T9" fmla="*/ 507 h 572"/>
                <a:gd name="T10" fmla="*/ 84 w 576"/>
                <a:gd name="T11" fmla="*/ 487 h 572"/>
                <a:gd name="T12" fmla="*/ 65 w 576"/>
                <a:gd name="T13" fmla="*/ 467 h 572"/>
                <a:gd name="T14" fmla="*/ 34 w 576"/>
                <a:gd name="T15" fmla="*/ 419 h 572"/>
                <a:gd name="T16" fmla="*/ 12 w 576"/>
                <a:gd name="T17" fmla="*/ 367 h 572"/>
                <a:gd name="T18" fmla="*/ 0 w 576"/>
                <a:gd name="T19" fmla="*/ 313 h 572"/>
                <a:gd name="T20" fmla="*/ 0 w 576"/>
                <a:gd name="T21" fmla="*/ 284 h 572"/>
                <a:gd name="T22" fmla="*/ 0 w 576"/>
                <a:gd name="T23" fmla="*/ 255 h 572"/>
                <a:gd name="T24" fmla="*/ 12 w 576"/>
                <a:gd name="T25" fmla="*/ 200 h 572"/>
                <a:gd name="T26" fmla="*/ 34 w 576"/>
                <a:gd name="T27" fmla="*/ 148 h 572"/>
                <a:gd name="T28" fmla="*/ 65 w 576"/>
                <a:gd name="T29" fmla="*/ 101 h 572"/>
                <a:gd name="T30" fmla="*/ 84 w 576"/>
                <a:gd name="T31" fmla="*/ 81 h 572"/>
                <a:gd name="T32" fmla="*/ 106 w 576"/>
                <a:gd name="T33" fmla="*/ 61 h 572"/>
                <a:gd name="T34" fmla="*/ 153 w 576"/>
                <a:gd name="T35" fmla="*/ 30 h 572"/>
                <a:gd name="T36" fmla="*/ 205 w 576"/>
                <a:gd name="T37" fmla="*/ 10 h 572"/>
                <a:gd name="T38" fmla="*/ 260 w 576"/>
                <a:gd name="T39" fmla="*/ 0 h 572"/>
                <a:gd name="T40" fmla="*/ 316 w 576"/>
                <a:gd name="T41" fmla="*/ 0 h 572"/>
                <a:gd name="T42" fmla="*/ 370 w 576"/>
                <a:gd name="T43" fmla="*/ 10 h 572"/>
                <a:gd name="T44" fmla="*/ 424 w 576"/>
                <a:gd name="T45" fmla="*/ 30 h 572"/>
                <a:gd name="T46" fmla="*/ 470 w 576"/>
                <a:gd name="T47" fmla="*/ 61 h 572"/>
                <a:gd name="T48" fmla="*/ 491 w 576"/>
                <a:gd name="T49" fmla="*/ 81 h 572"/>
                <a:gd name="T50" fmla="*/ 512 w 576"/>
                <a:gd name="T51" fmla="*/ 101 h 572"/>
                <a:gd name="T52" fmla="*/ 543 w 576"/>
                <a:gd name="T53" fmla="*/ 148 h 572"/>
                <a:gd name="T54" fmla="*/ 563 w 576"/>
                <a:gd name="T55" fmla="*/ 200 h 572"/>
                <a:gd name="T56" fmla="*/ 575 w 576"/>
                <a:gd name="T57" fmla="*/ 255 h 572"/>
                <a:gd name="T58" fmla="*/ 576 w 576"/>
                <a:gd name="T59" fmla="*/ 284 h 572"/>
                <a:gd name="T60" fmla="*/ 575 w 576"/>
                <a:gd name="T61" fmla="*/ 313 h 572"/>
                <a:gd name="T62" fmla="*/ 563 w 576"/>
                <a:gd name="T63" fmla="*/ 369 h 572"/>
                <a:gd name="T64" fmla="*/ 542 w 576"/>
                <a:gd name="T65" fmla="*/ 419 h 572"/>
                <a:gd name="T66" fmla="*/ 512 w 576"/>
                <a:gd name="T67" fmla="*/ 467 h 572"/>
                <a:gd name="T68" fmla="*/ 491 w 576"/>
                <a:gd name="T69" fmla="*/ 487 h 572"/>
                <a:gd name="T70" fmla="*/ 471 w 576"/>
                <a:gd name="T71" fmla="*/ 507 h 572"/>
                <a:gd name="T72" fmla="*/ 424 w 576"/>
                <a:gd name="T73" fmla="*/ 539 h 572"/>
                <a:gd name="T74" fmla="*/ 372 w 576"/>
                <a:gd name="T75" fmla="*/ 560 h 572"/>
                <a:gd name="T76" fmla="*/ 317 w 576"/>
                <a:gd name="T77" fmla="*/ 570 h 572"/>
                <a:gd name="T78" fmla="*/ 288 w 576"/>
                <a:gd name="T79" fmla="*/ 572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76" h="572">
                  <a:moveTo>
                    <a:pt x="288" y="572"/>
                  </a:moveTo>
                  <a:lnTo>
                    <a:pt x="260" y="570"/>
                  </a:lnTo>
                  <a:lnTo>
                    <a:pt x="203" y="560"/>
                  </a:lnTo>
                  <a:lnTo>
                    <a:pt x="152" y="539"/>
                  </a:lnTo>
                  <a:lnTo>
                    <a:pt x="106" y="507"/>
                  </a:lnTo>
                  <a:lnTo>
                    <a:pt x="84" y="487"/>
                  </a:lnTo>
                  <a:lnTo>
                    <a:pt x="65" y="467"/>
                  </a:lnTo>
                  <a:lnTo>
                    <a:pt x="34" y="419"/>
                  </a:lnTo>
                  <a:lnTo>
                    <a:pt x="12" y="367"/>
                  </a:lnTo>
                  <a:lnTo>
                    <a:pt x="0" y="313"/>
                  </a:lnTo>
                  <a:lnTo>
                    <a:pt x="0" y="284"/>
                  </a:lnTo>
                  <a:lnTo>
                    <a:pt x="0" y="255"/>
                  </a:lnTo>
                  <a:lnTo>
                    <a:pt x="12" y="200"/>
                  </a:lnTo>
                  <a:lnTo>
                    <a:pt x="34" y="148"/>
                  </a:lnTo>
                  <a:lnTo>
                    <a:pt x="65" y="101"/>
                  </a:lnTo>
                  <a:lnTo>
                    <a:pt x="84" y="81"/>
                  </a:lnTo>
                  <a:lnTo>
                    <a:pt x="106" y="61"/>
                  </a:lnTo>
                  <a:lnTo>
                    <a:pt x="153" y="30"/>
                  </a:lnTo>
                  <a:lnTo>
                    <a:pt x="205" y="10"/>
                  </a:lnTo>
                  <a:lnTo>
                    <a:pt x="260" y="0"/>
                  </a:lnTo>
                  <a:lnTo>
                    <a:pt x="316" y="0"/>
                  </a:lnTo>
                  <a:lnTo>
                    <a:pt x="370" y="10"/>
                  </a:lnTo>
                  <a:lnTo>
                    <a:pt x="424" y="30"/>
                  </a:lnTo>
                  <a:lnTo>
                    <a:pt x="470" y="61"/>
                  </a:lnTo>
                  <a:lnTo>
                    <a:pt x="491" y="81"/>
                  </a:lnTo>
                  <a:lnTo>
                    <a:pt x="512" y="101"/>
                  </a:lnTo>
                  <a:lnTo>
                    <a:pt x="543" y="148"/>
                  </a:lnTo>
                  <a:lnTo>
                    <a:pt x="563" y="200"/>
                  </a:lnTo>
                  <a:lnTo>
                    <a:pt x="575" y="255"/>
                  </a:lnTo>
                  <a:lnTo>
                    <a:pt x="576" y="284"/>
                  </a:lnTo>
                  <a:lnTo>
                    <a:pt x="575" y="313"/>
                  </a:lnTo>
                  <a:lnTo>
                    <a:pt x="563" y="369"/>
                  </a:lnTo>
                  <a:lnTo>
                    <a:pt x="542" y="419"/>
                  </a:lnTo>
                  <a:lnTo>
                    <a:pt x="512" y="467"/>
                  </a:lnTo>
                  <a:lnTo>
                    <a:pt x="491" y="487"/>
                  </a:lnTo>
                  <a:lnTo>
                    <a:pt x="471" y="507"/>
                  </a:lnTo>
                  <a:lnTo>
                    <a:pt x="424" y="539"/>
                  </a:lnTo>
                  <a:lnTo>
                    <a:pt x="372" y="560"/>
                  </a:lnTo>
                  <a:lnTo>
                    <a:pt x="317" y="570"/>
                  </a:lnTo>
                  <a:lnTo>
                    <a:pt x="288" y="57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04B0E9BB-A740-49D4-ABE0-11DF907314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3" y="977"/>
              <a:ext cx="192" cy="191"/>
            </a:xfrm>
            <a:custGeom>
              <a:avLst/>
              <a:gdLst>
                <a:gd name="T0" fmla="*/ 287 w 575"/>
                <a:gd name="T1" fmla="*/ 189 h 573"/>
                <a:gd name="T2" fmla="*/ 268 w 575"/>
                <a:gd name="T3" fmla="*/ 190 h 573"/>
                <a:gd name="T4" fmla="*/ 234 w 575"/>
                <a:gd name="T5" fmla="*/ 204 h 573"/>
                <a:gd name="T6" fmla="*/ 219 w 575"/>
                <a:gd name="T7" fmla="*/ 217 h 573"/>
                <a:gd name="T8" fmla="*/ 206 w 575"/>
                <a:gd name="T9" fmla="*/ 232 h 573"/>
                <a:gd name="T10" fmla="*/ 192 w 575"/>
                <a:gd name="T11" fmla="*/ 266 h 573"/>
                <a:gd name="T12" fmla="*/ 192 w 575"/>
                <a:gd name="T13" fmla="*/ 304 h 573"/>
                <a:gd name="T14" fmla="*/ 206 w 575"/>
                <a:gd name="T15" fmla="*/ 338 h 573"/>
                <a:gd name="T16" fmla="*/ 219 w 575"/>
                <a:gd name="T17" fmla="*/ 353 h 573"/>
                <a:gd name="T18" fmla="*/ 234 w 575"/>
                <a:gd name="T19" fmla="*/ 366 h 573"/>
                <a:gd name="T20" fmla="*/ 268 w 575"/>
                <a:gd name="T21" fmla="*/ 379 h 573"/>
                <a:gd name="T22" fmla="*/ 306 w 575"/>
                <a:gd name="T23" fmla="*/ 379 h 573"/>
                <a:gd name="T24" fmla="*/ 340 w 575"/>
                <a:gd name="T25" fmla="*/ 366 h 573"/>
                <a:gd name="T26" fmla="*/ 355 w 575"/>
                <a:gd name="T27" fmla="*/ 353 h 573"/>
                <a:gd name="T28" fmla="*/ 368 w 575"/>
                <a:gd name="T29" fmla="*/ 338 h 573"/>
                <a:gd name="T30" fmla="*/ 382 w 575"/>
                <a:gd name="T31" fmla="*/ 304 h 573"/>
                <a:gd name="T32" fmla="*/ 382 w 575"/>
                <a:gd name="T33" fmla="*/ 285 h 573"/>
                <a:gd name="T34" fmla="*/ 382 w 575"/>
                <a:gd name="T35" fmla="*/ 266 h 573"/>
                <a:gd name="T36" fmla="*/ 368 w 575"/>
                <a:gd name="T37" fmla="*/ 232 h 573"/>
                <a:gd name="T38" fmla="*/ 355 w 575"/>
                <a:gd name="T39" fmla="*/ 217 h 573"/>
                <a:gd name="T40" fmla="*/ 340 w 575"/>
                <a:gd name="T41" fmla="*/ 204 h 573"/>
                <a:gd name="T42" fmla="*/ 306 w 575"/>
                <a:gd name="T43" fmla="*/ 190 h 573"/>
                <a:gd name="T44" fmla="*/ 287 w 575"/>
                <a:gd name="T45" fmla="*/ 189 h 573"/>
                <a:gd name="T46" fmla="*/ 287 w 575"/>
                <a:gd name="T47" fmla="*/ 573 h 573"/>
                <a:gd name="T48" fmla="*/ 258 w 575"/>
                <a:gd name="T49" fmla="*/ 572 h 573"/>
                <a:gd name="T50" fmla="*/ 202 w 575"/>
                <a:gd name="T51" fmla="*/ 562 h 573"/>
                <a:gd name="T52" fmla="*/ 150 w 575"/>
                <a:gd name="T53" fmla="*/ 540 h 573"/>
                <a:gd name="T54" fmla="*/ 104 w 575"/>
                <a:gd name="T55" fmla="*/ 508 h 573"/>
                <a:gd name="T56" fmla="*/ 82 w 575"/>
                <a:gd name="T57" fmla="*/ 488 h 573"/>
                <a:gd name="T58" fmla="*/ 62 w 575"/>
                <a:gd name="T59" fmla="*/ 466 h 573"/>
                <a:gd name="T60" fmla="*/ 32 w 575"/>
                <a:gd name="T61" fmla="*/ 419 h 573"/>
                <a:gd name="T62" fmla="*/ 10 w 575"/>
                <a:gd name="T63" fmla="*/ 367 h 573"/>
                <a:gd name="T64" fmla="*/ 0 w 575"/>
                <a:gd name="T65" fmla="*/ 312 h 573"/>
                <a:gd name="T66" fmla="*/ 0 w 575"/>
                <a:gd name="T67" fmla="*/ 258 h 573"/>
                <a:gd name="T68" fmla="*/ 10 w 575"/>
                <a:gd name="T69" fmla="*/ 203 h 573"/>
                <a:gd name="T70" fmla="*/ 32 w 575"/>
                <a:gd name="T71" fmla="*/ 151 h 573"/>
                <a:gd name="T72" fmla="*/ 62 w 575"/>
                <a:gd name="T73" fmla="*/ 104 h 573"/>
                <a:gd name="T74" fmla="*/ 82 w 575"/>
                <a:gd name="T75" fmla="*/ 82 h 573"/>
                <a:gd name="T76" fmla="*/ 104 w 575"/>
                <a:gd name="T77" fmla="*/ 62 h 573"/>
                <a:gd name="T78" fmla="*/ 152 w 575"/>
                <a:gd name="T79" fmla="*/ 32 h 573"/>
                <a:gd name="T80" fmla="*/ 203 w 575"/>
                <a:gd name="T81" fmla="*/ 11 h 573"/>
                <a:gd name="T82" fmla="*/ 258 w 575"/>
                <a:gd name="T83" fmla="*/ 0 h 573"/>
                <a:gd name="T84" fmla="*/ 314 w 575"/>
                <a:gd name="T85" fmla="*/ 0 h 573"/>
                <a:gd name="T86" fmla="*/ 370 w 575"/>
                <a:gd name="T87" fmla="*/ 11 h 573"/>
                <a:gd name="T88" fmla="*/ 422 w 575"/>
                <a:gd name="T89" fmla="*/ 32 h 573"/>
                <a:gd name="T90" fmla="*/ 470 w 575"/>
                <a:gd name="T91" fmla="*/ 62 h 573"/>
                <a:gd name="T92" fmla="*/ 490 w 575"/>
                <a:gd name="T93" fmla="*/ 82 h 573"/>
                <a:gd name="T94" fmla="*/ 510 w 575"/>
                <a:gd name="T95" fmla="*/ 102 h 573"/>
                <a:gd name="T96" fmla="*/ 542 w 575"/>
                <a:gd name="T97" fmla="*/ 150 h 573"/>
                <a:gd name="T98" fmla="*/ 563 w 575"/>
                <a:gd name="T99" fmla="*/ 202 h 573"/>
                <a:gd name="T100" fmla="*/ 573 w 575"/>
                <a:gd name="T101" fmla="*/ 256 h 573"/>
                <a:gd name="T102" fmla="*/ 575 w 575"/>
                <a:gd name="T103" fmla="*/ 285 h 573"/>
                <a:gd name="T104" fmla="*/ 573 w 575"/>
                <a:gd name="T105" fmla="*/ 314 h 573"/>
                <a:gd name="T106" fmla="*/ 563 w 575"/>
                <a:gd name="T107" fmla="*/ 369 h 573"/>
                <a:gd name="T108" fmla="*/ 542 w 575"/>
                <a:gd name="T109" fmla="*/ 420 h 573"/>
                <a:gd name="T110" fmla="*/ 510 w 575"/>
                <a:gd name="T111" fmla="*/ 468 h 573"/>
                <a:gd name="T112" fmla="*/ 490 w 575"/>
                <a:gd name="T113" fmla="*/ 488 h 573"/>
                <a:gd name="T114" fmla="*/ 470 w 575"/>
                <a:gd name="T115" fmla="*/ 508 h 573"/>
                <a:gd name="T116" fmla="*/ 422 w 575"/>
                <a:gd name="T117" fmla="*/ 540 h 573"/>
                <a:gd name="T118" fmla="*/ 370 w 575"/>
                <a:gd name="T119" fmla="*/ 562 h 573"/>
                <a:gd name="T120" fmla="*/ 316 w 575"/>
                <a:gd name="T121" fmla="*/ 572 h 573"/>
                <a:gd name="T122" fmla="*/ 287 w 575"/>
                <a:gd name="T123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5" h="573">
                  <a:moveTo>
                    <a:pt x="287" y="189"/>
                  </a:moveTo>
                  <a:lnTo>
                    <a:pt x="268" y="190"/>
                  </a:lnTo>
                  <a:lnTo>
                    <a:pt x="234" y="204"/>
                  </a:lnTo>
                  <a:lnTo>
                    <a:pt x="219" y="217"/>
                  </a:lnTo>
                  <a:lnTo>
                    <a:pt x="206" y="232"/>
                  </a:lnTo>
                  <a:lnTo>
                    <a:pt x="192" y="266"/>
                  </a:lnTo>
                  <a:lnTo>
                    <a:pt x="192" y="304"/>
                  </a:lnTo>
                  <a:lnTo>
                    <a:pt x="206" y="338"/>
                  </a:lnTo>
                  <a:lnTo>
                    <a:pt x="219" y="353"/>
                  </a:lnTo>
                  <a:lnTo>
                    <a:pt x="234" y="366"/>
                  </a:lnTo>
                  <a:lnTo>
                    <a:pt x="268" y="379"/>
                  </a:lnTo>
                  <a:lnTo>
                    <a:pt x="306" y="379"/>
                  </a:lnTo>
                  <a:lnTo>
                    <a:pt x="340" y="366"/>
                  </a:lnTo>
                  <a:lnTo>
                    <a:pt x="355" y="353"/>
                  </a:lnTo>
                  <a:lnTo>
                    <a:pt x="368" y="338"/>
                  </a:lnTo>
                  <a:lnTo>
                    <a:pt x="382" y="304"/>
                  </a:lnTo>
                  <a:lnTo>
                    <a:pt x="382" y="285"/>
                  </a:lnTo>
                  <a:lnTo>
                    <a:pt x="382" y="266"/>
                  </a:lnTo>
                  <a:lnTo>
                    <a:pt x="368" y="232"/>
                  </a:lnTo>
                  <a:lnTo>
                    <a:pt x="355" y="217"/>
                  </a:lnTo>
                  <a:lnTo>
                    <a:pt x="340" y="204"/>
                  </a:lnTo>
                  <a:lnTo>
                    <a:pt x="306" y="190"/>
                  </a:lnTo>
                  <a:lnTo>
                    <a:pt x="287" y="189"/>
                  </a:lnTo>
                  <a:close/>
                  <a:moveTo>
                    <a:pt x="287" y="573"/>
                  </a:moveTo>
                  <a:lnTo>
                    <a:pt x="258" y="572"/>
                  </a:lnTo>
                  <a:lnTo>
                    <a:pt x="202" y="562"/>
                  </a:lnTo>
                  <a:lnTo>
                    <a:pt x="150" y="540"/>
                  </a:lnTo>
                  <a:lnTo>
                    <a:pt x="104" y="508"/>
                  </a:lnTo>
                  <a:lnTo>
                    <a:pt x="82" y="488"/>
                  </a:lnTo>
                  <a:lnTo>
                    <a:pt x="62" y="466"/>
                  </a:lnTo>
                  <a:lnTo>
                    <a:pt x="32" y="419"/>
                  </a:lnTo>
                  <a:lnTo>
                    <a:pt x="10" y="367"/>
                  </a:lnTo>
                  <a:lnTo>
                    <a:pt x="0" y="312"/>
                  </a:lnTo>
                  <a:lnTo>
                    <a:pt x="0" y="258"/>
                  </a:lnTo>
                  <a:lnTo>
                    <a:pt x="10" y="203"/>
                  </a:lnTo>
                  <a:lnTo>
                    <a:pt x="32" y="151"/>
                  </a:lnTo>
                  <a:lnTo>
                    <a:pt x="62" y="104"/>
                  </a:lnTo>
                  <a:lnTo>
                    <a:pt x="82" y="82"/>
                  </a:lnTo>
                  <a:lnTo>
                    <a:pt x="104" y="62"/>
                  </a:lnTo>
                  <a:lnTo>
                    <a:pt x="152" y="32"/>
                  </a:lnTo>
                  <a:lnTo>
                    <a:pt x="203" y="11"/>
                  </a:lnTo>
                  <a:lnTo>
                    <a:pt x="258" y="0"/>
                  </a:lnTo>
                  <a:lnTo>
                    <a:pt x="314" y="0"/>
                  </a:lnTo>
                  <a:lnTo>
                    <a:pt x="370" y="11"/>
                  </a:lnTo>
                  <a:lnTo>
                    <a:pt x="422" y="32"/>
                  </a:lnTo>
                  <a:lnTo>
                    <a:pt x="470" y="62"/>
                  </a:lnTo>
                  <a:lnTo>
                    <a:pt x="490" y="82"/>
                  </a:lnTo>
                  <a:lnTo>
                    <a:pt x="510" y="102"/>
                  </a:lnTo>
                  <a:lnTo>
                    <a:pt x="542" y="150"/>
                  </a:lnTo>
                  <a:lnTo>
                    <a:pt x="563" y="202"/>
                  </a:lnTo>
                  <a:lnTo>
                    <a:pt x="573" y="256"/>
                  </a:lnTo>
                  <a:lnTo>
                    <a:pt x="575" y="285"/>
                  </a:lnTo>
                  <a:lnTo>
                    <a:pt x="573" y="314"/>
                  </a:lnTo>
                  <a:lnTo>
                    <a:pt x="563" y="369"/>
                  </a:lnTo>
                  <a:lnTo>
                    <a:pt x="542" y="420"/>
                  </a:lnTo>
                  <a:lnTo>
                    <a:pt x="510" y="468"/>
                  </a:lnTo>
                  <a:lnTo>
                    <a:pt x="490" y="488"/>
                  </a:lnTo>
                  <a:lnTo>
                    <a:pt x="470" y="508"/>
                  </a:lnTo>
                  <a:lnTo>
                    <a:pt x="422" y="540"/>
                  </a:lnTo>
                  <a:lnTo>
                    <a:pt x="370" y="562"/>
                  </a:lnTo>
                  <a:lnTo>
                    <a:pt x="316" y="572"/>
                  </a:lnTo>
                  <a:lnTo>
                    <a:pt x="287" y="573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2CDD8B3C-0CB8-45DA-B47F-6A65380A9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9" y="678"/>
              <a:ext cx="63" cy="63"/>
            </a:xfrm>
            <a:custGeom>
              <a:avLst/>
              <a:gdLst>
                <a:gd name="T0" fmla="*/ 95 w 190"/>
                <a:gd name="T1" fmla="*/ 0 h 190"/>
                <a:gd name="T2" fmla="*/ 77 w 190"/>
                <a:gd name="T3" fmla="*/ 1 h 190"/>
                <a:gd name="T4" fmla="*/ 42 w 190"/>
                <a:gd name="T5" fmla="*/ 16 h 190"/>
                <a:gd name="T6" fmla="*/ 28 w 190"/>
                <a:gd name="T7" fmla="*/ 29 h 190"/>
                <a:gd name="T8" fmla="*/ 15 w 190"/>
                <a:gd name="T9" fmla="*/ 43 h 190"/>
                <a:gd name="T10" fmla="*/ 0 w 190"/>
                <a:gd name="T11" fmla="*/ 78 h 190"/>
                <a:gd name="T12" fmla="*/ 0 w 190"/>
                <a:gd name="T13" fmla="*/ 115 h 190"/>
                <a:gd name="T14" fmla="*/ 15 w 190"/>
                <a:gd name="T15" fmla="*/ 150 h 190"/>
                <a:gd name="T16" fmla="*/ 28 w 190"/>
                <a:gd name="T17" fmla="*/ 164 h 190"/>
                <a:gd name="T18" fmla="*/ 42 w 190"/>
                <a:gd name="T19" fmla="*/ 177 h 190"/>
                <a:gd name="T20" fmla="*/ 77 w 190"/>
                <a:gd name="T21" fmla="*/ 190 h 190"/>
                <a:gd name="T22" fmla="*/ 114 w 190"/>
                <a:gd name="T23" fmla="*/ 190 h 190"/>
                <a:gd name="T24" fmla="*/ 149 w 190"/>
                <a:gd name="T25" fmla="*/ 177 h 190"/>
                <a:gd name="T26" fmla="*/ 163 w 190"/>
                <a:gd name="T27" fmla="*/ 164 h 190"/>
                <a:gd name="T28" fmla="*/ 176 w 190"/>
                <a:gd name="T29" fmla="*/ 150 h 190"/>
                <a:gd name="T30" fmla="*/ 190 w 190"/>
                <a:gd name="T31" fmla="*/ 115 h 190"/>
                <a:gd name="T32" fmla="*/ 190 w 190"/>
                <a:gd name="T33" fmla="*/ 78 h 190"/>
                <a:gd name="T34" fmla="*/ 176 w 190"/>
                <a:gd name="T35" fmla="*/ 43 h 190"/>
                <a:gd name="T36" fmla="*/ 163 w 190"/>
                <a:gd name="T37" fmla="*/ 29 h 190"/>
                <a:gd name="T38" fmla="*/ 149 w 190"/>
                <a:gd name="T39" fmla="*/ 16 h 190"/>
                <a:gd name="T40" fmla="*/ 114 w 190"/>
                <a:gd name="T41" fmla="*/ 1 h 190"/>
                <a:gd name="T42" fmla="*/ 95 w 190"/>
                <a:gd name="T43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0" h="190">
                  <a:moveTo>
                    <a:pt x="95" y="0"/>
                  </a:moveTo>
                  <a:lnTo>
                    <a:pt x="77" y="1"/>
                  </a:lnTo>
                  <a:lnTo>
                    <a:pt x="42" y="16"/>
                  </a:lnTo>
                  <a:lnTo>
                    <a:pt x="28" y="29"/>
                  </a:lnTo>
                  <a:lnTo>
                    <a:pt x="15" y="43"/>
                  </a:lnTo>
                  <a:lnTo>
                    <a:pt x="0" y="78"/>
                  </a:lnTo>
                  <a:lnTo>
                    <a:pt x="0" y="115"/>
                  </a:lnTo>
                  <a:lnTo>
                    <a:pt x="15" y="150"/>
                  </a:lnTo>
                  <a:lnTo>
                    <a:pt x="28" y="164"/>
                  </a:lnTo>
                  <a:lnTo>
                    <a:pt x="42" y="177"/>
                  </a:lnTo>
                  <a:lnTo>
                    <a:pt x="77" y="190"/>
                  </a:lnTo>
                  <a:lnTo>
                    <a:pt x="114" y="190"/>
                  </a:lnTo>
                  <a:lnTo>
                    <a:pt x="149" y="177"/>
                  </a:lnTo>
                  <a:lnTo>
                    <a:pt x="163" y="164"/>
                  </a:lnTo>
                  <a:lnTo>
                    <a:pt x="176" y="150"/>
                  </a:lnTo>
                  <a:lnTo>
                    <a:pt x="190" y="115"/>
                  </a:lnTo>
                  <a:lnTo>
                    <a:pt x="190" y="78"/>
                  </a:lnTo>
                  <a:lnTo>
                    <a:pt x="176" y="43"/>
                  </a:lnTo>
                  <a:lnTo>
                    <a:pt x="163" y="29"/>
                  </a:lnTo>
                  <a:lnTo>
                    <a:pt x="149" y="16"/>
                  </a:lnTo>
                  <a:lnTo>
                    <a:pt x="114" y="1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665DC8B2-ABB4-4182-931C-261E8E6915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5" y="615"/>
              <a:ext cx="191" cy="191"/>
            </a:xfrm>
            <a:custGeom>
              <a:avLst/>
              <a:gdLst>
                <a:gd name="T0" fmla="*/ 286 w 573"/>
                <a:gd name="T1" fmla="*/ 573 h 573"/>
                <a:gd name="T2" fmla="*/ 258 w 573"/>
                <a:gd name="T3" fmla="*/ 572 h 573"/>
                <a:gd name="T4" fmla="*/ 201 w 573"/>
                <a:gd name="T5" fmla="*/ 560 h 573"/>
                <a:gd name="T6" fmla="*/ 151 w 573"/>
                <a:gd name="T7" fmla="*/ 540 h 573"/>
                <a:gd name="T8" fmla="*/ 104 w 573"/>
                <a:gd name="T9" fmla="*/ 509 h 573"/>
                <a:gd name="T10" fmla="*/ 83 w 573"/>
                <a:gd name="T11" fmla="*/ 488 h 573"/>
                <a:gd name="T12" fmla="*/ 63 w 573"/>
                <a:gd name="T13" fmla="*/ 467 h 573"/>
                <a:gd name="T14" fmla="*/ 32 w 573"/>
                <a:gd name="T15" fmla="*/ 419 h 573"/>
                <a:gd name="T16" fmla="*/ 10 w 573"/>
                <a:gd name="T17" fmla="*/ 367 h 573"/>
                <a:gd name="T18" fmla="*/ 0 w 573"/>
                <a:gd name="T19" fmla="*/ 313 h 573"/>
                <a:gd name="T20" fmla="*/ 0 w 573"/>
                <a:gd name="T21" fmla="*/ 258 h 573"/>
                <a:gd name="T22" fmla="*/ 10 w 573"/>
                <a:gd name="T23" fmla="*/ 203 h 573"/>
                <a:gd name="T24" fmla="*/ 32 w 573"/>
                <a:gd name="T25" fmla="*/ 151 h 573"/>
                <a:gd name="T26" fmla="*/ 63 w 573"/>
                <a:gd name="T27" fmla="*/ 103 h 573"/>
                <a:gd name="T28" fmla="*/ 83 w 573"/>
                <a:gd name="T29" fmla="*/ 81 h 573"/>
                <a:gd name="T30" fmla="*/ 104 w 573"/>
                <a:gd name="T31" fmla="*/ 62 h 573"/>
                <a:gd name="T32" fmla="*/ 151 w 573"/>
                <a:gd name="T33" fmla="*/ 32 h 573"/>
                <a:gd name="T34" fmla="*/ 203 w 573"/>
                <a:gd name="T35" fmla="*/ 10 h 573"/>
                <a:gd name="T36" fmla="*/ 259 w 573"/>
                <a:gd name="T37" fmla="*/ 0 h 573"/>
                <a:gd name="T38" fmla="*/ 314 w 573"/>
                <a:gd name="T39" fmla="*/ 0 h 573"/>
                <a:gd name="T40" fmla="*/ 370 w 573"/>
                <a:gd name="T41" fmla="*/ 10 h 573"/>
                <a:gd name="T42" fmla="*/ 422 w 573"/>
                <a:gd name="T43" fmla="*/ 32 h 573"/>
                <a:gd name="T44" fmla="*/ 469 w 573"/>
                <a:gd name="T45" fmla="*/ 62 h 573"/>
                <a:gd name="T46" fmla="*/ 489 w 573"/>
                <a:gd name="T47" fmla="*/ 81 h 573"/>
                <a:gd name="T48" fmla="*/ 510 w 573"/>
                <a:gd name="T49" fmla="*/ 103 h 573"/>
                <a:gd name="T50" fmla="*/ 541 w 573"/>
                <a:gd name="T51" fmla="*/ 151 h 573"/>
                <a:gd name="T52" fmla="*/ 563 w 573"/>
                <a:gd name="T53" fmla="*/ 203 h 573"/>
                <a:gd name="T54" fmla="*/ 573 w 573"/>
                <a:gd name="T55" fmla="*/ 257 h 573"/>
                <a:gd name="T56" fmla="*/ 573 w 573"/>
                <a:gd name="T57" fmla="*/ 313 h 573"/>
                <a:gd name="T58" fmla="*/ 563 w 573"/>
                <a:gd name="T59" fmla="*/ 367 h 573"/>
                <a:gd name="T60" fmla="*/ 541 w 573"/>
                <a:gd name="T61" fmla="*/ 419 h 573"/>
                <a:gd name="T62" fmla="*/ 510 w 573"/>
                <a:gd name="T63" fmla="*/ 467 h 573"/>
                <a:gd name="T64" fmla="*/ 489 w 573"/>
                <a:gd name="T65" fmla="*/ 488 h 573"/>
                <a:gd name="T66" fmla="*/ 469 w 573"/>
                <a:gd name="T67" fmla="*/ 509 h 573"/>
                <a:gd name="T68" fmla="*/ 422 w 573"/>
                <a:gd name="T69" fmla="*/ 540 h 573"/>
                <a:gd name="T70" fmla="*/ 370 w 573"/>
                <a:gd name="T71" fmla="*/ 560 h 573"/>
                <a:gd name="T72" fmla="*/ 315 w 573"/>
                <a:gd name="T73" fmla="*/ 572 h 573"/>
                <a:gd name="T74" fmla="*/ 286 w 573"/>
                <a:gd name="T75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73" h="573">
                  <a:moveTo>
                    <a:pt x="286" y="573"/>
                  </a:moveTo>
                  <a:lnTo>
                    <a:pt x="258" y="572"/>
                  </a:lnTo>
                  <a:lnTo>
                    <a:pt x="201" y="560"/>
                  </a:lnTo>
                  <a:lnTo>
                    <a:pt x="151" y="540"/>
                  </a:lnTo>
                  <a:lnTo>
                    <a:pt x="104" y="509"/>
                  </a:lnTo>
                  <a:lnTo>
                    <a:pt x="83" y="488"/>
                  </a:lnTo>
                  <a:lnTo>
                    <a:pt x="63" y="467"/>
                  </a:lnTo>
                  <a:lnTo>
                    <a:pt x="32" y="419"/>
                  </a:lnTo>
                  <a:lnTo>
                    <a:pt x="10" y="367"/>
                  </a:lnTo>
                  <a:lnTo>
                    <a:pt x="0" y="313"/>
                  </a:lnTo>
                  <a:lnTo>
                    <a:pt x="0" y="258"/>
                  </a:lnTo>
                  <a:lnTo>
                    <a:pt x="10" y="203"/>
                  </a:lnTo>
                  <a:lnTo>
                    <a:pt x="32" y="151"/>
                  </a:lnTo>
                  <a:lnTo>
                    <a:pt x="63" y="103"/>
                  </a:lnTo>
                  <a:lnTo>
                    <a:pt x="83" y="81"/>
                  </a:lnTo>
                  <a:lnTo>
                    <a:pt x="104" y="62"/>
                  </a:lnTo>
                  <a:lnTo>
                    <a:pt x="151" y="32"/>
                  </a:lnTo>
                  <a:lnTo>
                    <a:pt x="203" y="10"/>
                  </a:lnTo>
                  <a:lnTo>
                    <a:pt x="259" y="0"/>
                  </a:lnTo>
                  <a:lnTo>
                    <a:pt x="314" y="0"/>
                  </a:lnTo>
                  <a:lnTo>
                    <a:pt x="370" y="10"/>
                  </a:lnTo>
                  <a:lnTo>
                    <a:pt x="422" y="32"/>
                  </a:lnTo>
                  <a:lnTo>
                    <a:pt x="469" y="62"/>
                  </a:lnTo>
                  <a:lnTo>
                    <a:pt x="489" y="81"/>
                  </a:lnTo>
                  <a:lnTo>
                    <a:pt x="510" y="103"/>
                  </a:lnTo>
                  <a:lnTo>
                    <a:pt x="541" y="151"/>
                  </a:lnTo>
                  <a:lnTo>
                    <a:pt x="563" y="203"/>
                  </a:lnTo>
                  <a:lnTo>
                    <a:pt x="573" y="257"/>
                  </a:lnTo>
                  <a:lnTo>
                    <a:pt x="573" y="313"/>
                  </a:lnTo>
                  <a:lnTo>
                    <a:pt x="563" y="367"/>
                  </a:lnTo>
                  <a:lnTo>
                    <a:pt x="541" y="419"/>
                  </a:lnTo>
                  <a:lnTo>
                    <a:pt x="510" y="467"/>
                  </a:lnTo>
                  <a:lnTo>
                    <a:pt x="489" y="488"/>
                  </a:lnTo>
                  <a:lnTo>
                    <a:pt x="469" y="509"/>
                  </a:lnTo>
                  <a:lnTo>
                    <a:pt x="422" y="540"/>
                  </a:lnTo>
                  <a:lnTo>
                    <a:pt x="370" y="560"/>
                  </a:lnTo>
                  <a:lnTo>
                    <a:pt x="315" y="572"/>
                  </a:lnTo>
                  <a:lnTo>
                    <a:pt x="286" y="57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A211F35-17B3-4BE9-851C-3C85EE5A21FF}"/>
              </a:ext>
            </a:extLst>
          </p:cNvPr>
          <p:cNvSpPr/>
          <p:nvPr/>
        </p:nvSpPr>
        <p:spPr>
          <a:xfrm>
            <a:off x="2910029" y="583240"/>
            <a:ext cx="522090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srgbClr val="44546A">
                    <a:lumMod val="75000"/>
                  </a:srgbClr>
                </a:solidFill>
              </a:rPr>
              <a:t>고객문의 </a:t>
            </a:r>
            <a:r>
              <a:rPr lang="en-US" altLang="ko-KR" sz="700" kern="0" dirty="0">
                <a:solidFill>
                  <a:srgbClr val="44546A">
                    <a:lumMod val="75000"/>
                  </a:srgbClr>
                </a:solidFill>
              </a:rPr>
              <a:t>     </a:t>
            </a:r>
          </a:p>
        </p:txBody>
      </p:sp>
      <p:sp>
        <p:nvSpPr>
          <p:cNvPr id="51" name="Freeform 9">
            <a:extLst>
              <a:ext uri="{FF2B5EF4-FFF2-40B4-BE49-F238E27FC236}">
                <a16:creationId xmlns:a16="http://schemas.microsoft.com/office/drawing/2014/main" id="{6FE5AFDB-DA4A-448A-A0AA-744AAEE9C65D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2" name="Freeform 6">
            <a:extLst>
              <a:ext uri="{FF2B5EF4-FFF2-40B4-BE49-F238E27FC236}">
                <a16:creationId xmlns:a16="http://schemas.microsoft.com/office/drawing/2014/main" id="{5CE025DB-A1C0-41F1-B3F2-BAB900200807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06893890-4874-46E7-8026-CD9D744C16DA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55FA24-3DC8-4ED8-9B8D-C779EC030C8A}"/>
              </a:ext>
            </a:extLst>
          </p:cNvPr>
          <p:cNvSpPr/>
          <p:nvPr/>
        </p:nvSpPr>
        <p:spPr>
          <a:xfrm>
            <a:off x="252026" y="292814"/>
            <a:ext cx="1130438" cy="95474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>
                    <a:lumMod val="75000"/>
                  </a:srgbClr>
                </a:solidFill>
                <a:latin typeface="Old English Text MT" panose="03040902040508030806" pitchFamily="66" charset="0"/>
              </a:rPr>
              <a:t>Cooking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>
                    <a:lumMod val="75000"/>
                  </a:srgbClr>
                </a:solidFill>
                <a:latin typeface="Old English Text MT" panose="03040902040508030806" pitchFamily="66" charset="0"/>
              </a:rPr>
              <a:t>Lord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07319B5A-A781-4418-87D3-7FB9E8A75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893" y="1285520"/>
            <a:ext cx="7901436" cy="4989239"/>
          </a:xfrm>
          <a:prstGeom prst="rect">
            <a:avLst/>
          </a:prstGeom>
        </p:spPr>
      </p:pic>
      <p:pic>
        <p:nvPicPr>
          <p:cNvPr id="57" name="그림 56" descr="텍스트이(가) 표시된 사진&#10;&#10;자동 생성된 설명">
            <a:extLst>
              <a:ext uri="{FF2B5EF4-FFF2-40B4-BE49-F238E27FC236}">
                <a16:creationId xmlns:a16="http://schemas.microsoft.com/office/drawing/2014/main" id="{22D5BB17-70FF-454B-A767-D4DDD64FB0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53" b="91847" l="8676" r="89498">
                        <a14:foregroundMark x1="10274" y1="21343" x2="10731" y2="19424"/>
                        <a14:foregroundMark x1="18950" y1="18705" x2="18950" y2="18705"/>
                        <a14:foregroundMark x1="10046" y1="21343" x2="10046" y2="21343"/>
                        <a14:foregroundMark x1="10046" y1="21343" x2="10046" y2="22062"/>
                        <a14:foregroundMark x1="10274" y1="21583" x2="10274" y2="21583"/>
                        <a14:foregroundMark x1="9361" y1="21103" x2="9361" y2="21103"/>
                        <a14:foregroundMark x1="8904" y1="21343" x2="9817" y2="21103"/>
                        <a14:foregroundMark x1="19863" y1="19664" x2="17808" y2="19904"/>
                        <a14:foregroundMark x1="69178" y1="88249" x2="80365" y2="91847"/>
                        <a14:foregroundMark x1="80365" y1="91847" x2="84475" y2="892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6" y="4899584"/>
            <a:ext cx="991533" cy="94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3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6">
            <a:extLst>
              <a:ext uri="{FF2B5EF4-FFF2-40B4-BE49-F238E27FC236}">
                <a16:creationId xmlns:a16="http://schemas.microsoft.com/office/drawing/2014/main" id="{6A6452E3-7A0C-4723-A80B-1DC1E64636A2}"/>
              </a:ext>
            </a:extLst>
          </p:cNvPr>
          <p:cNvSpPr/>
          <p:nvPr/>
        </p:nvSpPr>
        <p:spPr>
          <a:xfrm rot="5400000" flipV="1">
            <a:off x="2971753" y="-2283988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3E28B9E-2B96-461B-B992-DDAAC231A76D}"/>
              </a:ext>
            </a:extLst>
          </p:cNvPr>
          <p:cNvSpPr/>
          <p:nvPr/>
        </p:nvSpPr>
        <p:spPr>
          <a:xfrm rot="10800000" flipV="1">
            <a:off x="616322" y="3062180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</a:endParaRP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45CF10C5-0C07-45A8-8FEF-308A8161C21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05079" y="705607"/>
            <a:ext cx="699081" cy="660490"/>
            <a:chOff x="1793" y="226"/>
            <a:chExt cx="4094" cy="3868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3A25388E-4F8F-4221-854A-0F9D00420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1705"/>
              <a:ext cx="2847" cy="2357"/>
            </a:xfrm>
            <a:custGeom>
              <a:avLst/>
              <a:gdLst>
                <a:gd name="T0" fmla="*/ 0 w 8541"/>
                <a:gd name="T1" fmla="*/ 7068 h 7071"/>
                <a:gd name="T2" fmla="*/ 23 w 8541"/>
                <a:gd name="T3" fmla="*/ 7071 h 7071"/>
                <a:gd name="T4" fmla="*/ 209 w 8541"/>
                <a:gd name="T5" fmla="*/ 7070 h 7071"/>
                <a:gd name="T6" fmla="*/ 411 w 8541"/>
                <a:gd name="T7" fmla="*/ 7052 h 7071"/>
                <a:gd name="T8" fmla="*/ 681 w 8541"/>
                <a:gd name="T9" fmla="*/ 7010 h 7071"/>
                <a:gd name="T10" fmla="*/ 1017 w 8541"/>
                <a:gd name="T11" fmla="*/ 6934 h 7071"/>
                <a:gd name="T12" fmla="*/ 1315 w 8541"/>
                <a:gd name="T13" fmla="*/ 6849 h 7071"/>
                <a:gd name="T14" fmla="*/ 1534 w 8541"/>
                <a:gd name="T15" fmla="*/ 6777 h 7071"/>
                <a:gd name="T16" fmla="*/ 1768 w 8541"/>
                <a:gd name="T17" fmla="*/ 6691 h 7071"/>
                <a:gd name="T18" fmla="*/ 2020 w 8541"/>
                <a:gd name="T19" fmla="*/ 6591 h 7071"/>
                <a:gd name="T20" fmla="*/ 2288 w 8541"/>
                <a:gd name="T21" fmla="*/ 6475 h 7071"/>
                <a:gd name="T22" fmla="*/ 2572 w 8541"/>
                <a:gd name="T23" fmla="*/ 6341 h 7071"/>
                <a:gd name="T24" fmla="*/ 2874 w 8541"/>
                <a:gd name="T25" fmla="*/ 6190 h 7071"/>
                <a:gd name="T26" fmla="*/ 3191 w 8541"/>
                <a:gd name="T27" fmla="*/ 6018 h 7071"/>
                <a:gd name="T28" fmla="*/ 3525 w 8541"/>
                <a:gd name="T29" fmla="*/ 5827 h 7071"/>
                <a:gd name="T30" fmla="*/ 3875 w 8541"/>
                <a:gd name="T31" fmla="*/ 5614 h 7071"/>
                <a:gd name="T32" fmla="*/ 4242 w 8541"/>
                <a:gd name="T33" fmla="*/ 5378 h 7071"/>
                <a:gd name="T34" fmla="*/ 4625 w 8541"/>
                <a:gd name="T35" fmla="*/ 5117 h 7071"/>
                <a:gd name="T36" fmla="*/ 5025 w 8541"/>
                <a:gd name="T37" fmla="*/ 4831 h 7071"/>
                <a:gd name="T38" fmla="*/ 5441 w 8541"/>
                <a:gd name="T39" fmla="*/ 4519 h 7071"/>
                <a:gd name="T40" fmla="*/ 5873 w 8541"/>
                <a:gd name="T41" fmla="*/ 4180 h 7071"/>
                <a:gd name="T42" fmla="*/ 6322 w 8541"/>
                <a:gd name="T43" fmla="*/ 3811 h 7071"/>
                <a:gd name="T44" fmla="*/ 6786 w 8541"/>
                <a:gd name="T45" fmla="*/ 3412 h 7071"/>
                <a:gd name="T46" fmla="*/ 7268 w 8541"/>
                <a:gd name="T47" fmla="*/ 2983 h 7071"/>
                <a:gd name="T48" fmla="*/ 7765 w 8541"/>
                <a:gd name="T49" fmla="*/ 2521 h 7071"/>
                <a:gd name="T50" fmla="*/ 8277 w 8541"/>
                <a:gd name="T51" fmla="*/ 2026 h 7071"/>
                <a:gd name="T52" fmla="*/ 8541 w 8541"/>
                <a:gd name="T53" fmla="*/ 1764 h 7071"/>
                <a:gd name="T54" fmla="*/ 6776 w 8541"/>
                <a:gd name="T55" fmla="*/ 0 h 7071"/>
                <a:gd name="T56" fmla="*/ 2485 w 8541"/>
                <a:gd name="T57" fmla="*/ 4291 h 7071"/>
                <a:gd name="T58" fmla="*/ 1452 w 8541"/>
                <a:gd name="T59" fmla="*/ 5324 h 7071"/>
                <a:gd name="T60" fmla="*/ 1315 w 8541"/>
                <a:gd name="T61" fmla="*/ 5463 h 7071"/>
                <a:gd name="T62" fmla="*/ 1047 w 8541"/>
                <a:gd name="T63" fmla="*/ 5755 h 7071"/>
                <a:gd name="T64" fmla="*/ 792 w 8541"/>
                <a:gd name="T65" fmla="*/ 6052 h 7071"/>
                <a:gd name="T66" fmla="*/ 559 w 8541"/>
                <a:gd name="T67" fmla="*/ 6337 h 7071"/>
                <a:gd name="T68" fmla="*/ 91 w 8541"/>
                <a:gd name="T69" fmla="*/ 6941 h 7071"/>
                <a:gd name="T70" fmla="*/ 0 w 8541"/>
                <a:gd name="T71" fmla="*/ 7068 h 7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41" h="7071">
                  <a:moveTo>
                    <a:pt x="0" y="7068"/>
                  </a:moveTo>
                  <a:lnTo>
                    <a:pt x="23" y="7071"/>
                  </a:lnTo>
                  <a:lnTo>
                    <a:pt x="209" y="7070"/>
                  </a:lnTo>
                  <a:lnTo>
                    <a:pt x="411" y="7052"/>
                  </a:lnTo>
                  <a:lnTo>
                    <a:pt x="681" y="7010"/>
                  </a:lnTo>
                  <a:lnTo>
                    <a:pt x="1017" y="6934"/>
                  </a:lnTo>
                  <a:lnTo>
                    <a:pt x="1315" y="6849"/>
                  </a:lnTo>
                  <a:lnTo>
                    <a:pt x="1534" y="6777"/>
                  </a:lnTo>
                  <a:lnTo>
                    <a:pt x="1768" y="6691"/>
                  </a:lnTo>
                  <a:lnTo>
                    <a:pt x="2020" y="6591"/>
                  </a:lnTo>
                  <a:lnTo>
                    <a:pt x="2288" y="6475"/>
                  </a:lnTo>
                  <a:lnTo>
                    <a:pt x="2572" y="6341"/>
                  </a:lnTo>
                  <a:lnTo>
                    <a:pt x="2874" y="6190"/>
                  </a:lnTo>
                  <a:lnTo>
                    <a:pt x="3191" y="6018"/>
                  </a:lnTo>
                  <a:lnTo>
                    <a:pt x="3525" y="5827"/>
                  </a:lnTo>
                  <a:lnTo>
                    <a:pt x="3875" y="5614"/>
                  </a:lnTo>
                  <a:lnTo>
                    <a:pt x="4242" y="5378"/>
                  </a:lnTo>
                  <a:lnTo>
                    <a:pt x="4625" y="5117"/>
                  </a:lnTo>
                  <a:lnTo>
                    <a:pt x="5025" y="4831"/>
                  </a:lnTo>
                  <a:lnTo>
                    <a:pt x="5441" y="4519"/>
                  </a:lnTo>
                  <a:lnTo>
                    <a:pt x="5873" y="4180"/>
                  </a:lnTo>
                  <a:lnTo>
                    <a:pt x="6322" y="3811"/>
                  </a:lnTo>
                  <a:lnTo>
                    <a:pt x="6786" y="3412"/>
                  </a:lnTo>
                  <a:lnTo>
                    <a:pt x="7268" y="2983"/>
                  </a:lnTo>
                  <a:lnTo>
                    <a:pt x="7765" y="2521"/>
                  </a:lnTo>
                  <a:lnTo>
                    <a:pt x="8277" y="2026"/>
                  </a:lnTo>
                  <a:lnTo>
                    <a:pt x="8541" y="1764"/>
                  </a:lnTo>
                  <a:lnTo>
                    <a:pt x="6776" y="0"/>
                  </a:lnTo>
                  <a:lnTo>
                    <a:pt x="2485" y="4291"/>
                  </a:lnTo>
                  <a:lnTo>
                    <a:pt x="1452" y="5324"/>
                  </a:lnTo>
                  <a:lnTo>
                    <a:pt x="1315" y="5463"/>
                  </a:lnTo>
                  <a:lnTo>
                    <a:pt x="1047" y="5755"/>
                  </a:lnTo>
                  <a:lnTo>
                    <a:pt x="792" y="6052"/>
                  </a:lnTo>
                  <a:lnTo>
                    <a:pt x="559" y="6337"/>
                  </a:lnTo>
                  <a:lnTo>
                    <a:pt x="91" y="6941"/>
                  </a:lnTo>
                  <a:lnTo>
                    <a:pt x="0" y="706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7158548-FA48-46A0-8F29-7C4F152CCB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5" y="1705"/>
              <a:ext cx="2847" cy="2356"/>
            </a:xfrm>
            <a:custGeom>
              <a:avLst/>
              <a:gdLst>
                <a:gd name="T0" fmla="*/ 0 w 8541"/>
                <a:gd name="T1" fmla="*/ 7068 h 7068"/>
                <a:gd name="T2" fmla="*/ 28 w 8541"/>
                <a:gd name="T3" fmla="*/ 7029 h 7068"/>
                <a:gd name="T4" fmla="*/ 270 w 8541"/>
                <a:gd name="T5" fmla="*/ 6705 h 7068"/>
                <a:gd name="T6" fmla="*/ 566 w 8541"/>
                <a:gd name="T7" fmla="*/ 6327 h 7068"/>
                <a:gd name="T8" fmla="*/ 798 w 8541"/>
                <a:gd name="T9" fmla="*/ 6044 h 7068"/>
                <a:gd name="T10" fmla="*/ 1051 w 8541"/>
                <a:gd name="T11" fmla="*/ 5751 h 7068"/>
                <a:gd name="T12" fmla="*/ 1316 w 8541"/>
                <a:gd name="T13" fmla="*/ 5461 h 7068"/>
                <a:gd name="T14" fmla="*/ 1452 w 8541"/>
                <a:gd name="T15" fmla="*/ 5324 h 7068"/>
                <a:gd name="T16" fmla="*/ 2485 w 8541"/>
                <a:gd name="T17" fmla="*/ 4291 h 7068"/>
                <a:gd name="T18" fmla="*/ 6776 w 8541"/>
                <a:gd name="T19" fmla="*/ 0 h 7068"/>
                <a:gd name="T20" fmla="*/ 6776 w 8541"/>
                <a:gd name="T21" fmla="*/ 0 h 7068"/>
                <a:gd name="T22" fmla="*/ 2485 w 8541"/>
                <a:gd name="T23" fmla="*/ 4291 h 7068"/>
                <a:gd name="T24" fmla="*/ 1452 w 8541"/>
                <a:gd name="T25" fmla="*/ 5324 h 7068"/>
                <a:gd name="T26" fmla="*/ 1316 w 8541"/>
                <a:gd name="T27" fmla="*/ 5461 h 7068"/>
                <a:gd name="T28" fmla="*/ 1051 w 8541"/>
                <a:gd name="T29" fmla="*/ 5751 h 7068"/>
                <a:gd name="T30" fmla="*/ 798 w 8541"/>
                <a:gd name="T31" fmla="*/ 6044 h 7068"/>
                <a:gd name="T32" fmla="*/ 566 w 8541"/>
                <a:gd name="T33" fmla="*/ 6327 h 7068"/>
                <a:gd name="T34" fmla="*/ 270 w 8541"/>
                <a:gd name="T35" fmla="*/ 6705 h 7068"/>
                <a:gd name="T36" fmla="*/ 28 w 8541"/>
                <a:gd name="T37" fmla="*/ 7029 h 7068"/>
                <a:gd name="T38" fmla="*/ 0 w 8541"/>
                <a:gd name="T39" fmla="*/ 7068 h 7068"/>
                <a:gd name="T40" fmla="*/ 0 w 8541"/>
                <a:gd name="T41" fmla="*/ 7068 h 7068"/>
                <a:gd name="T42" fmla="*/ 8541 w 8541"/>
                <a:gd name="T43" fmla="*/ 1765 h 7068"/>
                <a:gd name="T44" fmla="*/ 8541 w 8541"/>
                <a:gd name="T45" fmla="*/ 1764 h 7068"/>
                <a:gd name="T46" fmla="*/ 0 w 8541"/>
                <a:gd name="T47" fmla="*/ 7068 h 7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541" h="7068">
                  <a:moveTo>
                    <a:pt x="0" y="7068"/>
                  </a:moveTo>
                  <a:lnTo>
                    <a:pt x="28" y="7029"/>
                  </a:lnTo>
                  <a:lnTo>
                    <a:pt x="270" y="6705"/>
                  </a:lnTo>
                  <a:lnTo>
                    <a:pt x="566" y="6327"/>
                  </a:lnTo>
                  <a:lnTo>
                    <a:pt x="798" y="6044"/>
                  </a:lnTo>
                  <a:lnTo>
                    <a:pt x="1051" y="5751"/>
                  </a:lnTo>
                  <a:lnTo>
                    <a:pt x="1316" y="5461"/>
                  </a:lnTo>
                  <a:lnTo>
                    <a:pt x="1452" y="5324"/>
                  </a:lnTo>
                  <a:lnTo>
                    <a:pt x="2485" y="4291"/>
                  </a:lnTo>
                  <a:lnTo>
                    <a:pt x="6776" y="0"/>
                  </a:lnTo>
                  <a:lnTo>
                    <a:pt x="6776" y="0"/>
                  </a:lnTo>
                  <a:lnTo>
                    <a:pt x="2485" y="4291"/>
                  </a:lnTo>
                  <a:lnTo>
                    <a:pt x="1452" y="5324"/>
                  </a:lnTo>
                  <a:lnTo>
                    <a:pt x="1316" y="5461"/>
                  </a:lnTo>
                  <a:lnTo>
                    <a:pt x="1051" y="5751"/>
                  </a:lnTo>
                  <a:lnTo>
                    <a:pt x="798" y="6044"/>
                  </a:lnTo>
                  <a:lnTo>
                    <a:pt x="566" y="6327"/>
                  </a:lnTo>
                  <a:lnTo>
                    <a:pt x="270" y="6705"/>
                  </a:lnTo>
                  <a:lnTo>
                    <a:pt x="28" y="7029"/>
                  </a:lnTo>
                  <a:lnTo>
                    <a:pt x="0" y="7068"/>
                  </a:lnTo>
                  <a:close/>
                  <a:moveTo>
                    <a:pt x="0" y="7068"/>
                  </a:moveTo>
                  <a:lnTo>
                    <a:pt x="8541" y="1765"/>
                  </a:lnTo>
                  <a:lnTo>
                    <a:pt x="8541" y="1764"/>
                  </a:lnTo>
                  <a:lnTo>
                    <a:pt x="0" y="7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7209A6FC-0397-45B5-A816-8D35911FC3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1705"/>
              <a:ext cx="2847" cy="2357"/>
            </a:xfrm>
            <a:custGeom>
              <a:avLst/>
              <a:gdLst>
                <a:gd name="T0" fmla="*/ 100 w 8541"/>
                <a:gd name="T1" fmla="*/ 7071 h 7071"/>
                <a:gd name="T2" fmla="*/ 16 w 8541"/>
                <a:gd name="T3" fmla="*/ 7070 h 7071"/>
                <a:gd name="T4" fmla="*/ 0 w 8541"/>
                <a:gd name="T5" fmla="*/ 7068 h 7071"/>
                <a:gd name="T6" fmla="*/ 0 w 8541"/>
                <a:gd name="T7" fmla="*/ 7068 h 7071"/>
                <a:gd name="T8" fmla="*/ 0 w 8541"/>
                <a:gd name="T9" fmla="*/ 7068 h 7071"/>
                <a:gd name="T10" fmla="*/ 0 w 8541"/>
                <a:gd name="T11" fmla="*/ 7068 h 7071"/>
                <a:gd name="T12" fmla="*/ 28 w 8541"/>
                <a:gd name="T13" fmla="*/ 7029 h 7071"/>
                <a:gd name="T14" fmla="*/ 270 w 8541"/>
                <a:gd name="T15" fmla="*/ 6705 h 7071"/>
                <a:gd name="T16" fmla="*/ 566 w 8541"/>
                <a:gd name="T17" fmla="*/ 6327 h 7071"/>
                <a:gd name="T18" fmla="*/ 798 w 8541"/>
                <a:gd name="T19" fmla="*/ 6044 h 7071"/>
                <a:gd name="T20" fmla="*/ 1051 w 8541"/>
                <a:gd name="T21" fmla="*/ 5751 h 7071"/>
                <a:gd name="T22" fmla="*/ 1316 w 8541"/>
                <a:gd name="T23" fmla="*/ 5461 h 7071"/>
                <a:gd name="T24" fmla="*/ 1452 w 8541"/>
                <a:gd name="T25" fmla="*/ 5324 h 7071"/>
                <a:gd name="T26" fmla="*/ 2485 w 8541"/>
                <a:gd name="T27" fmla="*/ 4291 h 7071"/>
                <a:gd name="T28" fmla="*/ 6776 w 8541"/>
                <a:gd name="T29" fmla="*/ 0 h 7071"/>
                <a:gd name="T30" fmla="*/ 8541 w 8541"/>
                <a:gd name="T31" fmla="*/ 1764 h 7071"/>
                <a:gd name="T32" fmla="*/ 8541 w 8541"/>
                <a:gd name="T33" fmla="*/ 1764 h 7071"/>
                <a:gd name="T34" fmla="*/ 8541 w 8541"/>
                <a:gd name="T35" fmla="*/ 1764 h 7071"/>
                <a:gd name="T36" fmla="*/ 8541 w 8541"/>
                <a:gd name="T37" fmla="*/ 1764 h 7071"/>
                <a:gd name="T38" fmla="*/ 7046 w 8541"/>
                <a:gd name="T39" fmla="*/ 272 h 7071"/>
                <a:gd name="T40" fmla="*/ 2756 w 8541"/>
                <a:gd name="T41" fmla="*/ 4563 h 7071"/>
                <a:gd name="T42" fmla="*/ 1722 w 8541"/>
                <a:gd name="T43" fmla="*/ 5597 h 7071"/>
                <a:gd name="T44" fmla="*/ 1633 w 8541"/>
                <a:gd name="T45" fmla="*/ 5687 h 7071"/>
                <a:gd name="T46" fmla="*/ 1455 w 8541"/>
                <a:gd name="T47" fmla="*/ 5877 h 7071"/>
                <a:gd name="T48" fmla="*/ 1193 w 8541"/>
                <a:gd name="T49" fmla="*/ 6171 h 7071"/>
                <a:gd name="T50" fmla="*/ 873 w 8541"/>
                <a:gd name="T51" fmla="*/ 6555 h 7071"/>
                <a:gd name="T52" fmla="*/ 601 w 8541"/>
                <a:gd name="T53" fmla="*/ 6898 h 7071"/>
                <a:gd name="T54" fmla="*/ 493 w 8541"/>
                <a:gd name="T55" fmla="*/ 7041 h 7071"/>
                <a:gd name="T56" fmla="*/ 363 w 8541"/>
                <a:gd name="T57" fmla="*/ 7057 h 7071"/>
                <a:gd name="T58" fmla="*/ 166 w 8541"/>
                <a:gd name="T59" fmla="*/ 7071 h 7071"/>
                <a:gd name="T60" fmla="*/ 100 w 8541"/>
                <a:gd name="T61" fmla="*/ 7071 h 7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541" h="7071">
                  <a:moveTo>
                    <a:pt x="100" y="7071"/>
                  </a:moveTo>
                  <a:lnTo>
                    <a:pt x="16" y="7070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28" y="7029"/>
                  </a:lnTo>
                  <a:lnTo>
                    <a:pt x="270" y="6705"/>
                  </a:lnTo>
                  <a:lnTo>
                    <a:pt x="566" y="6327"/>
                  </a:lnTo>
                  <a:lnTo>
                    <a:pt x="798" y="6044"/>
                  </a:lnTo>
                  <a:lnTo>
                    <a:pt x="1051" y="5751"/>
                  </a:lnTo>
                  <a:lnTo>
                    <a:pt x="1316" y="5461"/>
                  </a:lnTo>
                  <a:lnTo>
                    <a:pt x="1452" y="5324"/>
                  </a:lnTo>
                  <a:lnTo>
                    <a:pt x="2485" y="4291"/>
                  </a:lnTo>
                  <a:lnTo>
                    <a:pt x="6776" y="0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7046" y="272"/>
                  </a:lnTo>
                  <a:lnTo>
                    <a:pt x="2756" y="4563"/>
                  </a:lnTo>
                  <a:lnTo>
                    <a:pt x="1722" y="5597"/>
                  </a:lnTo>
                  <a:lnTo>
                    <a:pt x="1633" y="5687"/>
                  </a:lnTo>
                  <a:lnTo>
                    <a:pt x="1455" y="5877"/>
                  </a:lnTo>
                  <a:lnTo>
                    <a:pt x="1193" y="6171"/>
                  </a:lnTo>
                  <a:lnTo>
                    <a:pt x="873" y="6555"/>
                  </a:lnTo>
                  <a:lnTo>
                    <a:pt x="601" y="6898"/>
                  </a:lnTo>
                  <a:lnTo>
                    <a:pt x="493" y="7041"/>
                  </a:lnTo>
                  <a:lnTo>
                    <a:pt x="363" y="7057"/>
                  </a:lnTo>
                  <a:lnTo>
                    <a:pt x="166" y="7071"/>
                  </a:lnTo>
                  <a:lnTo>
                    <a:pt x="100" y="7071"/>
                  </a:lnTo>
                  <a:close/>
                </a:path>
              </a:pathLst>
            </a:custGeom>
            <a:solidFill>
              <a:srgbClr val="EA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CD38A9CC-6E48-4FEF-B6C3-592419A92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2202"/>
              <a:ext cx="561" cy="561"/>
            </a:xfrm>
            <a:custGeom>
              <a:avLst/>
              <a:gdLst>
                <a:gd name="T0" fmla="*/ 228 w 1683"/>
                <a:gd name="T1" fmla="*/ 1683 h 1683"/>
                <a:gd name="T2" fmla="*/ 1683 w 1683"/>
                <a:gd name="T3" fmla="*/ 230 h 1683"/>
                <a:gd name="T4" fmla="*/ 1452 w 1683"/>
                <a:gd name="T5" fmla="*/ 0 h 1683"/>
                <a:gd name="T6" fmla="*/ 0 w 1683"/>
                <a:gd name="T7" fmla="*/ 1454 h 1683"/>
                <a:gd name="T8" fmla="*/ 228 w 1683"/>
                <a:gd name="T9" fmla="*/ 1683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3" h="1683">
                  <a:moveTo>
                    <a:pt x="228" y="1683"/>
                  </a:moveTo>
                  <a:lnTo>
                    <a:pt x="1683" y="230"/>
                  </a:lnTo>
                  <a:lnTo>
                    <a:pt x="1452" y="0"/>
                  </a:lnTo>
                  <a:lnTo>
                    <a:pt x="0" y="1454"/>
                  </a:lnTo>
                  <a:lnTo>
                    <a:pt x="228" y="16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288B1A36-04F7-4460-94C6-FDCD8D171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2674"/>
              <a:ext cx="2331" cy="1387"/>
            </a:xfrm>
            <a:custGeom>
              <a:avLst/>
              <a:gdLst>
                <a:gd name="T0" fmla="*/ 884 w 6992"/>
                <a:gd name="T1" fmla="*/ 3688 h 4163"/>
                <a:gd name="T2" fmla="*/ 1894 w 6992"/>
                <a:gd name="T3" fmla="*/ 3324 h 4163"/>
                <a:gd name="T4" fmla="*/ 3083 w 6992"/>
                <a:gd name="T5" fmla="*/ 2732 h 4163"/>
                <a:gd name="T6" fmla="*/ 3672 w 6992"/>
                <a:gd name="T7" fmla="*/ 2365 h 4163"/>
                <a:gd name="T8" fmla="*/ 4307 w 6992"/>
                <a:gd name="T9" fmla="*/ 1966 h 4163"/>
                <a:gd name="T10" fmla="*/ 4897 w 6992"/>
                <a:gd name="T11" fmla="*/ 1531 h 4163"/>
                <a:gd name="T12" fmla="*/ 5440 w 6992"/>
                <a:gd name="T13" fmla="*/ 1128 h 4163"/>
                <a:gd name="T14" fmla="*/ 6312 w 6992"/>
                <a:gd name="T15" fmla="*/ 409 h 4163"/>
                <a:gd name="T16" fmla="*/ 6774 w 6992"/>
                <a:gd name="T17" fmla="*/ 0 h 4163"/>
                <a:gd name="T18" fmla="*/ 6992 w 6992"/>
                <a:gd name="T19" fmla="*/ 157 h 4163"/>
                <a:gd name="T20" fmla="*/ 6948 w 6992"/>
                <a:gd name="T21" fmla="*/ 363 h 4163"/>
                <a:gd name="T22" fmla="*/ 5887 w 6992"/>
                <a:gd name="T23" fmla="*/ 1262 h 4163"/>
                <a:gd name="T24" fmla="*/ 4787 w 6992"/>
                <a:gd name="T25" fmla="*/ 2097 h 4163"/>
                <a:gd name="T26" fmla="*/ 4052 w 6992"/>
                <a:gd name="T27" fmla="*/ 2596 h 4163"/>
                <a:gd name="T28" fmla="*/ 3423 w 6992"/>
                <a:gd name="T29" fmla="*/ 2982 h 4163"/>
                <a:gd name="T30" fmla="*/ 2497 w 6992"/>
                <a:gd name="T31" fmla="*/ 3473 h 4163"/>
                <a:gd name="T32" fmla="*/ 1522 w 6992"/>
                <a:gd name="T33" fmla="*/ 3875 h 4163"/>
                <a:gd name="T34" fmla="*/ 810 w 6992"/>
                <a:gd name="T35" fmla="*/ 4078 h 4163"/>
                <a:gd name="T36" fmla="*/ 254 w 6992"/>
                <a:gd name="T37" fmla="*/ 4162 h 4163"/>
                <a:gd name="T38" fmla="*/ 0 w 6992"/>
                <a:gd name="T39" fmla="*/ 4163 h 4163"/>
                <a:gd name="T40" fmla="*/ 884 w 6992"/>
                <a:gd name="T41" fmla="*/ 3688 h 4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92" h="4163">
                  <a:moveTo>
                    <a:pt x="884" y="3688"/>
                  </a:moveTo>
                  <a:lnTo>
                    <a:pt x="1894" y="3324"/>
                  </a:lnTo>
                  <a:lnTo>
                    <a:pt x="3083" y="2732"/>
                  </a:lnTo>
                  <a:lnTo>
                    <a:pt x="3672" y="2365"/>
                  </a:lnTo>
                  <a:lnTo>
                    <a:pt x="4307" y="1966"/>
                  </a:lnTo>
                  <a:lnTo>
                    <a:pt x="4897" y="1531"/>
                  </a:lnTo>
                  <a:lnTo>
                    <a:pt x="5440" y="1128"/>
                  </a:lnTo>
                  <a:lnTo>
                    <a:pt x="6312" y="409"/>
                  </a:lnTo>
                  <a:lnTo>
                    <a:pt x="6774" y="0"/>
                  </a:lnTo>
                  <a:lnTo>
                    <a:pt x="6992" y="157"/>
                  </a:lnTo>
                  <a:lnTo>
                    <a:pt x="6948" y="363"/>
                  </a:lnTo>
                  <a:lnTo>
                    <a:pt x="5887" y="1262"/>
                  </a:lnTo>
                  <a:lnTo>
                    <a:pt x="4787" y="2097"/>
                  </a:lnTo>
                  <a:lnTo>
                    <a:pt x="4052" y="2596"/>
                  </a:lnTo>
                  <a:lnTo>
                    <a:pt x="3423" y="2982"/>
                  </a:lnTo>
                  <a:lnTo>
                    <a:pt x="2497" y="3473"/>
                  </a:lnTo>
                  <a:lnTo>
                    <a:pt x="1522" y="3875"/>
                  </a:lnTo>
                  <a:lnTo>
                    <a:pt x="810" y="4078"/>
                  </a:lnTo>
                  <a:lnTo>
                    <a:pt x="254" y="4162"/>
                  </a:lnTo>
                  <a:lnTo>
                    <a:pt x="0" y="4163"/>
                  </a:lnTo>
                  <a:lnTo>
                    <a:pt x="884" y="36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AF1C0139-E67E-4AD7-9D0D-9D57499A2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4" y="1570"/>
              <a:ext cx="679" cy="723"/>
            </a:xfrm>
            <a:custGeom>
              <a:avLst/>
              <a:gdLst>
                <a:gd name="T0" fmla="*/ 406 w 2036"/>
                <a:gd name="T1" fmla="*/ 0 h 2170"/>
                <a:gd name="T2" fmla="*/ 1220 w 2036"/>
                <a:gd name="T3" fmla="*/ 815 h 2170"/>
                <a:gd name="T4" fmla="*/ 1086 w 2036"/>
                <a:gd name="T5" fmla="*/ 949 h 2170"/>
                <a:gd name="T6" fmla="*/ 2036 w 2036"/>
                <a:gd name="T7" fmla="*/ 1899 h 2170"/>
                <a:gd name="T8" fmla="*/ 1764 w 2036"/>
                <a:gd name="T9" fmla="*/ 2170 h 2170"/>
                <a:gd name="T10" fmla="*/ 815 w 2036"/>
                <a:gd name="T11" fmla="*/ 1219 h 2170"/>
                <a:gd name="T12" fmla="*/ 773 w 2036"/>
                <a:gd name="T13" fmla="*/ 1179 h 2170"/>
                <a:gd name="T14" fmla="*/ 0 w 2036"/>
                <a:gd name="T15" fmla="*/ 406 h 2170"/>
                <a:gd name="T16" fmla="*/ 406 w 2036"/>
                <a:gd name="T17" fmla="*/ 0 h 2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6" h="2170">
                  <a:moveTo>
                    <a:pt x="406" y="0"/>
                  </a:moveTo>
                  <a:lnTo>
                    <a:pt x="1220" y="815"/>
                  </a:lnTo>
                  <a:lnTo>
                    <a:pt x="1086" y="949"/>
                  </a:lnTo>
                  <a:lnTo>
                    <a:pt x="2036" y="1899"/>
                  </a:lnTo>
                  <a:lnTo>
                    <a:pt x="1764" y="2170"/>
                  </a:lnTo>
                  <a:lnTo>
                    <a:pt x="815" y="1219"/>
                  </a:lnTo>
                  <a:lnTo>
                    <a:pt x="773" y="1179"/>
                  </a:lnTo>
                  <a:lnTo>
                    <a:pt x="0" y="406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EF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1396EFDC-FF6B-4329-B96E-860FA608F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7" cy="128"/>
            </a:xfrm>
            <a:custGeom>
              <a:avLst/>
              <a:gdLst>
                <a:gd name="T0" fmla="*/ 55 w 382"/>
                <a:gd name="T1" fmla="*/ 328 h 383"/>
                <a:gd name="T2" fmla="*/ 69 w 382"/>
                <a:gd name="T3" fmla="*/ 341 h 383"/>
                <a:gd name="T4" fmla="*/ 101 w 382"/>
                <a:gd name="T5" fmla="*/ 361 h 383"/>
                <a:gd name="T6" fmla="*/ 136 w 382"/>
                <a:gd name="T7" fmla="*/ 376 h 383"/>
                <a:gd name="T8" fmla="*/ 172 w 382"/>
                <a:gd name="T9" fmla="*/ 383 h 383"/>
                <a:gd name="T10" fmla="*/ 209 w 382"/>
                <a:gd name="T11" fmla="*/ 383 h 383"/>
                <a:gd name="T12" fmla="*/ 245 w 382"/>
                <a:gd name="T13" fmla="*/ 376 h 383"/>
                <a:gd name="T14" fmla="*/ 280 w 382"/>
                <a:gd name="T15" fmla="*/ 361 h 383"/>
                <a:gd name="T16" fmla="*/ 311 w 382"/>
                <a:gd name="T17" fmla="*/ 341 h 383"/>
                <a:gd name="T18" fmla="*/ 326 w 382"/>
                <a:gd name="T19" fmla="*/ 328 h 383"/>
                <a:gd name="T20" fmla="*/ 340 w 382"/>
                <a:gd name="T21" fmla="*/ 312 h 383"/>
                <a:gd name="T22" fmla="*/ 360 w 382"/>
                <a:gd name="T23" fmla="*/ 281 h 383"/>
                <a:gd name="T24" fmla="*/ 375 w 382"/>
                <a:gd name="T25" fmla="*/ 246 h 383"/>
                <a:gd name="T26" fmla="*/ 382 w 382"/>
                <a:gd name="T27" fmla="*/ 209 h 383"/>
                <a:gd name="T28" fmla="*/ 382 w 382"/>
                <a:gd name="T29" fmla="*/ 173 h 383"/>
                <a:gd name="T30" fmla="*/ 375 w 382"/>
                <a:gd name="T31" fmla="*/ 135 h 383"/>
                <a:gd name="T32" fmla="*/ 360 w 382"/>
                <a:gd name="T33" fmla="*/ 101 h 383"/>
                <a:gd name="T34" fmla="*/ 339 w 382"/>
                <a:gd name="T35" fmla="*/ 69 h 383"/>
                <a:gd name="T36" fmla="*/ 326 w 382"/>
                <a:gd name="T37" fmla="*/ 55 h 383"/>
                <a:gd name="T38" fmla="*/ 311 w 382"/>
                <a:gd name="T39" fmla="*/ 42 h 383"/>
                <a:gd name="T40" fmla="*/ 280 w 382"/>
                <a:gd name="T41" fmla="*/ 20 h 383"/>
                <a:gd name="T42" fmla="*/ 245 w 382"/>
                <a:gd name="T43" fmla="*/ 7 h 383"/>
                <a:gd name="T44" fmla="*/ 209 w 382"/>
                <a:gd name="T45" fmla="*/ 0 h 383"/>
                <a:gd name="T46" fmla="*/ 172 w 382"/>
                <a:gd name="T47" fmla="*/ 0 h 383"/>
                <a:gd name="T48" fmla="*/ 136 w 382"/>
                <a:gd name="T49" fmla="*/ 6 h 383"/>
                <a:gd name="T50" fmla="*/ 101 w 382"/>
                <a:gd name="T51" fmla="*/ 20 h 383"/>
                <a:gd name="T52" fmla="*/ 69 w 382"/>
                <a:gd name="T53" fmla="*/ 42 h 383"/>
                <a:gd name="T54" fmla="*/ 55 w 382"/>
                <a:gd name="T55" fmla="*/ 55 h 383"/>
                <a:gd name="T56" fmla="*/ 42 w 382"/>
                <a:gd name="T57" fmla="*/ 69 h 383"/>
                <a:gd name="T58" fmla="*/ 21 w 382"/>
                <a:gd name="T59" fmla="*/ 101 h 383"/>
                <a:gd name="T60" fmla="*/ 6 w 382"/>
                <a:gd name="T61" fmla="*/ 137 h 383"/>
                <a:gd name="T62" fmla="*/ 0 w 382"/>
                <a:gd name="T63" fmla="*/ 173 h 383"/>
                <a:gd name="T64" fmla="*/ 0 w 382"/>
                <a:gd name="T65" fmla="*/ 210 h 383"/>
                <a:gd name="T66" fmla="*/ 6 w 382"/>
                <a:gd name="T67" fmla="*/ 246 h 383"/>
                <a:gd name="T68" fmla="*/ 21 w 382"/>
                <a:gd name="T69" fmla="*/ 281 h 383"/>
                <a:gd name="T70" fmla="*/ 42 w 382"/>
                <a:gd name="T71" fmla="*/ 314 h 383"/>
                <a:gd name="T72" fmla="*/ 55 w 382"/>
                <a:gd name="T73" fmla="*/ 32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2" h="383">
                  <a:moveTo>
                    <a:pt x="55" y="328"/>
                  </a:moveTo>
                  <a:lnTo>
                    <a:pt x="69" y="341"/>
                  </a:lnTo>
                  <a:lnTo>
                    <a:pt x="101" y="361"/>
                  </a:lnTo>
                  <a:lnTo>
                    <a:pt x="136" y="376"/>
                  </a:lnTo>
                  <a:lnTo>
                    <a:pt x="172" y="383"/>
                  </a:lnTo>
                  <a:lnTo>
                    <a:pt x="209" y="383"/>
                  </a:lnTo>
                  <a:lnTo>
                    <a:pt x="245" y="376"/>
                  </a:lnTo>
                  <a:lnTo>
                    <a:pt x="280" y="361"/>
                  </a:lnTo>
                  <a:lnTo>
                    <a:pt x="311" y="341"/>
                  </a:lnTo>
                  <a:lnTo>
                    <a:pt x="326" y="328"/>
                  </a:lnTo>
                  <a:lnTo>
                    <a:pt x="340" y="312"/>
                  </a:lnTo>
                  <a:lnTo>
                    <a:pt x="360" y="281"/>
                  </a:lnTo>
                  <a:lnTo>
                    <a:pt x="375" y="246"/>
                  </a:lnTo>
                  <a:lnTo>
                    <a:pt x="382" y="209"/>
                  </a:lnTo>
                  <a:lnTo>
                    <a:pt x="382" y="173"/>
                  </a:lnTo>
                  <a:lnTo>
                    <a:pt x="375" y="135"/>
                  </a:lnTo>
                  <a:lnTo>
                    <a:pt x="360" y="101"/>
                  </a:lnTo>
                  <a:lnTo>
                    <a:pt x="339" y="69"/>
                  </a:lnTo>
                  <a:lnTo>
                    <a:pt x="326" y="55"/>
                  </a:lnTo>
                  <a:lnTo>
                    <a:pt x="311" y="42"/>
                  </a:lnTo>
                  <a:lnTo>
                    <a:pt x="280" y="20"/>
                  </a:lnTo>
                  <a:lnTo>
                    <a:pt x="245" y="7"/>
                  </a:lnTo>
                  <a:lnTo>
                    <a:pt x="209" y="0"/>
                  </a:lnTo>
                  <a:lnTo>
                    <a:pt x="172" y="0"/>
                  </a:lnTo>
                  <a:lnTo>
                    <a:pt x="136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1" y="101"/>
                  </a:lnTo>
                  <a:lnTo>
                    <a:pt x="6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6" y="246"/>
                  </a:lnTo>
                  <a:lnTo>
                    <a:pt x="21" y="281"/>
                  </a:lnTo>
                  <a:lnTo>
                    <a:pt x="42" y="314"/>
                  </a:lnTo>
                  <a:lnTo>
                    <a:pt x="55" y="32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ABFC50D1-6DA2-4B6C-BC1D-A2F06E6A6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8" cy="127"/>
            </a:xfrm>
            <a:custGeom>
              <a:avLst/>
              <a:gdLst>
                <a:gd name="T0" fmla="*/ 57 w 385"/>
                <a:gd name="T1" fmla="*/ 326 h 381"/>
                <a:gd name="T2" fmla="*/ 71 w 385"/>
                <a:gd name="T3" fmla="*/ 339 h 381"/>
                <a:gd name="T4" fmla="*/ 103 w 385"/>
                <a:gd name="T5" fmla="*/ 361 h 381"/>
                <a:gd name="T6" fmla="*/ 137 w 385"/>
                <a:gd name="T7" fmla="*/ 374 h 381"/>
                <a:gd name="T8" fmla="*/ 173 w 385"/>
                <a:gd name="T9" fmla="*/ 381 h 381"/>
                <a:gd name="T10" fmla="*/ 211 w 385"/>
                <a:gd name="T11" fmla="*/ 381 h 381"/>
                <a:gd name="T12" fmla="*/ 247 w 385"/>
                <a:gd name="T13" fmla="*/ 375 h 381"/>
                <a:gd name="T14" fmla="*/ 281 w 385"/>
                <a:gd name="T15" fmla="*/ 361 h 381"/>
                <a:gd name="T16" fmla="*/ 314 w 385"/>
                <a:gd name="T17" fmla="*/ 339 h 381"/>
                <a:gd name="T18" fmla="*/ 329 w 385"/>
                <a:gd name="T19" fmla="*/ 326 h 381"/>
                <a:gd name="T20" fmla="*/ 342 w 385"/>
                <a:gd name="T21" fmla="*/ 312 h 381"/>
                <a:gd name="T22" fmla="*/ 363 w 385"/>
                <a:gd name="T23" fmla="*/ 280 h 381"/>
                <a:gd name="T24" fmla="*/ 378 w 385"/>
                <a:gd name="T25" fmla="*/ 246 h 381"/>
                <a:gd name="T26" fmla="*/ 385 w 385"/>
                <a:gd name="T27" fmla="*/ 210 h 381"/>
                <a:gd name="T28" fmla="*/ 385 w 385"/>
                <a:gd name="T29" fmla="*/ 172 h 381"/>
                <a:gd name="T30" fmla="*/ 378 w 385"/>
                <a:gd name="T31" fmla="*/ 136 h 381"/>
                <a:gd name="T32" fmla="*/ 363 w 385"/>
                <a:gd name="T33" fmla="*/ 102 h 381"/>
                <a:gd name="T34" fmla="*/ 342 w 385"/>
                <a:gd name="T35" fmla="*/ 70 h 381"/>
                <a:gd name="T36" fmla="*/ 329 w 385"/>
                <a:gd name="T37" fmla="*/ 56 h 381"/>
                <a:gd name="T38" fmla="*/ 314 w 385"/>
                <a:gd name="T39" fmla="*/ 41 h 381"/>
                <a:gd name="T40" fmla="*/ 281 w 385"/>
                <a:gd name="T41" fmla="*/ 21 h 381"/>
                <a:gd name="T42" fmla="*/ 247 w 385"/>
                <a:gd name="T43" fmla="*/ 7 h 381"/>
                <a:gd name="T44" fmla="*/ 211 w 385"/>
                <a:gd name="T45" fmla="*/ 0 h 381"/>
                <a:gd name="T46" fmla="*/ 173 w 385"/>
                <a:gd name="T47" fmla="*/ 0 h 381"/>
                <a:gd name="T48" fmla="*/ 137 w 385"/>
                <a:gd name="T49" fmla="*/ 7 h 381"/>
                <a:gd name="T50" fmla="*/ 103 w 385"/>
                <a:gd name="T51" fmla="*/ 21 h 381"/>
                <a:gd name="T52" fmla="*/ 71 w 385"/>
                <a:gd name="T53" fmla="*/ 41 h 381"/>
                <a:gd name="T54" fmla="*/ 57 w 385"/>
                <a:gd name="T55" fmla="*/ 56 h 381"/>
                <a:gd name="T56" fmla="*/ 42 w 385"/>
                <a:gd name="T57" fmla="*/ 70 h 381"/>
                <a:gd name="T58" fmla="*/ 22 w 385"/>
                <a:gd name="T59" fmla="*/ 102 h 381"/>
                <a:gd name="T60" fmla="*/ 8 w 385"/>
                <a:gd name="T61" fmla="*/ 136 h 381"/>
                <a:gd name="T62" fmla="*/ 0 w 385"/>
                <a:gd name="T63" fmla="*/ 172 h 381"/>
                <a:gd name="T64" fmla="*/ 0 w 385"/>
                <a:gd name="T65" fmla="*/ 208 h 381"/>
                <a:gd name="T66" fmla="*/ 8 w 385"/>
                <a:gd name="T67" fmla="*/ 246 h 381"/>
                <a:gd name="T68" fmla="*/ 22 w 385"/>
                <a:gd name="T69" fmla="*/ 280 h 381"/>
                <a:gd name="T70" fmla="*/ 42 w 385"/>
                <a:gd name="T71" fmla="*/ 312 h 381"/>
                <a:gd name="T72" fmla="*/ 57 w 385"/>
                <a:gd name="T73" fmla="*/ 32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5" h="381">
                  <a:moveTo>
                    <a:pt x="57" y="326"/>
                  </a:moveTo>
                  <a:lnTo>
                    <a:pt x="71" y="339"/>
                  </a:lnTo>
                  <a:lnTo>
                    <a:pt x="103" y="361"/>
                  </a:lnTo>
                  <a:lnTo>
                    <a:pt x="137" y="374"/>
                  </a:lnTo>
                  <a:lnTo>
                    <a:pt x="173" y="381"/>
                  </a:lnTo>
                  <a:lnTo>
                    <a:pt x="211" y="381"/>
                  </a:lnTo>
                  <a:lnTo>
                    <a:pt x="247" y="375"/>
                  </a:lnTo>
                  <a:lnTo>
                    <a:pt x="281" y="361"/>
                  </a:lnTo>
                  <a:lnTo>
                    <a:pt x="314" y="339"/>
                  </a:lnTo>
                  <a:lnTo>
                    <a:pt x="329" y="326"/>
                  </a:lnTo>
                  <a:lnTo>
                    <a:pt x="342" y="312"/>
                  </a:lnTo>
                  <a:lnTo>
                    <a:pt x="363" y="280"/>
                  </a:lnTo>
                  <a:lnTo>
                    <a:pt x="378" y="246"/>
                  </a:lnTo>
                  <a:lnTo>
                    <a:pt x="385" y="210"/>
                  </a:lnTo>
                  <a:lnTo>
                    <a:pt x="385" y="172"/>
                  </a:lnTo>
                  <a:lnTo>
                    <a:pt x="378" y="136"/>
                  </a:lnTo>
                  <a:lnTo>
                    <a:pt x="363" y="102"/>
                  </a:lnTo>
                  <a:lnTo>
                    <a:pt x="342" y="70"/>
                  </a:lnTo>
                  <a:lnTo>
                    <a:pt x="329" y="56"/>
                  </a:lnTo>
                  <a:lnTo>
                    <a:pt x="314" y="41"/>
                  </a:lnTo>
                  <a:lnTo>
                    <a:pt x="281" y="21"/>
                  </a:lnTo>
                  <a:lnTo>
                    <a:pt x="247" y="7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3" y="21"/>
                  </a:lnTo>
                  <a:lnTo>
                    <a:pt x="71" y="41"/>
                  </a:lnTo>
                  <a:lnTo>
                    <a:pt x="57" y="56"/>
                  </a:lnTo>
                  <a:lnTo>
                    <a:pt x="42" y="70"/>
                  </a:lnTo>
                  <a:lnTo>
                    <a:pt x="22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08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7" y="326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48E71123-565A-4A19-8AD1-026CDCA9F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8" cy="128"/>
            </a:xfrm>
            <a:custGeom>
              <a:avLst/>
              <a:gdLst>
                <a:gd name="T0" fmla="*/ 55 w 383"/>
                <a:gd name="T1" fmla="*/ 328 h 384"/>
                <a:gd name="T2" fmla="*/ 69 w 383"/>
                <a:gd name="T3" fmla="*/ 342 h 384"/>
                <a:gd name="T4" fmla="*/ 102 w 383"/>
                <a:gd name="T5" fmla="*/ 363 h 384"/>
                <a:gd name="T6" fmla="*/ 137 w 383"/>
                <a:gd name="T7" fmla="*/ 377 h 384"/>
                <a:gd name="T8" fmla="*/ 173 w 383"/>
                <a:gd name="T9" fmla="*/ 384 h 384"/>
                <a:gd name="T10" fmla="*/ 210 w 383"/>
                <a:gd name="T11" fmla="*/ 384 h 384"/>
                <a:gd name="T12" fmla="*/ 246 w 383"/>
                <a:gd name="T13" fmla="*/ 377 h 384"/>
                <a:gd name="T14" fmla="*/ 281 w 383"/>
                <a:gd name="T15" fmla="*/ 363 h 384"/>
                <a:gd name="T16" fmla="*/ 312 w 383"/>
                <a:gd name="T17" fmla="*/ 342 h 384"/>
                <a:gd name="T18" fmla="*/ 327 w 383"/>
                <a:gd name="T19" fmla="*/ 328 h 384"/>
                <a:gd name="T20" fmla="*/ 341 w 383"/>
                <a:gd name="T21" fmla="*/ 314 h 384"/>
                <a:gd name="T22" fmla="*/ 361 w 383"/>
                <a:gd name="T23" fmla="*/ 282 h 384"/>
                <a:gd name="T24" fmla="*/ 376 w 383"/>
                <a:gd name="T25" fmla="*/ 247 h 384"/>
                <a:gd name="T26" fmla="*/ 383 w 383"/>
                <a:gd name="T27" fmla="*/ 211 h 384"/>
                <a:gd name="T28" fmla="*/ 383 w 383"/>
                <a:gd name="T29" fmla="*/ 174 h 384"/>
                <a:gd name="T30" fmla="*/ 376 w 383"/>
                <a:gd name="T31" fmla="*/ 138 h 384"/>
                <a:gd name="T32" fmla="*/ 361 w 383"/>
                <a:gd name="T33" fmla="*/ 103 h 384"/>
                <a:gd name="T34" fmla="*/ 341 w 383"/>
                <a:gd name="T35" fmla="*/ 70 h 384"/>
                <a:gd name="T36" fmla="*/ 327 w 383"/>
                <a:gd name="T37" fmla="*/ 56 h 384"/>
                <a:gd name="T38" fmla="*/ 312 w 383"/>
                <a:gd name="T39" fmla="*/ 43 h 384"/>
                <a:gd name="T40" fmla="*/ 281 w 383"/>
                <a:gd name="T41" fmla="*/ 21 h 384"/>
                <a:gd name="T42" fmla="*/ 246 w 383"/>
                <a:gd name="T43" fmla="*/ 7 h 384"/>
                <a:gd name="T44" fmla="*/ 210 w 383"/>
                <a:gd name="T45" fmla="*/ 0 h 384"/>
                <a:gd name="T46" fmla="*/ 173 w 383"/>
                <a:gd name="T47" fmla="*/ 0 h 384"/>
                <a:gd name="T48" fmla="*/ 137 w 383"/>
                <a:gd name="T49" fmla="*/ 7 h 384"/>
                <a:gd name="T50" fmla="*/ 101 w 383"/>
                <a:gd name="T51" fmla="*/ 21 h 384"/>
                <a:gd name="T52" fmla="*/ 69 w 383"/>
                <a:gd name="T53" fmla="*/ 43 h 384"/>
                <a:gd name="T54" fmla="*/ 55 w 383"/>
                <a:gd name="T55" fmla="*/ 56 h 384"/>
                <a:gd name="T56" fmla="*/ 42 w 383"/>
                <a:gd name="T57" fmla="*/ 70 h 384"/>
                <a:gd name="T58" fmla="*/ 20 w 383"/>
                <a:gd name="T59" fmla="*/ 103 h 384"/>
                <a:gd name="T60" fmla="*/ 7 w 383"/>
                <a:gd name="T61" fmla="*/ 138 h 384"/>
                <a:gd name="T62" fmla="*/ 0 w 383"/>
                <a:gd name="T63" fmla="*/ 174 h 384"/>
                <a:gd name="T64" fmla="*/ 0 w 383"/>
                <a:gd name="T65" fmla="*/ 211 h 384"/>
                <a:gd name="T66" fmla="*/ 7 w 383"/>
                <a:gd name="T67" fmla="*/ 247 h 384"/>
                <a:gd name="T68" fmla="*/ 21 w 383"/>
                <a:gd name="T69" fmla="*/ 282 h 384"/>
                <a:gd name="T70" fmla="*/ 42 w 383"/>
                <a:gd name="T71" fmla="*/ 314 h 384"/>
                <a:gd name="T72" fmla="*/ 55 w 383"/>
                <a:gd name="T73" fmla="*/ 32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3" h="384">
                  <a:moveTo>
                    <a:pt x="55" y="328"/>
                  </a:moveTo>
                  <a:lnTo>
                    <a:pt x="69" y="342"/>
                  </a:lnTo>
                  <a:lnTo>
                    <a:pt x="102" y="363"/>
                  </a:lnTo>
                  <a:lnTo>
                    <a:pt x="137" y="377"/>
                  </a:lnTo>
                  <a:lnTo>
                    <a:pt x="173" y="384"/>
                  </a:lnTo>
                  <a:lnTo>
                    <a:pt x="210" y="384"/>
                  </a:lnTo>
                  <a:lnTo>
                    <a:pt x="246" y="377"/>
                  </a:lnTo>
                  <a:lnTo>
                    <a:pt x="281" y="363"/>
                  </a:lnTo>
                  <a:lnTo>
                    <a:pt x="312" y="342"/>
                  </a:lnTo>
                  <a:lnTo>
                    <a:pt x="327" y="328"/>
                  </a:lnTo>
                  <a:lnTo>
                    <a:pt x="341" y="314"/>
                  </a:lnTo>
                  <a:lnTo>
                    <a:pt x="361" y="282"/>
                  </a:lnTo>
                  <a:lnTo>
                    <a:pt x="376" y="247"/>
                  </a:lnTo>
                  <a:lnTo>
                    <a:pt x="383" y="211"/>
                  </a:lnTo>
                  <a:lnTo>
                    <a:pt x="383" y="174"/>
                  </a:lnTo>
                  <a:lnTo>
                    <a:pt x="376" y="138"/>
                  </a:lnTo>
                  <a:lnTo>
                    <a:pt x="361" y="103"/>
                  </a:lnTo>
                  <a:lnTo>
                    <a:pt x="341" y="70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0B5E653B-201D-43FA-8825-33027BBB7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5" cy="126"/>
            </a:xfrm>
            <a:custGeom>
              <a:avLst/>
              <a:gdLst>
                <a:gd name="T0" fmla="*/ 190 w 374"/>
                <a:gd name="T1" fmla="*/ 191 h 376"/>
                <a:gd name="T2" fmla="*/ 210 w 374"/>
                <a:gd name="T3" fmla="*/ 174 h 376"/>
                <a:gd name="T4" fmla="*/ 253 w 374"/>
                <a:gd name="T5" fmla="*/ 150 h 376"/>
                <a:gd name="T6" fmla="*/ 301 w 374"/>
                <a:gd name="T7" fmla="*/ 139 h 376"/>
                <a:gd name="T8" fmla="*/ 350 w 374"/>
                <a:gd name="T9" fmla="*/ 139 h 376"/>
                <a:gd name="T10" fmla="*/ 374 w 374"/>
                <a:gd name="T11" fmla="*/ 145 h 376"/>
                <a:gd name="T12" fmla="*/ 367 w 374"/>
                <a:gd name="T13" fmla="*/ 121 h 376"/>
                <a:gd name="T14" fmla="*/ 344 w 374"/>
                <a:gd name="T15" fmla="*/ 76 h 376"/>
                <a:gd name="T16" fmla="*/ 327 w 374"/>
                <a:gd name="T17" fmla="*/ 56 h 376"/>
                <a:gd name="T18" fmla="*/ 312 w 374"/>
                <a:gd name="T19" fmla="*/ 43 h 376"/>
                <a:gd name="T20" fmla="*/ 281 w 374"/>
                <a:gd name="T21" fmla="*/ 21 h 376"/>
                <a:gd name="T22" fmla="*/ 246 w 374"/>
                <a:gd name="T23" fmla="*/ 7 h 376"/>
                <a:gd name="T24" fmla="*/ 210 w 374"/>
                <a:gd name="T25" fmla="*/ 0 h 376"/>
                <a:gd name="T26" fmla="*/ 173 w 374"/>
                <a:gd name="T27" fmla="*/ 0 h 376"/>
                <a:gd name="T28" fmla="*/ 137 w 374"/>
                <a:gd name="T29" fmla="*/ 7 h 376"/>
                <a:gd name="T30" fmla="*/ 101 w 374"/>
                <a:gd name="T31" fmla="*/ 21 h 376"/>
                <a:gd name="T32" fmla="*/ 69 w 374"/>
                <a:gd name="T33" fmla="*/ 43 h 376"/>
                <a:gd name="T34" fmla="*/ 55 w 374"/>
                <a:gd name="T35" fmla="*/ 56 h 376"/>
                <a:gd name="T36" fmla="*/ 42 w 374"/>
                <a:gd name="T37" fmla="*/ 70 h 376"/>
                <a:gd name="T38" fmla="*/ 20 w 374"/>
                <a:gd name="T39" fmla="*/ 103 h 376"/>
                <a:gd name="T40" fmla="*/ 7 w 374"/>
                <a:gd name="T41" fmla="*/ 138 h 376"/>
                <a:gd name="T42" fmla="*/ 0 w 374"/>
                <a:gd name="T43" fmla="*/ 174 h 376"/>
                <a:gd name="T44" fmla="*/ 0 w 374"/>
                <a:gd name="T45" fmla="*/ 211 h 376"/>
                <a:gd name="T46" fmla="*/ 7 w 374"/>
                <a:gd name="T47" fmla="*/ 247 h 376"/>
                <a:gd name="T48" fmla="*/ 21 w 374"/>
                <a:gd name="T49" fmla="*/ 282 h 376"/>
                <a:gd name="T50" fmla="*/ 42 w 374"/>
                <a:gd name="T51" fmla="*/ 314 h 376"/>
                <a:gd name="T52" fmla="*/ 55 w 374"/>
                <a:gd name="T53" fmla="*/ 328 h 376"/>
                <a:gd name="T54" fmla="*/ 75 w 374"/>
                <a:gd name="T55" fmla="*/ 345 h 376"/>
                <a:gd name="T56" fmla="*/ 119 w 374"/>
                <a:gd name="T57" fmla="*/ 368 h 376"/>
                <a:gd name="T58" fmla="*/ 144 w 374"/>
                <a:gd name="T59" fmla="*/ 376 h 376"/>
                <a:gd name="T60" fmla="*/ 140 w 374"/>
                <a:gd name="T61" fmla="*/ 351 h 376"/>
                <a:gd name="T62" fmla="*/ 138 w 374"/>
                <a:gd name="T63" fmla="*/ 302 h 376"/>
                <a:gd name="T64" fmla="*/ 150 w 374"/>
                <a:gd name="T65" fmla="*/ 255 h 376"/>
                <a:gd name="T66" fmla="*/ 173 w 374"/>
                <a:gd name="T67" fmla="*/ 211 h 376"/>
                <a:gd name="T68" fmla="*/ 190 w 374"/>
                <a:gd name="T69" fmla="*/ 191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" h="376">
                  <a:moveTo>
                    <a:pt x="190" y="191"/>
                  </a:moveTo>
                  <a:lnTo>
                    <a:pt x="210" y="174"/>
                  </a:lnTo>
                  <a:lnTo>
                    <a:pt x="253" y="150"/>
                  </a:lnTo>
                  <a:lnTo>
                    <a:pt x="301" y="139"/>
                  </a:lnTo>
                  <a:lnTo>
                    <a:pt x="350" y="139"/>
                  </a:lnTo>
                  <a:lnTo>
                    <a:pt x="374" y="145"/>
                  </a:lnTo>
                  <a:lnTo>
                    <a:pt x="367" y="121"/>
                  </a:lnTo>
                  <a:lnTo>
                    <a:pt x="344" y="76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75" y="345"/>
                  </a:lnTo>
                  <a:lnTo>
                    <a:pt x="119" y="368"/>
                  </a:lnTo>
                  <a:lnTo>
                    <a:pt x="144" y="376"/>
                  </a:lnTo>
                  <a:lnTo>
                    <a:pt x="140" y="351"/>
                  </a:lnTo>
                  <a:lnTo>
                    <a:pt x="138" y="302"/>
                  </a:lnTo>
                  <a:lnTo>
                    <a:pt x="150" y="255"/>
                  </a:lnTo>
                  <a:lnTo>
                    <a:pt x="173" y="211"/>
                  </a:lnTo>
                  <a:lnTo>
                    <a:pt x="190" y="1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F2B1848C-010A-4149-A77B-4FCB3E1EA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5" cy="125"/>
            </a:xfrm>
            <a:custGeom>
              <a:avLst/>
              <a:gdLst>
                <a:gd name="T0" fmla="*/ 190 w 375"/>
                <a:gd name="T1" fmla="*/ 190 h 374"/>
                <a:gd name="T2" fmla="*/ 211 w 375"/>
                <a:gd name="T3" fmla="*/ 172 h 374"/>
                <a:gd name="T4" fmla="*/ 254 w 375"/>
                <a:gd name="T5" fmla="*/ 149 h 374"/>
                <a:gd name="T6" fmla="*/ 301 w 375"/>
                <a:gd name="T7" fmla="*/ 138 h 374"/>
                <a:gd name="T8" fmla="*/ 350 w 375"/>
                <a:gd name="T9" fmla="*/ 138 h 374"/>
                <a:gd name="T10" fmla="*/ 375 w 375"/>
                <a:gd name="T11" fmla="*/ 144 h 374"/>
                <a:gd name="T12" fmla="*/ 368 w 375"/>
                <a:gd name="T13" fmla="*/ 119 h 374"/>
                <a:gd name="T14" fmla="*/ 345 w 375"/>
                <a:gd name="T15" fmla="*/ 74 h 374"/>
                <a:gd name="T16" fmla="*/ 327 w 375"/>
                <a:gd name="T17" fmla="*/ 54 h 374"/>
                <a:gd name="T18" fmla="*/ 313 w 375"/>
                <a:gd name="T19" fmla="*/ 41 h 374"/>
                <a:gd name="T20" fmla="*/ 281 w 375"/>
                <a:gd name="T21" fmla="*/ 20 h 374"/>
                <a:gd name="T22" fmla="*/ 247 w 375"/>
                <a:gd name="T23" fmla="*/ 5 h 374"/>
                <a:gd name="T24" fmla="*/ 211 w 375"/>
                <a:gd name="T25" fmla="*/ 0 h 374"/>
                <a:gd name="T26" fmla="*/ 173 w 375"/>
                <a:gd name="T27" fmla="*/ 0 h 374"/>
                <a:gd name="T28" fmla="*/ 136 w 375"/>
                <a:gd name="T29" fmla="*/ 5 h 374"/>
                <a:gd name="T30" fmla="*/ 101 w 375"/>
                <a:gd name="T31" fmla="*/ 20 h 374"/>
                <a:gd name="T32" fmla="*/ 70 w 375"/>
                <a:gd name="T33" fmla="*/ 41 h 374"/>
                <a:gd name="T34" fmla="*/ 55 w 375"/>
                <a:gd name="T35" fmla="*/ 54 h 374"/>
                <a:gd name="T36" fmla="*/ 42 w 375"/>
                <a:gd name="T37" fmla="*/ 69 h 374"/>
                <a:gd name="T38" fmla="*/ 21 w 375"/>
                <a:gd name="T39" fmla="*/ 102 h 374"/>
                <a:gd name="T40" fmla="*/ 8 w 375"/>
                <a:gd name="T41" fmla="*/ 136 h 374"/>
                <a:gd name="T42" fmla="*/ 0 w 375"/>
                <a:gd name="T43" fmla="*/ 172 h 374"/>
                <a:gd name="T44" fmla="*/ 0 w 375"/>
                <a:gd name="T45" fmla="*/ 210 h 374"/>
                <a:gd name="T46" fmla="*/ 8 w 375"/>
                <a:gd name="T47" fmla="*/ 246 h 374"/>
                <a:gd name="T48" fmla="*/ 22 w 375"/>
                <a:gd name="T49" fmla="*/ 280 h 374"/>
                <a:gd name="T50" fmla="*/ 42 w 375"/>
                <a:gd name="T51" fmla="*/ 312 h 374"/>
                <a:gd name="T52" fmla="*/ 55 w 375"/>
                <a:gd name="T53" fmla="*/ 326 h 374"/>
                <a:gd name="T54" fmla="*/ 75 w 375"/>
                <a:gd name="T55" fmla="*/ 345 h 374"/>
                <a:gd name="T56" fmla="*/ 120 w 375"/>
                <a:gd name="T57" fmla="*/ 367 h 374"/>
                <a:gd name="T58" fmla="*/ 144 w 375"/>
                <a:gd name="T59" fmla="*/ 374 h 374"/>
                <a:gd name="T60" fmla="*/ 140 w 375"/>
                <a:gd name="T61" fmla="*/ 349 h 374"/>
                <a:gd name="T62" fmla="*/ 139 w 375"/>
                <a:gd name="T63" fmla="*/ 302 h 374"/>
                <a:gd name="T64" fmla="*/ 150 w 375"/>
                <a:gd name="T65" fmla="*/ 254 h 374"/>
                <a:gd name="T66" fmla="*/ 173 w 375"/>
                <a:gd name="T67" fmla="*/ 210 h 374"/>
                <a:gd name="T68" fmla="*/ 190 w 375"/>
                <a:gd name="T69" fmla="*/ 19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5" h="374">
                  <a:moveTo>
                    <a:pt x="190" y="190"/>
                  </a:moveTo>
                  <a:lnTo>
                    <a:pt x="211" y="172"/>
                  </a:lnTo>
                  <a:lnTo>
                    <a:pt x="254" y="149"/>
                  </a:lnTo>
                  <a:lnTo>
                    <a:pt x="301" y="138"/>
                  </a:lnTo>
                  <a:lnTo>
                    <a:pt x="350" y="138"/>
                  </a:lnTo>
                  <a:lnTo>
                    <a:pt x="375" y="144"/>
                  </a:lnTo>
                  <a:lnTo>
                    <a:pt x="368" y="119"/>
                  </a:lnTo>
                  <a:lnTo>
                    <a:pt x="345" y="74"/>
                  </a:lnTo>
                  <a:lnTo>
                    <a:pt x="327" y="54"/>
                  </a:lnTo>
                  <a:lnTo>
                    <a:pt x="313" y="41"/>
                  </a:lnTo>
                  <a:lnTo>
                    <a:pt x="281" y="20"/>
                  </a:lnTo>
                  <a:lnTo>
                    <a:pt x="247" y="5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6" y="5"/>
                  </a:lnTo>
                  <a:lnTo>
                    <a:pt x="101" y="20"/>
                  </a:lnTo>
                  <a:lnTo>
                    <a:pt x="70" y="41"/>
                  </a:lnTo>
                  <a:lnTo>
                    <a:pt x="55" y="54"/>
                  </a:lnTo>
                  <a:lnTo>
                    <a:pt x="42" y="69"/>
                  </a:lnTo>
                  <a:lnTo>
                    <a:pt x="21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10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5" y="326"/>
                  </a:lnTo>
                  <a:lnTo>
                    <a:pt x="75" y="345"/>
                  </a:lnTo>
                  <a:lnTo>
                    <a:pt x="120" y="367"/>
                  </a:lnTo>
                  <a:lnTo>
                    <a:pt x="144" y="374"/>
                  </a:lnTo>
                  <a:lnTo>
                    <a:pt x="140" y="349"/>
                  </a:lnTo>
                  <a:lnTo>
                    <a:pt x="139" y="302"/>
                  </a:lnTo>
                  <a:lnTo>
                    <a:pt x="150" y="254"/>
                  </a:lnTo>
                  <a:lnTo>
                    <a:pt x="173" y="210"/>
                  </a:lnTo>
                  <a:lnTo>
                    <a:pt x="190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1E26D224-B1B3-44DF-A302-8E5F9653D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4" cy="125"/>
            </a:xfrm>
            <a:custGeom>
              <a:avLst/>
              <a:gdLst>
                <a:gd name="T0" fmla="*/ 190 w 374"/>
                <a:gd name="T1" fmla="*/ 190 h 374"/>
                <a:gd name="T2" fmla="*/ 210 w 374"/>
                <a:gd name="T3" fmla="*/ 173 h 374"/>
                <a:gd name="T4" fmla="*/ 253 w 374"/>
                <a:gd name="T5" fmla="*/ 150 h 374"/>
                <a:gd name="T6" fmla="*/ 301 w 374"/>
                <a:gd name="T7" fmla="*/ 138 h 374"/>
                <a:gd name="T8" fmla="*/ 350 w 374"/>
                <a:gd name="T9" fmla="*/ 138 h 374"/>
                <a:gd name="T10" fmla="*/ 374 w 374"/>
                <a:gd name="T11" fmla="*/ 144 h 374"/>
                <a:gd name="T12" fmla="*/ 367 w 374"/>
                <a:gd name="T13" fmla="*/ 119 h 374"/>
                <a:gd name="T14" fmla="*/ 344 w 374"/>
                <a:gd name="T15" fmla="*/ 75 h 374"/>
                <a:gd name="T16" fmla="*/ 327 w 374"/>
                <a:gd name="T17" fmla="*/ 55 h 374"/>
                <a:gd name="T18" fmla="*/ 312 w 374"/>
                <a:gd name="T19" fmla="*/ 42 h 374"/>
                <a:gd name="T20" fmla="*/ 281 w 374"/>
                <a:gd name="T21" fmla="*/ 20 h 374"/>
                <a:gd name="T22" fmla="*/ 246 w 374"/>
                <a:gd name="T23" fmla="*/ 6 h 374"/>
                <a:gd name="T24" fmla="*/ 210 w 374"/>
                <a:gd name="T25" fmla="*/ 0 h 374"/>
                <a:gd name="T26" fmla="*/ 173 w 374"/>
                <a:gd name="T27" fmla="*/ 0 h 374"/>
                <a:gd name="T28" fmla="*/ 135 w 374"/>
                <a:gd name="T29" fmla="*/ 6 h 374"/>
                <a:gd name="T30" fmla="*/ 101 w 374"/>
                <a:gd name="T31" fmla="*/ 20 h 374"/>
                <a:gd name="T32" fmla="*/ 69 w 374"/>
                <a:gd name="T33" fmla="*/ 42 h 374"/>
                <a:gd name="T34" fmla="*/ 55 w 374"/>
                <a:gd name="T35" fmla="*/ 55 h 374"/>
                <a:gd name="T36" fmla="*/ 42 w 374"/>
                <a:gd name="T37" fmla="*/ 69 h 374"/>
                <a:gd name="T38" fmla="*/ 20 w 374"/>
                <a:gd name="T39" fmla="*/ 102 h 374"/>
                <a:gd name="T40" fmla="*/ 7 w 374"/>
                <a:gd name="T41" fmla="*/ 137 h 374"/>
                <a:gd name="T42" fmla="*/ 0 w 374"/>
                <a:gd name="T43" fmla="*/ 173 h 374"/>
                <a:gd name="T44" fmla="*/ 0 w 374"/>
                <a:gd name="T45" fmla="*/ 210 h 374"/>
                <a:gd name="T46" fmla="*/ 7 w 374"/>
                <a:gd name="T47" fmla="*/ 246 h 374"/>
                <a:gd name="T48" fmla="*/ 22 w 374"/>
                <a:gd name="T49" fmla="*/ 281 h 374"/>
                <a:gd name="T50" fmla="*/ 42 w 374"/>
                <a:gd name="T51" fmla="*/ 312 h 374"/>
                <a:gd name="T52" fmla="*/ 55 w 374"/>
                <a:gd name="T53" fmla="*/ 328 h 374"/>
                <a:gd name="T54" fmla="*/ 75 w 374"/>
                <a:gd name="T55" fmla="*/ 345 h 374"/>
                <a:gd name="T56" fmla="*/ 119 w 374"/>
                <a:gd name="T57" fmla="*/ 367 h 374"/>
                <a:gd name="T58" fmla="*/ 144 w 374"/>
                <a:gd name="T59" fmla="*/ 374 h 374"/>
                <a:gd name="T60" fmla="*/ 140 w 374"/>
                <a:gd name="T61" fmla="*/ 350 h 374"/>
                <a:gd name="T62" fmla="*/ 138 w 374"/>
                <a:gd name="T63" fmla="*/ 302 h 374"/>
                <a:gd name="T64" fmla="*/ 150 w 374"/>
                <a:gd name="T65" fmla="*/ 255 h 374"/>
                <a:gd name="T66" fmla="*/ 173 w 374"/>
                <a:gd name="T67" fmla="*/ 210 h 374"/>
                <a:gd name="T68" fmla="*/ 190 w 374"/>
                <a:gd name="T69" fmla="*/ 19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" h="374">
                  <a:moveTo>
                    <a:pt x="190" y="190"/>
                  </a:moveTo>
                  <a:lnTo>
                    <a:pt x="210" y="173"/>
                  </a:lnTo>
                  <a:lnTo>
                    <a:pt x="253" y="150"/>
                  </a:lnTo>
                  <a:lnTo>
                    <a:pt x="301" y="138"/>
                  </a:lnTo>
                  <a:lnTo>
                    <a:pt x="350" y="138"/>
                  </a:lnTo>
                  <a:lnTo>
                    <a:pt x="374" y="144"/>
                  </a:lnTo>
                  <a:lnTo>
                    <a:pt x="367" y="119"/>
                  </a:lnTo>
                  <a:lnTo>
                    <a:pt x="344" y="75"/>
                  </a:lnTo>
                  <a:lnTo>
                    <a:pt x="327" y="55"/>
                  </a:lnTo>
                  <a:lnTo>
                    <a:pt x="312" y="42"/>
                  </a:lnTo>
                  <a:lnTo>
                    <a:pt x="281" y="20"/>
                  </a:lnTo>
                  <a:lnTo>
                    <a:pt x="246" y="6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5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0" y="102"/>
                  </a:lnTo>
                  <a:lnTo>
                    <a:pt x="7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7" y="246"/>
                  </a:lnTo>
                  <a:lnTo>
                    <a:pt x="22" y="281"/>
                  </a:lnTo>
                  <a:lnTo>
                    <a:pt x="42" y="312"/>
                  </a:lnTo>
                  <a:lnTo>
                    <a:pt x="55" y="328"/>
                  </a:lnTo>
                  <a:lnTo>
                    <a:pt x="75" y="345"/>
                  </a:lnTo>
                  <a:lnTo>
                    <a:pt x="119" y="367"/>
                  </a:lnTo>
                  <a:lnTo>
                    <a:pt x="144" y="374"/>
                  </a:lnTo>
                  <a:lnTo>
                    <a:pt x="140" y="350"/>
                  </a:lnTo>
                  <a:lnTo>
                    <a:pt x="138" y="302"/>
                  </a:lnTo>
                  <a:lnTo>
                    <a:pt x="150" y="255"/>
                  </a:lnTo>
                  <a:lnTo>
                    <a:pt x="173" y="210"/>
                  </a:lnTo>
                  <a:lnTo>
                    <a:pt x="190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F21E36AB-FAED-4C69-8E76-7894E20F6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8" cy="128"/>
            </a:xfrm>
            <a:custGeom>
              <a:avLst/>
              <a:gdLst>
                <a:gd name="T0" fmla="*/ 55 w 383"/>
                <a:gd name="T1" fmla="*/ 56 h 384"/>
                <a:gd name="T2" fmla="*/ 42 w 383"/>
                <a:gd name="T3" fmla="*/ 70 h 384"/>
                <a:gd name="T4" fmla="*/ 20 w 383"/>
                <a:gd name="T5" fmla="*/ 103 h 384"/>
                <a:gd name="T6" fmla="*/ 7 w 383"/>
                <a:gd name="T7" fmla="*/ 138 h 384"/>
                <a:gd name="T8" fmla="*/ 0 w 383"/>
                <a:gd name="T9" fmla="*/ 174 h 384"/>
                <a:gd name="T10" fmla="*/ 0 w 383"/>
                <a:gd name="T11" fmla="*/ 211 h 384"/>
                <a:gd name="T12" fmla="*/ 7 w 383"/>
                <a:gd name="T13" fmla="*/ 247 h 384"/>
                <a:gd name="T14" fmla="*/ 21 w 383"/>
                <a:gd name="T15" fmla="*/ 282 h 384"/>
                <a:gd name="T16" fmla="*/ 42 w 383"/>
                <a:gd name="T17" fmla="*/ 314 h 384"/>
                <a:gd name="T18" fmla="*/ 55 w 383"/>
                <a:gd name="T19" fmla="*/ 328 h 384"/>
                <a:gd name="T20" fmla="*/ 69 w 383"/>
                <a:gd name="T21" fmla="*/ 342 h 384"/>
                <a:gd name="T22" fmla="*/ 102 w 383"/>
                <a:gd name="T23" fmla="*/ 363 h 384"/>
                <a:gd name="T24" fmla="*/ 137 w 383"/>
                <a:gd name="T25" fmla="*/ 377 h 384"/>
                <a:gd name="T26" fmla="*/ 173 w 383"/>
                <a:gd name="T27" fmla="*/ 384 h 384"/>
                <a:gd name="T28" fmla="*/ 210 w 383"/>
                <a:gd name="T29" fmla="*/ 384 h 384"/>
                <a:gd name="T30" fmla="*/ 246 w 383"/>
                <a:gd name="T31" fmla="*/ 377 h 384"/>
                <a:gd name="T32" fmla="*/ 281 w 383"/>
                <a:gd name="T33" fmla="*/ 363 h 384"/>
                <a:gd name="T34" fmla="*/ 312 w 383"/>
                <a:gd name="T35" fmla="*/ 342 h 384"/>
                <a:gd name="T36" fmla="*/ 327 w 383"/>
                <a:gd name="T37" fmla="*/ 328 h 384"/>
                <a:gd name="T38" fmla="*/ 341 w 383"/>
                <a:gd name="T39" fmla="*/ 314 h 384"/>
                <a:gd name="T40" fmla="*/ 361 w 383"/>
                <a:gd name="T41" fmla="*/ 282 h 384"/>
                <a:gd name="T42" fmla="*/ 376 w 383"/>
                <a:gd name="T43" fmla="*/ 247 h 384"/>
                <a:gd name="T44" fmla="*/ 383 w 383"/>
                <a:gd name="T45" fmla="*/ 211 h 384"/>
                <a:gd name="T46" fmla="*/ 383 w 383"/>
                <a:gd name="T47" fmla="*/ 174 h 384"/>
                <a:gd name="T48" fmla="*/ 376 w 383"/>
                <a:gd name="T49" fmla="*/ 138 h 384"/>
                <a:gd name="T50" fmla="*/ 361 w 383"/>
                <a:gd name="T51" fmla="*/ 103 h 384"/>
                <a:gd name="T52" fmla="*/ 341 w 383"/>
                <a:gd name="T53" fmla="*/ 70 h 384"/>
                <a:gd name="T54" fmla="*/ 327 w 383"/>
                <a:gd name="T55" fmla="*/ 56 h 384"/>
                <a:gd name="T56" fmla="*/ 312 w 383"/>
                <a:gd name="T57" fmla="*/ 43 h 384"/>
                <a:gd name="T58" fmla="*/ 281 w 383"/>
                <a:gd name="T59" fmla="*/ 21 h 384"/>
                <a:gd name="T60" fmla="*/ 246 w 383"/>
                <a:gd name="T61" fmla="*/ 7 h 384"/>
                <a:gd name="T62" fmla="*/ 210 w 383"/>
                <a:gd name="T63" fmla="*/ 0 h 384"/>
                <a:gd name="T64" fmla="*/ 173 w 383"/>
                <a:gd name="T65" fmla="*/ 0 h 384"/>
                <a:gd name="T66" fmla="*/ 137 w 383"/>
                <a:gd name="T67" fmla="*/ 7 h 384"/>
                <a:gd name="T68" fmla="*/ 101 w 383"/>
                <a:gd name="T69" fmla="*/ 21 h 384"/>
                <a:gd name="T70" fmla="*/ 69 w 383"/>
                <a:gd name="T71" fmla="*/ 43 h 384"/>
                <a:gd name="T72" fmla="*/ 55 w 383"/>
                <a:gd name="T73" fmla="*/ 56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3" h="384">
                  <a:moveTo>
                    <a:pt x="55" y="56"/>
                  </a:move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69" y="342"/>
                  </a:lnTo>
                  <a:lnTo>
                    <a:pt x="102" y="363"/>
                  </a:lnTo>
                  <a:lnTo>
                    <a:pt x="137" y="377"/>
                  </a:lnTo>
                  <a:lnTo>
                    <a:pt x="173" y="384"/>
                  </a:lnTo>
                  <a:lnTo>
                    <a:pt x="210" y="384"/>
                  </a:lnTo>
                  <a:lnTo>
                    <a:pt x="246" y="377"/>
                  </a:lnTo>
                  <a:lnTo>
                    <a:pt x="281" y="363"/>
                  </a:lnTo>
                  <a:lnTo>
                    <a:pt x="312" y="342"/>
                  </a:lnTo>
                  <a:lnTo>
                    <a:pt x="327" y="328"/>
                  </a:lnTo>
                  <a:lnTo>
                    <a:pt x="341" y="314"/>
                  </a:lnTo>
                  <a:lnTo>
                    <a:pt x="361" y="282"/>
                  </a:lnTo>
                  <a:lnTo>
                    <a:pt x="376" y="247"/>
                  </a:lnTo>
                  <a:lnTo>
                    <a:pt x="383" y="211"/>
                  </a:lnTo>
                  <a:lnTo>
                    <a:pt x="383" y="174"/>
                  </a:lnTo>
                  <a:lnTo>
                    <a:pt x="376" y="138"/>
                  </a:lnTo>
                  <a:lnTo>
                    <a:pt x="361" y="103"/>
                  </a:lnTo>
                  <a:lnTo>
                    <a:pt x="341" y="70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E88AA025-D5F1-4935-8AD9-35BC7D46D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258"/>
              <a:ext cx="1637" cy="1583"/>
            </a:xfrm>
            <a:custGeom>
              <a:avLst/>
              <a:gdLst>
                <a:gd name="T0" fmla="*/ 4719 w 4909"/>
                <a:gd name="T1" fmla="*/ 1247 h 4749"/>
                <a:gd name="T2" fmla="*/ 4691 w 4909"/>
                <a:gd name="T3" fmla="*/ 1221 h 4749"/>
                <a:gd name="T4" fmla="*/ 4624 w 4909"/>
                <a:gd name="T5" fmla="*/ 1181 h 4749"/>
                <a:gd name="T6" fmla="*/ 4549 w 4909"/>
                <a:gd name="T7" fmla="*/ 1154 h 4749"/>
                <a:gd name="T8" fmla="*/ 4469 w 4909"/>
                <a:gd name="T9" fmla="*/ 1139 h 4749"/>
                <a:gd name="T10" fmla="*/ 4388 w 4909"/>
                <a:gd name="T11" fmla="*/ 1139 h 4749"/>
                <a:gd name="T12" fmla="*/ 4308 w 4909"/>
                <a:gd name="T13" fmla="*/ 1154 h 4749"/>
                <a:gd name="T14" fmla="*/ 4234 w 4909"/>
                <a:gd name="T15" fmla="*/ 1181 h 4749"/>
                <a:gd name="T16" fmla="*/ 4168 w 4909"/>
                <a:gd name="T17" fmla="*/ 1221 h 4749"/>
                <a:gd name="T18" fmla="*/ 4139 w 4909"/>
                <a:gd name="T19" fmla="*/ 1247 h 4749"/>
                <a:gd name="T20" fmla="*/ 4138 w 4909"/>
                <a:gd name="T21" fmla="*/ 1265 h 4749"/>
                <a:gd name="T22" fmla="*/ 4087 w 4909"/>
                <a:gd name="T23" fmla="*/ 1403 h 4749"/>
                <a:gd name="T24" fmla="*/ 4012 w 4909"/>
                <a:gd name="T25" fmla="*/ 1556 h 4749"/>
                <a:gd name="T26" fmla="*/ 3890 w 4909"/>
                <a:gd name="T27" fmla="*/ 1763 h 4749"/>
                <a:gd name="T28" fmla="*/ 3706 w 4909"/>
                <a:gd name="T29" fmla="*/ 2025 h 4749"/>
                <a:gd name="T30" fmla="*/ 3450 w 4909"/>
                <a:gd name="T31" fmla="*/ 2345 h 4749"/>
                <a:gd name="T32" fmla="*/ 3201 w 4909"/>
                <a:gd name="T33" fmla="*/ 2622 h 4749"/>
                <a:gd name="T34" fmla="*/ 3008 w 4909"/>
                <a:gd name="T35" fmla="*/ 2826 h 4749"/>
                <a:gd name="T36" fmla="*/ 2901 w 4909"/>
                <a:gd name="T37" fmla="*/ 2934 h 4749"/>
                <a:gd name="T38" fmla="*/ 2687 w 4909"/>
                <a:gd name="T39" fmla="*/ 3145 h 4749"/>
                <a:gd name="T40" fmla="*/ 2288 w 4909"/>
                <a:gd name="T41" fmla="*/ 3522 h 4749"/>
                <a:gd name="T42" fmla="*/ 1932 w 4909"/>
                <a:gd name="T43" fmla="*/ 3839 h 4749"/>
                <a:gd name="T44" fmla="*/ 1623 w 4909"/>
                <a:gd name="T45" fmla="*/ 4101 h 4749"/>
                <a:gd name="T46" fmla="*/ 1251 w 4909"/>
                <a:gd name="T47" fmla="*/ 4396 h 4749"/>
                <a:gd name="T48" fmla="*/ 975 w 4909"/>
                <a:gd name="T49" fmla="*/ 4597 h 4749"/>
                <a:gd name="T50" fmla="*/ 949 w 4909"/>
                <a:gd name="T51" fmla="*/ 4612 h 4749"/>
                <a:gd name="T52" fmla="*/ 815 w 4909"/>
                <a:gd name="T53" fmla="*/ 4749 h 4749"/>
                <a:gd name="T54" fmla="*/ 0 w 4909"/>
                <a:gd name="T55" fmla="*/ 3936 h 4749"/>
                <a:gd name="T56" fmla="*/ 135 w 4909"/>
                <a:gd name="T57" fmla="*/ 3799 h 4749"/>
                <a:gd name="T58" fmla="*/ 3703 w 4909"/>
                <a:gd name="T59" fmla="*/ 232 h 4749"/>
                <a:gd name="T60" fmla="*/ 3738 w 4909"/>
                <a:gd name="T61" fmla="*/ 199 h 4749"/>
                <a:gd name="T62" fmla="*/ 3807 w 4909"/>
                <a:gd name="T63" fmla="*/ 142 h 4749"/>
                <a:gd name="T64" fmla="*/ 3876 w 4909"/>
                <a:gd name="T65" fmla="*/ 94 h 4749"/>
                <a:gd name="T66" fmla="*/ 3945 w 4909"/>
                <a:gd name="T67" fmla="*/ 58 h 4749"/>
                <a:gd name="T68" fmla="*/ 4014 w 4909"/>
                <a:gd name="T69" fmla="*/ 31 h 4749"/>
                <a:gd name="T70" fmla="*/ 4083 w 4909"/>
                <a:gd name="T71" fmla="*/ 12 h 4749"/>
                <a:gd name="T72" fmla="*/ 4151 w 4909"/>
                <a:gd name="T73" fmla="*/ 2 h 4749"/>
                <a:gd name="T74" fmla="*/ 4217 w 4909"/>
                <a:gd name="T75" fmla="*/ 0 h 4749"/>
                <a:gd name="T76" fmla="*/ 4283 w 4909"/>
                <a:gd name="T77" fmla="*/ 6 h 4749"/>
                <a:gd name="T78" fmla="*/ 4347 w 4909"/>
                <a:gd name="T79" fmla="*/ 19 h 4749"/>
                <a:gd name="T80" fmla="*/ 4439 w 4909"/>
                <a:gd name="T81" fmla="*/ 51 h 4749"/>
                <a:gd name="T82" fmla="*/ 4552 w 4909"/>
                <a:gd name="T83" fmla="*/ 116 h 4749"/>
                <a:gd name="T84" fmla="*/ 4655 w 4909"/>
                <a:gd name="T85" fmla="*/ 201 h 4749"/>
                <a:gd name="T86" fmla="*/ 4744 w 4909"/>
                <a:gd name="T87" fmla="*/ 303 h 4749"/>
                <a:gd name="T88" fmla="*/ 4816 w 4909"/>
                <a:gd name="T89" fmla="*/ 418 h 4749"/>
                <a:gd name="T90" fmla="*/ 4869 w 4909"/>
                <a:gd name="T91" fmla="*/ 543 h 4749"/>
                <a:gd name="T92" fmla="*/ 4901 w 4909"/>
                <a:gd name="T93" fmla="*/ 676 h 4749"/>
                <a:gd name="T94" fmla="*/ 4909 w 4909"/>
                <a:gd name="T95" fmla="*/ 810 h 4749"/>
                <a:gd name="T96" fmla="*/ 4898 w 4909"/>
                <a:gd name="T97" fmla="*/ 910 h 4749"/>
                <a:gd name="T98" fmla="*/ 4882 w 4909"/>
                <a:gd name="T99" fmla="*/ 975 h 4749"/>
                <a:gd name="T100" fmla="*/ 4859 w 4909"/>
                <a:gd name="T101" fmla="*/ 1040 h 4749"/>
                <a:gd name="T102" fmla="*/ 4829 w 4909"/>
                <a:gd name="T103" fmla="*/ 1102 h 4749"/>
                <a:gd name="T104" fmla="*/ 4791 w 4909"/>
                <a:gd name="T105" fmla="*/ 1162 h 4749"/>
                <a:gd name="T106" fmla="*/ 4745 w 4909"/>
                <a:gd name="T107" fmla="*/ 1220 h 4749"/>
                <a:gd name="T108" fmla="*/ 4719 w 4909"/>
                <a:gd name="T109" fmla="*/ 1247 h 4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909" h="4749">
                  <a:moveTo>
                    <a:pt x="4719" y="1247"/>
                  </a:moveTo>
                  <a:lnTo>
                    <a:pt x="4691" y="1221"/>
                  </a:lnTo>
                  <a:lnTo>
                    <a:pt x="4624" y="1181"/>
                  </a:lnTo>
                  <a:lnTo>
                    <a:pt x="4549" y="1154"/>
                  </a:lnTo>
                  <a:lnTo>
                    <a:pt x="4469" y="1139"/>
                  </a:lnTo>
                  <a:lnTo>
                    <a:pt x="4388" y="1139"/>
                  </a:lnTo>
                  <a:lnTo>
                    <a:pt x="4308" y="1154"/>
                  </a:lnTo>
                  <a:lnTo>
                    <a:pt x="4234" y="1181"/>
                  </a:lnTo>
                  <a:lnTo>
                    <a:pt x="4168" y="1221"/>
                  </a:lnTo>
                  <a:lnTo>
                    <a:pt x="4139" y="1247"/>
                  </a:lnTo>
                  <a:lnTo>
                    <a:pt x="4138" y="1265"/>
                  </a:lnTo>
                  <a:lnTo>
                    <a:pt x="4087" y="1403"/>
                  </a:lnTo>
                  <a:lnTo>
                    <a:pt x="4012" y="1556"/>
                  </a:lnTo>
                  <a:lnTo>
                    <a:pt x="3890" y="1763"/>
                  </a:lnTo>
                  <a:lnTo>
                    <a:pt x="3706" y="2025"/>
                  </a:lnTo>
                  <a:lnTo>
                    <a:pt x="3450" y="2345"/>
                  </a:lnTo>
                  <a:lnTo>
                    <a:pt x="3201" y="2622"/>
                  </a:lnTo>
                  <a:lnTo>
                    <a:pt x="3008" y="2826"/>
                  </a:lnTo>
                  <a:lnTo>
                    <a:pt x="2901" y="2934"/>
                  </a:lnTo>
                  <a:lnTo>
                    <a:pt x="2687" y="3145"/>
                  </a:lnTo>
                  <a:lnTo>
                    <a:pt x="2288" y="3522"/>
                  </a:lnTo>
                  <a:lnTo>
                    <a:pt x="1932" y="3839"/>
                  </a:lnTo>
                  <a:lnTo>
                    <a:pt x="1623" y="4101"/>
                  </a:lnTo>
                  <a:lnTo>
                    <a:pt x="1251" y="4396"/>
                  </a:lnTo>
                  <a:lnTo>
                    <a:pt x="975" y="4597"/>
                  </a:lnTo>
                  <a:lnTo>
                    <a:pt x="949" y="4612"/>
                  </a:lnTo>
                  <a:lnTo>
                    <a:pt x="815" y="4749"/>
                  </a:lnTo>
                  <a:lnTo>
                    <a:pt x="0" y="3936"/>
                  </a:lnTo>
                  <a:lnTo>
                    <a:pt x="135" y="3799"/>
                  </a:lnTo>
                  <a:lnTo>
                    <a:pt x="3703" y="232"/>
                  </a:lnTo>
                  <a:lnTo>
                    <a:pt x="3738" y="199"/>
                  </a:lnTo>
                  <a:lnTo>
                    <a:pt x="3807" y="142"/>
                  </a:lnTo>
                  <a:lnTo>
                    <a:pt x="3876" y="94"/>
                  </a:lnTo>
                  <a:lnTo>
                    <a:pt x="3945" y="58"/>
                  </a:lnTo>
                  <a:lnTo>
                    <a:pt x="4014" y="31"/>
                  </a:lnTo>
                  <a:lnTo>
                    <a:pt x="4083" y="12"/>
                  </a:lnTo>
                  <a:lnTo>
                    <a:pt x="4151" y="2"/>
                  </a:lnTo>
                  <a:lnTo>
                    <a:pt x="4217" y="0"/>
                  </a:lnTo>
                  <a:lnTo>
                    <a:pt x="4283" y="6"/>
                  </a:lnTo>
                  <a:lnTo>
                    <a:pt x="4347" y="19"/>
                  </a:lnTo>
                  <a:lnTo>
                    <a:pt x="4439" y="51"/>
                  </a:lnTo>
                  <a:lnTo>
                    <a:pt x="4552" y="116"/>
                  </a:lnTo>
                  <a:lnTo>
                    <a:pt x="4655" y="201"/>
                  </a:lnTo>
                  <a:lnTo>
                    <a:pt x="4744" y="303"/>
                  </a:lnTo>
                  <a:lnTo>
                    <a:pt x="4816" y="418"/>
                  </a:lnTo>
                  <a:lnTo>
                    <a:pt x="4869" y="543"/>
                  </a:lnTo>
                  <a:lnTo>
                    <a:pt x="4901" y="676"/>
                  </a:lnTo>
                  <a:lnTo>
                    <a:pt x="4909" y="810"/>
                  </a:lnTo>
                  <a:lnTo>
                    <a:pt x="4898" y="910"/>
                  </a:lnTo>
                  <a:lnTo>
                    <a:pt x="4882" y="975"/>
                  </a:lnTo>
                  <a:lnTo>
                    <a:pt x="4859" y="1040"/>
                  </a:lnTo>
                  <a:lnTo>
                    <a:pt x="4829" y="1102"/>
                  </a:lnTo>
                  <a:lnTo>
                    <a:pt x="4791" y="1162"/>
                  </a:lnTo>
                  <a:lnTo>
                    <a:pt x="4745" y="1220"/>
                  </a:lnTo>
                  <a:lnTo>
                    <a:pt x="4719" y="12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2A8291FC-BC71-4D5A-99B4-FADF1C9160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8" cy="127"/>
            </a:xfrm>
            <a:custGeom>
              <a:avLst/>
              <a:gdLst>
                <a:gd name="T0" fmla="*/ 329 w 385"/>
                <a:gd name="T1" fmla="*/ 326 h 381"/>
                <a:gd name="T2" fmla="*/ 342 w 385"/>
                <a:gd name="T3" fmla="*/ 312 h 381"/>
                <a:gd name="T4" fmla="*/ 363 w 385"/>
                <a:gd name="T5" fmla="*/ 280 h 381"/>
                <a:gd name="T6" fmla="*/ 378 w 385"/>
                <a:gd name="T7" fmla="*/ 246 h 381"/>
                <a:gd name="T8" fmla="*/ 385 w 385"/>
                <a:gd name="T9" fmla="*/ 210 h 381"/>
                <a:gd name="T10" fmla="*/ 385 w 385"/>
                <a:gd name="T11" fmla="*/ 172 h 381"/>
                <a:gd name="T12" fmla="*/ 378 w 385"/>
                <a:gd name="T13" fmla="*/ 136 h 381"/>
                <a:gd name="T14" fmla="*/ 363 w 385"/>
                <a:gd name="T15" fmla="*/ 102 h 381"/>
                <a:gd name="T16" fmla="*/ 342 w 385"/>
                <a:gd name="T17" fmla="*/ 70 h 381"/>
                <a:gd name="T18" fmla="*/ 329 w 385"/>
                <a:gd name="T19" fmla="*/ 56 h 381"/>
                <a:gd name="T20" fmla="*/ 314 w 385"/>
                <a:gd name="T21" fmla="*/ 41 h 381"/>
                <a:gd name="T22" fmla="*/ 281 w 385"/>
                <a:gd name="T23" fmla="*/ 21 h 381"/>
                <a:gd name="T24" fmla="*/ 247 w 385"/>
                <a:gd name="T25" fmla="*/ 7 h 381"/>
                <a:gd name="T26" fmla="*/ 211 w 385"/>
                <a:gd name="T27" fmla="*/ 0 h 381"/>
                <a:gd name="T28" fmla="*/ 173 w 385"/>
                <a:gd name="T29" fmla="*/ 0 h 381"/>
                <a:gd name="T30" fmla="*/ 137 w 385"/>
                <a:gd name="T31" fmla="*/ 7 h 381"/>
                <a:gd name="T32" fmla="*/ 103 w 385"/>
                <a:gd name="T33" fmla="*/ 21 h 381"/>
                <a:gd name="T34" fmla="*/ 71 w 385"/>
                <a:gd name="T35" fmla="*/ 41 h 381"/>
                <a:gd name="T36" fmla="*/ 57 w 385"/>
                <a:gd name="T37" fmla="*/ 56 h 381"/>
                <a:gd name="T38" fmla="*/ 42 w 385"/>
                <a:gd name="T39" fmla="*/ 70 h 381"/>
                <a:gd name="T40" fmla="*/ 22 w 385"/>
                <a:gd name="T41" fmla="*/ 102 h 381"/>
                <a:gd name="T42" fmla="*/ 8 w 385"/>
                <a:gd name="T43" fmla="*/ 136 h 381"/>
                <a:gd name="T44" fmla="*/ 0 w 385"/>
                <a:gd name="T45" fmla="*/ 172 h 381"/>
                <a:gd name="T46" fmla="*/ 0 w 385"/>
                <a:gd name="T47" fmla="*/ 208 h 381"/>
                <a:gd name="T48" fmla="*/ 8 w 385"/>
                <a:gd name="T49" fmla="*/ 246 h 381"/>
                <a:gd name="T50" fmla="*/ 22 w 385"/>
                <a:gd name="T51" fmla="*/ 280 h 381"/>
                <a:gd name="T52" fmla="*/ 42 w 385"/>
                <a:gd name="T53" fmla="*/ 312 h 381"/>
                <a:gd name="T54" fmla="*/ 57 w 385"/>
                <a:gd name="T55" fmla="*/ 326 h 381"/>
                <a:gd name="T56" fmla="*/ 71 w 385"/>
                <a:gd name="T57" fmla="*/ 339 h 381"/>
                <a:gd name="T58" fmla="*/ 103 w 385"/>
                <a:gd name="T59" fmla="*/ 361 h 381"/>
                <a:gd name="T60" fmla="*/ 137 w 385"/>
                <a:gd name="T61" fmla="*/ 374 h 381"/>
                <a:gd name="T62" fmla="*/ 173 w 385"/>
                <a:gd name="T63" fmla="*/ 381 h 381"/>
                <a:gd name="T64" fmla="*/ 211 w 385"/>
                <a:gd name="T65" fmla="*/ 381 h 381"/>
                <a:gd name="T66" fmla="*/ 247 w 385"/>
                <a:gd name="T67" fmla="*/ 375 h 381"/>
                <a:gd name="T68" fmla="*/ 281 w 385"/>
                <a:gd name="T69" fmla="*/ 361 h 381"/>
                <a:gd name="T70" fmla="*/ 314 w 385"/>
                <a:gd name="T71" fmla="*/ 339 h 381"/>
                <a:gd name="T72" fmla="*/ 329 w 385"/>
                <a:gd name="T73" fmla="*/ 32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5" h="381">
                  <a:moveTo>
                    <a:pt x="329" y="326"/>
                  </a:moveTo>
                  <a:lnTo>
                    <a:pt x="342" y="312"/>
                  </a:lnTo>
                  <a:lnTo>
                    <a:pt x="363" y="280"/>
                  </a:lnTo>
                  <a:lnTo>
                    <a:pt x="378" y="246"/>
                  </a:lnTo>
                  <a:lnTo>
                    <a:pt x="385" y="210"/>
                  </a:lnTo>
                  <a:lnTo>
                    <a:pt x="385" y="172"/>
                  </a:lnTo>
                  <a:lnTo>
                    <a:pt x="378" y="136"/>
                  </a:lnTo>
                  <a:lnTo>
                    <a:pt x="363" y="102"/>
                  </a:lnTo>
                  <a:lnTo>
                    <a:pt x="342" y="70"/>
                  </a:lnTo>
                  <a:lnTo>
                    <a:pt x="329" y="56"/>
                  </a:lnTo>
                  <a:lnTo>
                    <a:pt x="314" y="41"/>
                  </a:lnTo>
                  <a:lnTo>
                    <a:pt x="281" y="21"/>
                  </a:lnTo>
                  <a:lnTo>
                    <a:pt x="247" y="7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3" y="21"/>
                  </a:lnTo>
                  <a:lnTo>
                    <a:pt x="71" y="41"/>
                  </a:lnTo>
                  <a:lnTo>
                    <a:pt x="57" y="56"/>
                  </a:lnTo>
                  <a:lnTo>
                    <a:pt x="42" y="70"/>
                  </a:lnTo>
                  <a:lnTo>
                    <a:pt x="22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08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7" y="326"/>
                  </a:lnTo>
                  <a:lnTo>
                    <a:pt x="71" y="339"/>
                  </a:lnTo>
                  <a:lnTo>
                    <a:pt x="103" y="361"/>
                  </a:lnTo>
                  <a:lnTo>
                    <a:pt x="137" y="374"/>
                  </a:lnTo>
                  <a:lnTo>
                    <a:pt x="173" y="381"/>
                  </a:lnTo>
                  <a:lnTo>
                    <a:pt x="211" y="381"/>
                  </a:lnTo>
                  <a:lnTo>
                    <a:pt x="247" y="375"/>
                  </a:lnTo>
                  <a:lnTo>
                    <a:pt x="281" y="361"/>
                  </a:lnTo>
                  <a:lnTo>
                    <a:pt x="314" y="339"/>
                  </a:lnTo>
                  <a:lnTo>
                    <a:pt x="329" y="326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C99D7EE5-42BB-470F-8417-D911CB52E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7" cy="128"/>
            </a:xfrm>
            <a:custGeom>
              <a:avLst/>
              <a:gdLst>
                <a:gd name="T0" fmla="*/ 326 w 382"/>
                <a:gd name="T1" fmla="*/ 328 h 383"/>
                <a:gd name="T2" fmla="*/ 340 w 382"/>
                <a:gd name="T3" fmla="*/ 312 h 383"/>
                <a:gd name="T4" fmla="*/ 360 w 382"/>
                <a:gd name="T5" fmla="*/ 281 h 383"/>
                <a:gd name="T6" fmla="*/ 375 w 382"/>
                <a:gd name="T7" fmla="*/ 246 h 383"/>
                <a:gd name="T8" fmla="*/ 382 w 382"/>
                <a:gd name="T9" fmla="*/ 209 h 383"/>
                <a:gd name="T10" fmla="*/ 382 w 382"/>
                <a:gd name="T11" fmla="*/ 173 h 383"/>
                <a:gd name="T12" fmla="*/ 375 w 382"/>
                <a:gd name="T13" fmla="*/ 135 h 383"/>
                <a:gd name="T14" fmla="*/ 360 w 382"/>
                <a:gd name="T15" fmla="*/ 101 h 383"/>
                <a:gd name="T16" fmla="*/ 339 w 382"/>
                <a:gd name="T17" fmla="*/ 69 h 383"/>
                <a:gd name="T18" fmla="*/ 326 w 382"/>
                <a:gd name="T19" fmla="*/ 55 h 383"/>
                <a:gd name="T20" fmla="*/ 311 w 382"/>
                <a:gd name="T21" fmla="*/ 42 h 383"/>
                <a:gd name="T22" fmla="*/ 280 w 382"/>
                <a:gd name="T23" fmla="*/ 20 h 383"/>
                <a:gd name="T24" fmla="*/ 245 w 382"/>
                <a:gd name="T25" fmla="*/ 7 h 383"/>
                <a:gd name="T26" fmla="*/ 209 w 382"/>
                <a:gd name="T27" fmla="*/ 0 h 383"/>
                <a:gd name="T28" fmla="*/ 172 w 382"/>
                <a:gd name="T29" fmla="*/ 0 h 383"/>
                <a:gd name="T30" fmla="*/ 136 w 382"/>
                <a:gd name="T31" fmla="*/ 6 h 383"/>
                <a:gd name="T32" fmla="*/ 101 w 382"/>
                <a:gd name="T33" fmla="*/ 20 h 383"/>
                <a:gd name="T34" fmla="*/ 69 w 382"/>
                <a:gd name="T35" fmla="*/ 42 h 383"/>
                <a:gd name="T36" fmla="*/ 55 w 382"/>
                <a:gd name="T37" fmla="*/ 55 h 383"/>
                <a:gd name="T38" fmla="*/ 42 w 382"/>
                <a:gd name="T39" fmla="*/ 69 h 383"/>
                <a:gd name="T40" fmla="*/ 21 w 382"/>
                <a:gd name="T41" fmla="*/ 101 h 383"/>
                <a:gd name="T42" fmla="*/ 6 w 382"/>
                <a:gd name="T43" fmla="*/ 137 h 383"/>
                <a:gd name="T44" fmla="*/ 0 w 382"/>
                <a:gd name="T45" fmla="*/ 173 h 383"/>
                <a:gd name="T46" fmla="*/ 0 w 382"/>
                <a:gd name="T47" fmla="*/ 210 h 383"/>
                <a:gd name="T48" fmla="*/ 6 w 382"/>
                <a:gd name="T49" fmla="*/ 246 h 383"/>
                <a:gd name="T50" fmla="*/ 21 w 382"/>
                <a:gd name="T51" fmla="*/ 281 h 383"/>
                <a:gd name="T52" fmla="*/ 42 w 382"/>
                <a:gd name="T53" fmla="*/ 314 h 383"/>
                <a:gd name="T54" fmla="*/ 55 w 382"/>
                <a:gd name="T55" fmla="*/ 328 h 383"/>
                <a:gd name="T56" fmla="*/ 69 w 382"/>
                <a:gd name="T57" fmla="*/ 341 h 383"/>
                <a:gd name="T58" fmla="*/ 101 w 382"/>
                <a:gd name="T59" fmla="*/ 361 h 383"/>
                <a:gd name="T60" fmla="*/ 136 w 382"/>
                <a:gd name="T61" fmla="*/ 376 h 383"/>
                <a:gd name="T62" fmla="*/ 172 w 382"/>
                <a:gd name="T63" fmla="*/ 383 h 383"/>
                <a:gd name="T64" fmla="*/ 209 w 382"/>
                <a:gd name="T65" fmla="*/ 383 h 383"/>
                <a:gd name="T66" fmla="*/ 245 w 382"/>
                <a:gd name="T67" fmla="*/ 376 h 383"/>
                <a:gd name="T68" fmla="*/ 280 w 382"/>
                <a:gd name="T69" fmla="*/ 361 h 383"/>
                <a:gd name="T70" fmla="*/ 311 w 382"/>
                <a:gd name="T71" fmla="*/ 341 h 383"/>
                <a:gd name="T72" fmla="*/ 326 w 382"/>
                <a:gd name="T73" fmla="*/ 32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2" h="383">
                  <a:moveTo>
                    <a:pt x="326" y="328"/>
                  </a:moveTo>
                  <a:lnTo>
                    <a:pt x="340" y="312"/>
                  </a:lnTo>
                  <a:lnTo>
                    <a:pt x="360" y="281"/>
                  </a:lnTo>
                  <a:lnTo>
                    <a:pt x="375" y="246"/>
                  </a:lnTo>
                  <a:lnTo>
                    <a:pt x="382" y="209"/>
                  </a:lnTo>
                  <a:lnTo>
                    <a:pt x="382" y="173"/>
                  </a:lnTo>
                  <a:lnTo>
                    <a:pt x="375" y="135"/>
                  </a:lnTo>
                  <a:lnTo>
                    <a:pt x="360" y="101"/>
                  </a:lnTo>
                  <a:lnTo>
                    <a:pt x="339" y="69"/>
                  </a:lnTo>
                  <a:lnTo>
                    <a:pt x="326" y="55"/>
                  </a:lnTo>
                  <a:lnTo>
                    <a:pt x="311" y="42"/>
                  </a:lnTo>
                  <a:lnTo>
                    <a:pt x="280" y="20"/>
                  </a:lnTo>
                  <a:lnTo>
                    <a:pt x="245" y="7"/>
                  </a:lnTo>
                  <a:lnTo>
                    <a:pt x="209" y="0"/>
                  </a:lnTo>
                  <a:lnTo>
                    <a:pt x="172" y="0"/>
                  </a:lnTo>
                  <a:lnTo>
                    <a:pt x="136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1" y="101"/>
                  </a:lnTo>
                  <a:lnTo>
                    <a:pt x="6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6" y="246"/>
                  </a:lnTo>
                  <a:lnTo>
                    <a:pt x="21" y="281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69" y="341"/>
                  </a:lnTo>
                  <a:lnTo>
                    <a:pt x="101" y="361"/>
                  </a:lnTo>
                  <a:lnTo>
                    <a:pt x="136" y="376"/>
                  </a:lnTo>
                  <a:lnTo>
                    <a:pt x="172" y="383"/>
                  </a:lnTo>
                  <a:lnTo>
                    <a:pt x="209" y="383"/>
                  </a:lnTo>
                  <a:lnTo>
                    <a:pt x="245" y="376"/>
                  </a:lnTo>
                  <a:lnTo>
                    <a:pt x="280" y="361"/>
                  </a:lnTo>
                  <a:lnTo>
                    <a:pt x="311" y="341"/>
                  </a:lnTo>
                  <a:lnTo>
                    <a:pt x="326" y="328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887AFAFD-46EC-4B30-A0A4-47BF25F72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335"/>
              <a:ext cx="1235" cy="1235"/>
            </a:xfrm>
            <a:custGeom>
              <a:avLst/>
              <a:gdLst>
                <a:gd name="T0" fmla="*/ 0 w 3703"/>
                <a:gd name="T1" fmla="*/ 3704 h 3704"/>
                <a:gd name="T2" fmla="*/ 0 w 3703"/>
                <a:gd name="T3" fmla="*/ 3704 h 3704"/>
                <a:gd name="T4" fmla="*/ 135 w 3703"/>
                <a:gd name="T5" fmla="*/ 3567 h 3704"/>
                <a:gd name="T6" fmla="*/ 3703 w 3703"/>
                <a:gd name="T7" fmla="*/ 0 h 3704"/>
                <a:gd name="T8" fmla="*/ 135 w 3703"/>
                <a:gd name="T9" fmla="*/ 3567 h 3704"/>
                <a:gd name="T10" fmla="*/ 0 w 3703"/>
                <a:gd name="T11" fmla="*/ 3704 h 3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03" h="3704">
                  <a:moveTo>
                    <a:pt x="0" y="3704"/>
                  </a:moveTo>
                  <a:lnTo>
                    <a:pt x="0" y="3704"/>
                  </a:lnTo>
                  <a:lnTo>
                    <a:pt x="135" y="3567"/>
                  </a:lnTo>
                  <a:lnTo>
                    <a:pt x="3703" y="0"/>
                  </a:lnTo>
                  <a:lnTo>
                    <a:pt x="135" y="3567"/>
                  </a:lnTo>
                  <a:lnTo>
                    <a:pt x="0" y="370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DB8C1FCA-AA19-4119-A876-390408848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3 w 13"/>
                <a:gd name="T7" fmla="*/ 0 h 16"/>
                <a:gd name="T8" fmla="*/ 5 w 13"/>
                <a:gd name="T9" fmla="*/ 7 h 16"/>
                <a:gd name="T10" fmla="*/ 0 w 13"/>
                <a:gd name="T11" fmla="*/ 16 h 16"/>
                <a:gd name="T12" fmla="*/ 0 w 1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7"/>
                  </a:lnTo>
                  <a:lnTo>
                    <a:pt x="0" y="16"/>
                  </a:lnTo>
                  <a:lnTo>
                    <a:pt x="0" y="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CEE089CD-EA97-4DE5-AB35-FA7AABEA3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3 w 13"/>
                <a:gd name="T7" fmla="*/ 0 h 16"/>
                <a:gd name="T8" fmla="*/ 5 w 13"/>
                <a:gd name="T9" fmla="*/ 7 h 16"/>
                <a:gd name="T10" fmla="*/ 0 w 13"/>
                <a:gd name="T11" fmla="*/ 16 h 16"/>
                <a:gd name="T12" fmla="*/ 0 w 1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7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CBD0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85F7D182-CF25-42E0-AD3F-3804A099F0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0 w 13"/>
                <a:gd name="T7" fmla="*/ 6 h 16"/>
                <a:gd name="T8" fmla="*/ 0 w 13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0" y="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11C75FFD-F5B4-4749-B188-E60B4F876F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" y="1383"/>
              <a:ext cx="6" cy="5"/>
            </a:xfrm>
            <a:custGeom>
              <a:avLst/>
              <a:gdLst>
                <a:gd name="T0" fmla="*/ 0 w 17"/>
                <a:gd name="T1" fmla="*/ 16 h 16"/>
                <a:gd name="T2" fmla="*/ 8 w 17"/>
                <a:gd name="T3" fmla="*/ 7 h 16"/>
                <a:gd name="T4" fmla="*/ 17 w 17"/>
                <a:gd name="T5" fmla="*/ 0 h 16"/>
                <a:gd name="T6" fmla="*/ 17 w 17"/>
                <a:gd name="T7" fmla="*/ 0 h 16"/>
                <a:gd name="T8" fmla="*/ 8 w 17"/>
                <a:gd name="T9" fmla="*/ 7 h 16"/>
                <a:gd name="T10" fmla="*/ 0 w 17"/>
                <a:gd name="T11" fmla="*/ 16 h 16"/>
                <a:gd name="T12" fmla="*/ 0 w 17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6">
                  <a:moveTo>
                    <a:pt x="0" y="16"/>
                  </a:moveTo>
                  <a:lnTo>
                    <a:pt x="8" y="7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8" y="7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52DC16AF-59B9-4945-BA06-9EE4B18CC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" y="1383"/>
              <a:ext cx="6" cy="5"/>
            </a:xfrm>
            <a:custGeom>
              <a:avLst/>
              <a:gdLst>
                <a:gd name="T0" fmla="*/ 0 w 17"/>
                <a:gd name="T1" fmla="*/ 16 h 16"/>
                <a:gd name="T2" fmla="*/ 8 w 17"/>
                <a:gd name="T3" fmla="*/ 7 h 16"/>
                <a:gd name="T4" fmla="*/ 17 w 17"/>
                <a:gd name="T5" fmla="*/ 0 h 16"/>
                <a:gd name="T6" fmla="*/ 5 w 17"/>
                <a:gd name="T7" fmla="*/ 12 h 16"/>
                <a:gd name="T8" fmla="*/ 0 w 17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0" y="16"/>
                  </a:moveTo>
                  <a:lnTo>
                    <a:pt x="8" y="7"/>
                  </a:lnTo>
                  <a:lnTo>
                    <a:pt x="17" y="0"/>
                  </a:lnTo>
                  <a:lnTo>
                    <a:pt x="5" y="12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F8AAE48E-5A82-4F80-AC29-1BA0CC32B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4" y="290"/>
              <a:ext cx="56" cy="45"/>
            </a:xfrm>
            <a:custGeom>
              <a:avLst/>
              <a:gdLst>
                <a:gd name="T0" fmla="*/ 0 w 170"/>
                <a:gd name="T1" fmla="*/ 135 h 135"/>
                <a:gd name="T2" fmla="*/ 43 w 170"/>
                <a:gd name="T3" fmla="*/ 95 h 135"/>
                <a:gd name="T4" fmla="*/ 127 w 170"/>
                <a:gd name="T5" fmla="*/ 27 h 135"/>
                <a:gd name="T6" fmla="*/ 170 w 170"/>
                <a:gd name="T7" fmla="*/ 0 h 135"/>
                <a:gd name="T8" fmla="*/ 127 w 170"/>
                <a:gd name="T9" fmla="*/ 27 h 135"/>
                <a:gd name="T10" fmla="*/ 43 w 170"/>
                <a:gd name="T11" fmla="*/ 95 h 135"/>
                <a:gd name="T12" fmla="*/ 0 w 170"/>
                <a:gd name="T13" fmla="*/ 135 h 135"/>
                <a:gd name="T14" fmla="*/ 0 w 170"/>
                <a:gd name="T15" fmla="*/ 135 h 135"/>
                <a:gd name="T16" fmla="*/ 170 w 170"/>
                <a:gd name="T17" fmla="*/ 0 h 135"/>
                <a:gd name="T18" fmla="*/ 170 w 170"/>
                <a:gd name="T19" fmla="*/ 0 h 135"/>
                <a:gd name="T20" fmla="*/ 0 w 170"/>
                <a:gd name="T21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0" h="135">
                  <a:moveTo>
                    <a:pt x="0" y="135"/>
                  </a:moveTo>
                  <a:lnTo>
                    <a:pt x="43" y="95"/>
                  </a:lnTo>
                  <a:lnTo>
                    <a:pt x="127" y="27"/>
                  </a:lnTo>
                  <a:lnTo>
                    <a:pt x="170" y="0"/>
                  </a:lnTo>
                  <a:lnTo>
                    <a:pt x="127" y="27"/>
                  </a:lnTo>
                  <a:lnTo>
                    <a:pt x="43" y="95"/>
                  </a:lnTo>
                  <a:lnTo>
                    <a:pt x="0" y="135"/>
                  </a:lnTo>
                  <a:close/>
                  <a:moveTo>
                    <a:pt x="0" y="135"/>
                  </a:moveTo>
                  <a:lnTo>
                    <a:pt x="170" y="0"/>
                  </a:lnTo>
                  <a:lnTo>
                    <a:pt x="170" y="0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F454F23D-C97B-4372-8CCF-BBF57BF9D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0" y="1023"/>
              <a:ext cx="7" cy="7"/>
            </a:xfrm>
            <a:custGeom>
              <a:avLst/>
              <a:gdLst>
                <a:gd name="T0" fmla="*/ 0 w 21"/>
                <a:gd name="T1" fmla="*/ 20 h 20"/>
                <a:gd name="T2" fmla="*/ 5 w 21"/>
                <a:gd name="T3" fmla="*/ 14 h 20"/>
                <a:gd name="T4" fmla="*/ 11 w 21"/>
                <a:gd name="T5" fmla="*/ 10 h 20"/>
                <a:gd name="T6" fmla="*/ 15 w 21"/>
                <a:gd name="T7" fmla="*/ 4 h 20"/>
                <a:gd name="T8" fmla="*/ 21 w 21"/>
                <a:gd name="T9" fmla="*/ 0 h 20"/>
                <a:gd name="T10" fmla="*/ 12 w 21"/>
                <a:gd name="T11" fmla="*/ 8 h 20"/>
                <a:gd name="T12" fmla="*/ 11 w 21"/>
                <a:gd name="T13" fmla="*/ 10 h 20"/>
                <a:gd name="T14" fmla="*/ 9 w 21"/>
                <a:gd name="T15" fmla="*/ 11 h 20"/>
                <a:gd name="T16" fmla="*/ 0 w 21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0">
                  <a:moveTo>
                    <a:pt x="0" y="20"/>
                  </a:moveTo>
                  <a:lnTo>
                    <a:pt x="5" y="14"/>
                  </a:lnTo>
                  <a:lnTo>
                    <a:pt x="11" y="10"/>
                  </a:lnTo>
                  <a:lnTo>
                    <a:pt x="15" y="4"/>
                  </a:lnTo>
                  <a:lnTo>
                    <a:pt x="21" y="0"/>
                  </a:lnTo>
                  <a:lnTo>
                    <a:pt x="12" y="8"/>
                  </a:lnTo>
                  <a:lnTo>
                    <a:pt x="11" y="10"/>
                  </a:lnTo>
                  <a:lnTo>
                    <a:pt x="9" y="11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861087AF-14A5-43D6-99D0-BE8FC9044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1" y="664"/>
              <a:ext cx="4" cy="5"/>
            </a:xfrm>
            <a:custGeom>
              <a:avLst/>
              <a:gdLst>
                <a:gd name="T0" fmla="*/ 0 w 13"/>
                <a:gd name="T1" fmla="*/ 14 h 14"/>
                <a:gd name="T2" fmla="*/ 7 w 13"/>
                <a:gd name="T3" fmla="*/ 7 h 14"/>
                <a:gd name="T4" fmla="*/ 13 w 13"/>
                <a:gd name="T5" fmla="*/ 0 h 14"/>
                <a:gd name="T6" fmla="*/ 10 w 13"/>
                <a:gd name="T7" fmla="*/ 4 h 14"/>
                <a:gd name="T8" fmla="*/ 0 w 1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0" y="14"/>
                  </a:moveTo>
                  <a:lnTo>
                    <a:pt x="7" y="7"/>
                  </a:lnTo>
                  <a:lnTo>
                    <a:pt x="13" y="0"/>
                  </a:lnTo>
                  <a:lnTo>
                    <a:pt x="10" y="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1F2B228D-217C-4B46-93CD-A88BAD419A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" y="660"/>
              <a:ext cx="5" cy="4"/>
            </a:xfrm>
            <a:custGeom>
              <a:avLst/>
              <a:gdLst>
                <a:gd name="T0" fmla="*/ 0 w 14"/>
                <a:gd name="T1" fmla="*/ 13 h 13"/>
                <a:gd name="T2" fmla="*/ 7 w 14"/>
                <a:gd name="T3" fmla="*/ 7 h 13"/>
                <a:gd name="T4" fmla="*/ 14 w 14"/>
                <a:gd name="T5" fmla="*/ 0 h 13"/>
                <a:gd name="T6" fmla="*/ 4 w 14"/>
                <a:gd name="T7" fmla="*/ 10 h 13"/>
                <a:gd name="T8" fmla="*/ 0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0" y="13"/>
                  </a:moveTo>
                  <a:lnTo>
                    <a:pt x="7" y="7"/>
                  </a:lnTo>
                  <a:lnTo>
                    <a:pt x="14" y="0"/>
                  </a:lnTo>
                  <a:lnTo>
                    <a:pt x="4" y="10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F2B799F7-8AB0-4902-9C7B-A4CBFA5EF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258"/>
              <a:ext cx="1595" cy="1402"/>
            </a:xfrm>
            <a:custGeom>
              <a:avLst/>
              <a:gdLst>
                <a:gd name="T0" fmla="*/ 271 w 4783"/>
                <a:gd name="T1" fmla="*/ 4206 h 4206"/>
                <a:gd name="T2" fmla="*/ 0 w 4783"/>
                <a:gd name="T3" fmla="*/ 3936 h 4206"/>
                <a:gd name="T4" fmla="*/ 135 w 4783"/>
                <a:gd name="T5" fmla="*/ 3799 h 4206"/>
                <a:gd name="T6" fmla="*/ 3703 w 4783"/>
                <a:gd name="T7" fmla="*/ 232 h 4206"/>
                <a:gd name="T8" fmla="*/ 3703 w 4783"/>
                <a:gd name="T9" fmla="*/ 232 h 4206"/>
                <a:gd name="T10" fmla="*/ 3746 w 4783"/>
                <a:gd name="T11" fmla="*/ 192 h 4206"/>
                <a:gd name="T12" fmla="*/ 3830 w 4783"/>
                <a:gd name="T13" fmla="*/ 124 h 4206"/>
                <a:gd name="T14" fmla="*/ 3873 w 4783"/>
                <a:gd name="T15" fmla="*/ 97 h 4206"/>
                <a:gd name="T16" fmla="*/ 3873 w 4783"/>
                <a:gd name="T17" fmla="*/ 97 h 4206"/>
                <a:gd name="T18" fmla="*/ 3873 w 4783"/>
                <a:gd name="T19" fmla="*/ 97 h 4206"/>
                <a:gd name="T20" fmla="*/ 3873 w 4783"/>
                <a:gd name="T21" fmla="*/ 97 h 4206"/>
                <a:gd name="T22" fmla="*/ 3915 w 4783"/>
                <a:gd name="T23" fmla="*/ 72 h 4206"/>
                <a:gd name="T24" fmla="*/ 3997 w 4783"/>
                <a:gd name="T25" fmla="*/ 36 h 4206"/>
                <a:gd name="T26" fmla="*/ 4079 w 4783"/>
                <a:gd name="T27" fmla="*/ 12 h 4206"/>
                <a:gd name="T28" fmla="*/ 4159 w 4783"/>
                <a:gd name="T29" fmla="*/ 2 h 4206"/>
                <a:gd name="T30" fmla="*/ 4198 w 4783"/>
                <a:gd name="T31" fmla="*/ 0 h 4206"/>
                <a:gd name="T32" fmla="*/ 4243 w 4783"/>
                <a:gd name="T33" fmla="*/ 2 h 4206"/>
                <a:gd name="T34" fmla="*/ 4331 w 4783"/>
                <a:gd name="T35" fmla="*/ 15 h 4206"/>
                <a:gd name="T36" fmla="*/ 4414 w 4783"/>
                <a:gd name="T37" fmla="*/ 42 h 4206"/>
                <a:gd name="T38" fmla="*/ 4495 w 4783"/>
                <a:gd name="T39" fmla="*/ 80 h 4206"/>
                <a:gd name="T40" fmla="*/ 4570 w 4783"/>
                <a:gd name="T41" fmla="*/ 129 h 4206"/>
                <a:gd name="T42" fmla="*/ 4639 w 4783"/>
                <a:gd name="T43" fmla="*/ 186 h 4206"/>
                <a:gd name="T44" fmla="*/ 4702 w 4783"/>
                <a:gd name="T45" fmla="*/ 251 h 4206"/>
                <a:gd name="T46" fmla="*/ 4758 w 4783"/>
                <a:gd name="T47" fmla="*/ 324 h 4206"/>
                <a:gd name="T48" fmla="*/ 4783 w 4783"/>
                <a:gd name="T49" fmla="*/ 363 h 4206"/>
                <a:gd name="T50" fmla="*/ 4747 w 4783"/>
                <a:gd name="T51" fmla="*/ 342 h 4206"/>
                <a:gd name="T52" fmla="*/ 4672 w 4783"/>
                <a:gd name="T53" fmla="*/ 309 h 4206"/>
                <a:gd name="T54" fmla="*/ 4593 w 4783"/>
                <a:gd name="T55" fmla="*/ 286 h 4206"/>
                <a:gd name="T56" fmla="*/ 4511 w 4783"/>
                <a:gd name="T57" fmla="*/ 274 h 4206"/>
                <a:gd name="T58" fmla="*/ 4469 w 4783"/>
                <a:gd name="T59" fmla="*/ 273 h 4206"/>
                <a:gd name="T60" fmla="*/ 4408 w 4783"/>
                <a:gd name="T61" fmla="*/ 274 h 4206"/>
                <a:gd name="T62" fmla="*/ 4316 w 4783"/>
                <a:gd name="T63" fmla="*/ 293 h 4206"/>
                <a:gd name="T64" fmla="*/ 4254 w 4783"/>
                <a:gd name="T65" fmla="*/ 313 h 4206"/>
                <a:gd name="T66" fmla="*/ 4192 w 4783"/>
                <a:gd name="T67" fmla="*/ 342 h 4206"/>
                <a:gd name="T68" fmla="*/ 4129 w 4783"/>
                <a:gd name="T69" fmla="*/ 378 h 4206"/>
                <a:gd name="T70" fmla="*/ 4067 w 4783"/>
                <a:gd name="T71" fmla="*/ 421 h 4206"/>
                <a:gd name="T72" fmla="*/ 4005 w 4783"/>
                <a:gd name="T73" fmla="*/ 474 h 4206"/>
                <a:gd name="T74" fmla="*/ 3975 w 4783"/>
                <a:gd name="T75" fmla="*/ 504 h 4206"/>
                <a:gd name="T76" fmla="*/ 3272 w 4783"/>
                <a:gd name="T77" fmla="*/ 1206 h 4206"/>
                <a:gd name="T78" fmla="*/ 3265 w 4783"/>
                <a:gd name="T79" fmla="*/ 1213 h 4206"/>
                <a:gd name="T80" fmla="*/ 3258 w 4783"/>
                <a:gd name="T81" fmla="*/ 1219 h 4206"/>
                <a:gd name="T82" fmla="*/ 3258 w 4783"/>
                <a:gd name="T83" fmla="*/ 1219 h 4206"/>
                <a:gd name="T84" fmla="*/ 3258 w 4783"/>
                <a:gd name="T85" fmla="*/ 1219 h 4206"/>
                <a:gd name="T86" fmla="*/ 3252 w 4783"/>
                <a:gd name="T87" fmla="*/ 1226 h 4206"/>
                <a:gd name="T88" fmla="*/ 3245 w 4783"/>
                <a:gd name="T89" fmla="*/ 1233 h 4206"/>
                <a:gd name="T90" fmla="*/ 2183 w 4783"/>
                <a:gd name="T91" fmla="*/ 2296 h 4206"/>
                <a:gd name="T92" fmla="*/ 2177 w 4783"/>
                <a:gd name="T93" fmla="*/ 2300 h 4206"/>
                <a:gd name="T94" fmla="*/ 2173 w 4783"/>
                <a:gd name="T95" fmla="*/ 2306 h 4206"/>
                <a:gd name="T96" fmla="*/ 2167 w 4783"/>
                <a:gd name="T97" fmla="*/ 2310 h 4206"/>
                <a:gd name="T98" fmla="*/ 2162 w 4783"/>
                <a:gd name="T99" fmla="*/ 2316 h 4206"/>
                <a:gd name="T100" fmla="*/ 1103 w 4783"/>
                <a:gd name="T101" fmla="*/ 3374 h 4206"/>
                <a:gd name="T102" fmla="*/ 1094 w 4783"/>
                <a:gd name="T103" fmla="*/ 3381 h 4206"/>
                <a:gd name="T104" fmla="*/ 1086 w 4783"/>
                <a:gd name="T105" fmla="*/ 3390 h 4206"/>
                <a:gd name="T106" fmla="*/ 1086 w 4783"/>
                <a:gd name="T107" fmla="*/ 3390 h 4206"/>
                <a:gd name="T108" fmla="*/ 1086 w 4783"/>
                <a:gd name="T109" fmla="*/ 3390 h 4206"/>
                <a:gd name="T110" fmla="*/ 1078 w 4783"/>
                <a:gd name="T111" fmla="*/ 3397 h 4206"/>
                <a:gd name="T112" fmla="*/ 1073 w 4783"/>
                <a:gd name="T113" fmla="*/ 3406 h 4206"/>
                <a:gd name="T114" fmla="*/ 408 w 4783"/>
                <a:gd name="T115" fmla="*/ 4070 h 4206"/>
                <a:gd name="T116" fmla="*/ 271 w 4783"/>
                <a:gd name="T117" fmla="*/ 4206 h 4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783" h="4206">
                  <a:moveTo>
                    <a:pt x="271" y="4206"/>
                  </a:moveTo>
                  <a:lnTo>
                    <a:pt x="0" y="3936"/>
                  </a:lnTo>
                  <a:lnTo>
                    <a:pt x="135" y="3799"/>
                  </a:lnTo>
                  <a:lnTo>
                    <a:pt x="3703" y="232"/>
                  </a:lnTo>
                  <a:lnTo>
                    <a:pt x="3703" y="232"/>
                  </a:lnTo>
                  <a:lnTo>
                    <a:pt x="3746" y="192"/>
                  </a:lnTo>
                  <a:lnTo>
                    <a:pt x="3830" y="124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915" y="72"/>
                  </a:lnTo>
                  <a:lnTo>
                    <a:pt x="3997" y="36"/>
                  </a:lnTo>
                  <a:lnTo>
                    <a:pt x="4079" y="12"/>
                  </a:lnTo>
                  <a:lnTo>
                    <a:pt x="4159" y="2"/>
                  </a:lnTo>
                  <a:lnTo>
                    <a:pt x="4198" y="0"/>
                  </a:lnTo>
                  <a:lnTo>
                    <a:pt x="4243" y="2"/>
                  </a:lnTo>
                  <a:lnTo>
                    <a:pt x="4331" y="15"/>
                  </a:lnTo>
                  <a:lnTo>
                    <a:pt x="4414" y="42"/>
                  </a:lnTo>
                  <a:lnTo>
                    <a:pt x="4495" y="80"/>
                  </a:lnTo>
                  <a:lnTo>
                    <a:pt x="4570" y="129"/>
                  </a:lnTo>
                  <a:lnTo>
                    <a:pt x="4639" y="186"/>
                  </a:lnTo>
                  <a:lnTo>
                    <a:pt x="4702" y="251"/>
                  </a:lnTo>
                  <a:lnTo>
                    <a:pt x="4758" y="324"/>
                  </a:lnTo>
                  <a:lnTo>
                    <a:pt x="4783" y="363"/>
                  </a:lnTo>
                  <a:lnTo>
                    <a:pt x="4747" y="342"/>
                  </a:lnTo>
                  <a:lnTo>
                    <a:pt x="4672" y="309"/>
                  </a:lnTo>
                  <a:lnTo>
                    <a:pt x="4593" y="286"/>
                  </a:lnTo>
                  <a:lnTo>
                    <a:pt x="4511" y="274"/>
                  </a:lnTo>
                  <a:lnTo>
                    <a:pt x="4469" y="273"/>
                  </a:lnTo>
                  <a:lnTo>
                    <a:pt x="4408" y="274"/>
                  </a:lnTo>
                  <a:lnTo>
                    <a:pt x="4316" y="293"/>
                  </a:lnTo>
                  <a:lnTo>
                    <a:pt x="4254" y="313"/>
                  </a:lnTo>
                  <a:lnTo>
                    <a:pt x="4192" y="342"/>
                  </a:lnTo>
                  <a:lnTo>
                    <a:pt x="4129" y="378"/>
                  </a:lnTo>
                  <a:lnTo>
                    <a:pt x="4067" y="421"/>
                  </a:lnTo>
                  <a:lnTo>
                    <a:pt x="4005" y="474"/>
                  </a:lnTo>
                  <a:lnTo>
                    <a:pt x="3975" y="504"/>
                  </a:lnTo>
                  <a:lnTo>
                    <a:pt x="3272" y="1206"/>
                  </a:lnTo>
                  <a:lnTo>
                    <a:pt x="3265" y="1213"/>
                  </a:lnTo>
                  <a:lnTo>
                    <a:pt x="3258" y="1219"/>
                  </a:lnTo>
                  <a:lnTo>
                    <a:pt x="3258" y="1219"/>
                  </a:lnTo>
                  <a:lnTo>
                    <a:pt x="3258" y="1219"/>
                  </a:lnTo>
                  <a:lnTo>
                    <a:pt x="3252" y="1226"/>
                  </a:lnTo>
                  <a:lnTo>
                    <a:pt x="3245" y="1233"/>
                  </a:lnTo>
                  <a:lnTo>
                    <a:pt x="2183" y="2296"/>
                  </a:lnTo>
                  <a:lnTo>
                    <a:pt x="2177" y="2300"/>
                  </a:lnTo>
                  <a:lnTo>
                    <a:pt x="2173" y="2306"/>
                  </a:lnTo>
                  <a:lnTo>
                    <a:pt x="2167" y="2310"/>
                  </a:lnTo>
                  <a:lnTo>
                    <a:pt x="2162" y="2316"/>
                  </a:lnTo>
                  <a:lnTo>
                    <a:pt x="1103" y="3374"/>
                  </a:lnTo>
                  <a:lnTo>
                    <a:pt x="1094" y="3381"/>
                  </a:lnTo>
                  <a:lnTo>
                    <a:pt x="1086" y="3390"/>
                  </a:lnTo>
                  <a:lnTo>
                    <a:pt x="1086" y="3390"/>
                  </a:lnTo>
                  <a:lnTo>
                    <a:pt x="1086" y="3390"/>
                  </a:lnTo>
                  <a:lnTo>
                    <a:pt x="1078" y="3397"/>
                  </a:lnTo>
                  <a:lnTo>
                    <a:pt x="1073" y="3406"/>
                  </a:lnTo>
                  <a:lnTo>
                    <a:pt x="408" y="4070"/>
                  </a:lnTo>
                  <a:lnTo>
                    <a:pt x="271" y="4206"/>
                  </a:lnTo>
                  <a:close/>
                </a:path>
              </a:pathLst>
            </a:custGeom>
            <a:solidFill>
              <a:srgbClr val="B15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2847B287-99F3-4C4B-A122-99DDE34077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3" y="1674"/>
              <a:ext cx="2910" cy="2420"/>
            </a:xfrm>
            <a:custGeom>
              <a:avLst/>
              <a:gdLst>
                <a:gd name="T0" fmla="*/ 1620 w 8730"/>
                <a:gd name="T1" fmla="*/ 5483 h 7261"/>
                <a:gd name="T2" fmla="*/ 1310 w 8730"/>
                <a:gd name="T3" fmla="*/ 5807 h 7261"/>
                <a:gd name="T4" fmla="*/ 658 w 8730"/>
                <a:gd name="T5" fmla="*/ 6579 h 7261"/>
                <a:gd name="T6" fmla="*/ 284 w 8730"/>
                <a:gd name="T7" fmla="*/ 7067 h 7261"/>
                <a:gd name="T8" fmla="*/ 530 w 8730"/>
                <a:gd name="T9" fmla="*/ 7045 h 7261"/>
                <a:gd name="T10" fmla="*/ 1032 w 8730"/>
                <a:gd name="T11" fmla="*/ 6949 h 7261"/>
                <a:gd name="T12" fmla="*/ 1728 w 8730"/>
                <a:gd name="T13" fmla="*/ 6733 h 7261"/>
                <a:gd name="T14" fmla="*/ 2614 w 8730"/>
                <a:gd name="T15" fmla="*/ 6354 h 7261"/>
                <a:gd name="T16" fmla="*/ 3267 w 8730"/>
                <a:gd name="T17" fmla="*/ 6012 h 7261"/>
                <a:gd name="T18" fmla="*/ 3841 w 8730"/>
                <a:gd name="T19" fmla="*/ 5673 h 7261"/>
                <a:gd name="T20" fmla="*/ 4463 w 8730"/>
                <a:gd name="T21" fmla="*/ 5270 h 7261"/>
                <a:gd name="T22" fmla="*/ 5132 w 8730"/>
                <a:gd name="T23" fmla="*/ 4795 h 7261"/>
                <a:gd name="T24" fmla="*/ 5849 w 8730"/>
                <a:gd name="T25" fmla="*/ 4245 h 7261"/>
                <a:gd name="T26" fmla="*/ 6612 w 8730"/>
                <a:gd name="T27" fmla="*/ 3611 h 7261"/>
                <a:gd name="T28" fmla="*/ 7422 w 8730"/>
                <a:gd name="T29" fmla="*/ 2891 h 7261"/>
                <a:gd name="T30" fmla="*/ 8278 w 8730"/>
                <a:gd name="T31" fmla="*/ 2078 h 7261"/>
                <a:gd name="T32" fmla="*/ 6872 w 8730"/>
                <a:gd name="T33" fmla="*/ 229 h 7261"/>
                <a:gd name="T34" fmla="*/ 199 w 8730"/>
                <a:gd name="T35" fmla="*/ 7261 h 7261"/>
                <a:gd name="T36" fmla="*/ 85 w 8730"/>
                <a:gd name="T37" fmla="*/ 7257 h 7261"/>
                <a:gd name="T38" fmla="*/ 20 w 8730"/>
                <a:gd name="T39" fmla="*/ 7221 h 7261"/>
                <a:gd name="T40" fmla="*/ 0 w 8730"/>
                <a:gd name="T41" fmla="*/ 7176 h 7261"/>
                <a:gd name="T42" fmla="*/ 17 w 8730"/>
                <a:gd name="T43" fmla="*/ 7106 h 7261"/>
                <a:gd name="T44" fmla="*/ 285 w 8730"/>
                <a:gd name="T45" fmla="*/ 6745 h 7261"/>
                <a:gd name="T46" fmla="*/ 821 w 8730"/>
                <a:gd name="T47" fmla="*/ 6076 h 7261"/>
                <a:gd name="T48" fmla="*/ 1343 w 8730"/>
                <a:gd name="T49" fmla="*/ 5489 h 7261"/>
                <a:gd name="T50" fmla="*/ 6804 w 8730"/>
                <a:gd name="T51" fmla="*/ 26 h 7261"/>
                <a:gd name="T52" fmla="*/ 6853 w 8730"/>
                <a:gd name="T53" fmla="*/ 0 h 7261"/>
                <a:gd name="T54" fmla="*/ 6925 w 8730"/>
                <a:gd name="T55" fmla="*/ 13 h 7261"/>
                <a:gd name="T56" fmla="*/ 8704 w 8730"/>
                <a:gd name="T57" fmla="*/ 1790 h 7261"/>
                <a:gd name="T58" fmla="*/ 8730 w 8730"/>
                <a:gd name="T59" fmla="*/ 1840 h 7261"/>
                <a:gd name="T60" fmla="*/ 8717 w 8730"/>
                <a:gd name="T61" fmla="*/ 1911 h 7261"/>
                <a:gd name="T62" fmla="*/ 8467 w 8730"/>
                <a:gd name="T63" fmla="*/ 2161 h 7261"/>
                <a:gd name="T64" fmla="*/ 7554 w 8730"/>
                <a:gd name="T65" fmla="*/ 3031 h 7261"/>
                <a:gd name="T66" fmla="*/ 6692 w 8730"/>
                <a:gd name="T67" fmla="*/ 3796 h 7261"/>
                <a:gd name="T68" fmla="*/ 5881 w 8730"/>
                <a:gd name="T69" fmla="*/ 4462 h 7261"/>
                <a:gd name="T70" fmla="*/ 5122 w 8730"/>
                <a:gd name="T71" fmla="*/ 5038 h 7261"/>
                <a:gd name="T72" fmla="*/ 4416 w 8730"/>
                <a:gd name="T73" fmla="*/ 5529 h 7261"/>
                <a:gd name="T74" fmla="*/ 3762 w 8730"/>
                <a:gd name="T75" fmla="*/ 5943 h 7261"/>
                <a:gd name="T76" fmla="*/ 3162 w 8730"/>
                <a:gd name="T77" fmla="*/ 6285 h 7261"/>
                <a:gd name="T78" fmla="*/ 2613 w 8730"/>
                <a:gd name="T79" fmla="*/ 6562 h 7261"/>
                <a:gd name="T80" fmla="*/ 2003 w 8730"/>
                <a:gd name="T81" fmla="*/ 6829 h 7261"/>
                <a:gd name="T82" fmla="*/ 1202 w 8730"/>
                <a:gd name="T83" fmla="*/ 7100 h 7261"/>
                <a:gd name="T84" fmla="*/ 618 w 8730"/>
                <a:gd name="T85" fmla="*/ 7225 h 7261"/>
                <a:gd name="T86" fmla="*/ 253 w 8730"/>
                <a:gd name="T87" fmla="*/ 7260 h 7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730" h="7261">
                  <a:moveTo>
                    <a:pt x="6872" y="229"/>
                  </a:moveTo>
                  <a:lnTo>
                    <a:pt x="1620" y="5483"/>
                  </a:lnTo>
                  <a:lnTo>
                    <a:pt x="1516" y="5587"/>
                  </a:lnTo>
                  <a:lnTo>
                    <a:pt x="1310" y="5807"/>
                  </a:lnTo>
                  <a:lnTo>
                    <a:pt x="1014" y="6146"/>
                  </a:lnTo>
                  <a:lnTo>
                    <a:pt x="658" y="6579"/>
                  </a:lnTo>
                  <a:lnTo>
                    <a:pt x="380" y="6939"/>
                  </a:lnTo>
                  <a:lnTo>
                    <a:pt x="284" y="7067"/>
                  </a:lnTo>
                  <a:lnTo>
                    <a:pt x="353" y="7064"/>
                  </a:lnTo>
                  <a:lnTo>
                    <a:pt x="530" y="7045"/>
                  </a:lnTo>
                  <a:lnTo>
                    <a:pt x="757" y="7009"/>
                  </a:lnTo>
                  <a:lnTo>
                    <a:pt x="1032" y="6949"/>
                  </a:lnTo>
                  <a:lnTo>
                    <a:pt x="1356" y="6858"/>
                  </a:lnTo>
                  <a:lnTo>
                    <a:pt x="1728" y="6733"/>
                  </a:lnTo>
                  <a:lnTo>
                    <a:pt x="2147" y="6567"/>
                  </a:lnTo>
                  <a:lnTo>
                    <a:pt x="2614" y="6354"/>
                  </a:lnTo>
                  <a:lnTo>
                    <a:pt x="2997" y="6158"/>
                  </a:lnTo>
                  <a:lnTo>
                    <a:pt x="3267" y="6012"/>
                  </a:lnTo>
                  <a:lnTo>
                    <a:pt x="3549" y="5850"/>
                  </a:lnTo>
                  <a:lnTo>
                    <a:pt x="3841" y="5673"/>
                  </a:lnTo>
                  <a:lnTo>
                    <a:pt x="4146" y="5480"/>
                  </a:lnTo>
                  <a:lnTo>
                    <a:pt x="4463" y="5270"/>
                  </a:lnTo>
                  <a:lnTo>
                    <a:pt x="4793" y="5041"/>
                  </a:lnTo>
                  <a:lnTo>
                    <a:pt x="5132" y="4795"/>
                  </a:lnTo>
                  <a:lnTo>
                    <a:pt x="5485" y="4530"/>
                  </a:lnTo>
                  <a:lnTo>
                    <a:pt x="5849" y="4245"/>
                  </a:lnTo>
                  <a:lnTo>
                    <a:pt x="6225" y="3940"/>
                  </a:lnTo>
                  <a:lnTo>
                    <a:pt x="6612" y="3611"/>
                  </a:lnTo>
                  <a:lnTo>
                    <a:pt x="7011" y="3263"/>
                  </a:lnTo>
                  <a:lnTo>
                    <a:pt x="7422" y="2891"/>
                  </a:lnTo>
                  <a:lnTo>
                    <a:pt x="7845" y="2497"/>
                  </a:lnTo>
                  <a:lnTo>
                    <a:pt x="8278" y="2078"/>
                  </a:lnTo>
                  <a:lnTo>
                    <a:pt x="8500" y="1858"/>
                  </a:lnTo>
                  <a:lnTo>
                    <a:pt x="6872" y="229"/>
                  </a:lnTo>
                  <a:close/>
                  <a:moveTo>
                    <a:pt x="199" y="7261"/>
                  </a:moveTo>
                  <a:lnTo>
                    <a:pt x="199" y="7261"/>
                  </a:lnTo>
                  <a:lnTo>
                    <a:pt x="104" y="7259"/>
                  </a:lnTo>
                  <a:lnTo>
                    <a:pt x="85" y="7257"/>
                  </a:lnTo>
                  <a:lnTo>
                    <a:pt x="60" y="7251"/>
                  </a:lnTo>
                  <a:lnTo>
                    <a:pt x="20" y="7221"/>
                  </a:lnTo>
                  <a:lnTo>
                    <a:pt x="9" y="7200"/>
                  </a:lnTo>
                  <a:lnTo>
                    <a:pt x="0" y="7176"/>
                  </a:lnTo>
                  <a:lnTo>
                    <a:pt x="4" y="7128"/>
                  </a:lnTo>
                  <a:lnTo>
                    <a:pt x="17" y="7106"/>
                  </a:lnTo>
                  <a:lnTo>
                    <a:pt x="43" y="7070"/>
                  </a:lnTo>
                  <a:lnTo>
                    <a:pt x="285" y="6745"/>
                  </a:lnTo>
                  <a:lnTo>
                    <a:pt x="586" y="6363"/>
                  </a:lnTo>
                  <a:lnTo>
                    <a:pt x="821" y="6076"/>
                  </a:lnTo>
                  <a:lnTo>
                    <a:pt x="1075" y="5781"/>
                  </a:lnTo>
                  <a:lnTo>
                    <a:pt x="1343" y="5489"/>
                  </a:lnTo>
                  <a:lnTo>
                    <a:pt x="1479" y="5351"/>
                  </a:lnTo>
                  <a:lnTo>
                    <a:pt x="6804" y="26"/>
                  </a:lnTo>
                  <a:lnTo>
                    <a:pt x="6818" y="13"/>
                  </a:lnTo>
                  <a:lnTo>
                    <a:pt x="6853" y="0"/>
                  </a:lnTo>
                  <a:lnTo>
                    <a:pt x="6890" y="0"/>
                  </a:lnTo>
                  <a:lnTo>
                    <a:pt x="6925" y="13"/>
                  </a:lnTo>
                  <a:lnTo>
                    <a:pt x="6939" y="26"/>
                  </a:lnTo>
                  <a:lnTo>
                    <a:pt x="8704" y="1790"/>
                  </a:lnTo>
                  <a:lnTo>
                    <a:pt x="8717" y="1806"/>
                  </a:lnTo>
                  <a:lnTo>
                    <a:pt x="8730" y="1840"/>
                  </a:lnTo>
                  <a:lnTo>
                    <a:pt x="8730" y="1876"/>
                  </a:lnTo>
                  <a:lnTo>
                    <a:pt x="8717" y="1911"/>
                  </a:lnTo>
                  <a:lnTo>
                    <a:pt x="8704" y="1927"/>
                  </a:lnTo>
                  <a:lnTo>
                    <a:pt x="8467" y="2161"/>
                  </a:lnTo>
                  <a:lnTo>
                    <a:pt x="8003" y="2609"/>
                  </a:lnTo>
                  <a:lnTo>
                    <a:pt x="7554" y="3031"/>
                  </a:lnTo>
                  <a:lnTo>
                    <a:pt x="7116" y="3426"/>
                  </a:lnTo>
                  <a:lnTo>
                    <a:pt x="6692" y="3796"/>
                  </a:lnTo>
                  <a:lnTo>
                    <a:pt x="6280" y="4141"/>
                  </a:lnTo>
                  <a:lnTo>
                    <a:pt x="5881" y="4462"/>
                  </a:lnTo>
                  <a:lnTo>
                    <a:pt x="5495" y="4762"/>
                  </a:lnTo>
                  <a:lnTo>
                    <a:pt x="5122" y="5038"/>
                  </a:lnTo>
                  <a:lnTo>
                    <a:pt x="4762" y="5295"/>
                  </a:lnTo>
                  <a:lnTo>
                    <a:pt x="4416" y="5529"/>
                  </a:lnTo>
                  <a:lnTo>
                    <a:pt x="4083" y="5745"/>
                  </a:lnTo>
                  <a:lnTo>
                    <a:pt x="3762" y="5943"/>
                  </a:lnTo>
                  <a:lnTo>
                    <a:pt x="3455" y="6122"/>
                  </a:lnTo>
                  <a:lnTo>
                    <a:pt x="3162" y="6285"/>
                  </a:lnTo>
                  <a:lnTo>
                    <a:pt x="2881" y="6431"/>
                  </a:lnTo>
                  <a:lnTo>
                    <a:pt x="2613" y="6562"/>
                  </a:lnTo>
                  <a:lnTo>
                    <a:pt x="2360" y="6678"/>
                  </a:lnTo>
                  <a:lnTo>
                    <a:pt x="2003" y="6829"/>
                  </a:lnTo>
                  <a:lnTo>
                    <a:pt x="1575" y="6986"/>
                  </a:lnTo>
                  <a:lnTo>
                    <a:pt x="1202" y="7100"/>
                  </a:lnTo>
                  <a:lnTo>
                    <a:pt x="883" y="7178"/>
                  </a:lnTo>
                  <a:lnTo>
                    <a:pt x="618" y="7225"/>
                  </a:lnTo>
                  <a:lnTo>
                    <a:pt x="407" y="7251"/>
                  </a:lnTo>
                  <a:lnTo>
                    <a:pt x="253" y="7260"/>
                  </a:lnTo>
                  <a:lnTo>
                    <a:pt x="199" y="7261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42928F50-E429-4ECD-B0B1-F19C06B574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8" y="2262"/>
              <a:ext cx="2434" cy="1674"/>
            </a:xfrm>
            <a:custGeom>
              <a:avLst/>
              <a:gdLst>
                <a:gd name="T0" fmla="*/ 97 w 7303"/>
                <a:gd name="T1" fmla="*/ 5022 h 5022"/>
                <a:gd name="T2" fmla="*/ 81 w 7303"/>
                <a:gd name="T3" fmla="*/ 5020 h 5022"/>
                <a:gd name="T4" fmla="*/ 52 w 7303"/>
                <a:gd name="T5" fmla="*/ 5012 h 5022"/>
                <a:gd name="T6" fmla="*/ 28 w 7303"/>
                <a:gd name="T7" fmla="*/ 4993 h 5022"/>
                <a:gd name="T8" fmla="*/ 10 w 7303"/>
                <a:gd name="T9" fmla="*/ 4969 h 5022"/>
                <a:gd name="T10" fmla="*/ 5 w 7303"/>
                <a:gd name="T11" fmla="*/ 4953 h 5022"/>
                <a:gd name="T12" fmla="*/ 0 w 7303"/>
                <a:gd name="T13" fmla="*/ 4934 h 5022"/>
                <a:gd name="T14" fmla="*/ 5 w 7303"/>
                <a:gd name="T15" fmla="*/ 4897 h 5022"/>
                <a:gd name="T16" fmla="*/ 22 w 7303"/>
                <a:gd name="T17" fmla="*/ 4865 h 5022"/>
                <a:gd name="T18" fmla="*/ 51 w 7303"/>
                <a:gd name="T19" fmla="*/ 4840 h 5022"/>
                <a:gd name="T20" fmla="*/ 70 w 7303"/>
                <a:gd name="T21" fmla="*/ 4833 h 5022"/>
                <a:gd name="T22" fmla="*/ 264 w 7303"/>
                <a:gd name="T23" fmla="*/ 4774 h 5022"/>
                <a:gd name="T24" fmla="*/ 660 w 7303"/>
                <a:gd name="T25" fmla="*/ 4635 h 5022"/>
                <a:gd name="T26" fmla="*/ 1061 w 7303"/>
                <a:gd name="T27" fmla="*/ 4472 h 5022"/>
                <a:gd name="T28" fmla="*/ 1470 w 7303"/>
                <a:gd name="T29" fmla="*/ 4286 h 5022"/>
                <a:gd name="T30" fmla="*/ 1888 w 7303"/>
                <a:gd name="T31" fmla="*/ 4077 h 5022"/>
                <a:gd name="T32" fmla="*/ 2311 w 7303"/>
                <a:gd name="T33" fmla="*/ 3845 h 5022"/>
                <a:gd name="T34" fmla="*/ 2740 w 7303"/>
                <a:gd name="T35" fmla="*/ 3591 h 5022"/>
                <a:gd name="T36" fmla="*/ 3176 w 7303"/>
                <a:gd name="T37" fmla="*/ 3311 h 5022"/>
                <a:gd name="T38" fmla="*/ 3620 w 7303"/>
                <a:gd name="T39" fmla="*/ 3010 h 5022"/>
                <a:gd name="T40" fmla="*/ 4069 w 7303"/>
                <a:gd name="T41" fmla="*/ 2686 h 5022"/>
                <a:gd name="T42" fmla="*/ 4525 w 7303"/>
                <a:gd name="T43" fmla="*/ 2339 h 5022"/>
                <a:gd name="T44" fmla="*/ 4987 w 7303"/>
                <a:gd name="T45" fmla="*/ 1969 h 5022"/>
                <a:gd name="T46" fmla="*/ 5455 w 7303"/>
                <a:gd name="T47" fmla="*/ 1578 h 5022"/>
                <a:gd name="T48" fmla="*/ 5929 w 7303"/>
                <a:gd name="T49" fmla="*/ 1163 h 5022"/>
                <a:gd name="T50" fmla="*/ 6408 w 7303"/>
                <a:gd name="T51" fmla="*/ 725 h 5022"/>
                <a:gd name="T52" fmla="*/ 6895 w 7303"/>
                <a:gd name="T53" fmla="*/ 264 h 5022"/>
                <a:gd name="T54" fmla="*/ 7140 w 7303"/>
                <a:gd name="T55" fmla="*/ 25 h 5022"/>
                <a:gd name="T56" fmla="*/ 7154 w 7303"/>
                <a:gd name="T57" fmla="*/ 12 h 5022"/>
                <a:gd name="T58" fmla="*/ 7190 w 7303"/>
                <a:gd name="T59" fmla="*/ 0 h 5022"/>
                <a:gd name="T60" fmla="*/ 7226 w 7303"/>
                <a:gd name="T61" fmla="*/ 0 h 5022"/>
                <a:gd name="T62" fmla="*/ 7261 w 7303"/>
                <a:gd name="T63" fmla="*/ 14 h 5022"/>
                <a:gd name="T64" fmla="*/ 7275 w 7303"/>
                <a:gd name="T65" fmla="*/ 27 h 5022"/>
                <a:gd name="T66" fmla="*/ 7288 w 7303"/>
                <a:gd name="T67" fmla="*/ 41 h 5022"/>
                <a:gd name="T68" fmla="*/ 7303 w 7303"/>
                <a:gd name="T69" fmla="*/ 76 h 5022"/>
                <a:gd name="T70" fmla="*/ 7301 w 7303"/>
                <a:gd name="T71" fmla="*/ 113 h 5022"/>
                <a:gd name="T72" fmla="*/ 7287 w 7303"/>
                <a:gd name="T73" fmla="*/ 148 h 5022"/>
                <a:gd name="T74" fmla="*/ 7274 w 7303"/>
                <a:gd name="T75" fmla="*/ 162 h 5022"/>
                <a:gd name="T76" fmla="*/ 7028 w 7303"/>
                <a:gd name="T77" fmla="*/ 404 h 5022"/>
                <a:gd name="T78" fmla="*/ 6537 w 7303"/>
                <a:gd name="T79" fmla="*/ 868 h 5022"/>
                <a:gd name="T80" fmla="*/ 6053 w 7303"/>
                <a:gd name="T81" fmla="*/ 1310 h 5022"/>
                <a:gd name="T82" fmla="*/ 5573 w 7303"/>
                <a:gd name="T83" fmla="*/ 1727 h 5022"/>
                <a:gd name="T84" fmla="*/ 5101 w 7303"/>
                <a:gd name="T85" fmla="*/ 2123 h 5022"/>
                <a:gd name="T86" fmla="*/ 4635 w 7303"/>
                <a:gd name="T87" fmla="*/ 2498 h 5022"/>
                <a:gd name="T88" fmla="*/ 4174 w 7303"/>
                <a:gd name="T89" fmla="*/ 2848 h 5022"/>
                <a:gd name="T90" fmla="*/ 3721 w 7303"/>
                <a:gd name="T91" fmla="*/ 3174 h 5022"/>
                <a:gd name="T92" fmla="*/ 3271 w 7303"/>
                <a:gd name="T93" fmla="*/ 3478 h 5022"/>
                <a:gd name="T94" fmla="*/ 2831 w 7303"/>
                <a:gd name="T95" fmla="*/ 3759 h 5022"/>
                <a:gd name="T96" fmla="*/ 2396 w 7303"/>
                <a:gd name="T97" fmla="*/ 4017 h 5022"/>
                <a:gd name="T98" fmla="*/ 1967 w 7303"/>
                <a:gd name="T99" fmla="*/ 4252 h 5022"/>
                <a:gd name="T100" fmla="*/ 1545 w 7303"/>
                <a:gd name="T101" fmla="*/ 4463 h 5022"/>
                <a:gd name="T102" fmla="*/ 1131 w 7303"/>
                <a:gd name="T103" fmla="*/ 4652 h 5022"/>
                <a:gd name="T104" fmla="*/ 722 w 7303"/>
                <a:gd name="T105" fmla="*/ 4816 h 5022"/>
                <a:gd name="T106" fmla="*/ 321 w 7303"/>
                <a:gd name="T107" fmla="*/ 4957 h 5022"/>
                <a:gd name="T108" fmla="*/ 124 w 7303"/>
                <a:gd name="T109" fmla="*/ 5018 h 5022"/>
                <a:gd name="T110" fmla="*/ 110 w 7303"/>
                <a:gd name="T111" fmla="*/ 5020 h 5022"/>
                <a:gd name="T112" fmla="*/ 97 w 7303"/>
                <a:gd name="T113" fmla="*/ 5022 h 5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303" h="5022">
                  <a:moveTo>
                    <a:pt x="97" y="5022"/>
                  </a:moveTo>
                  <a:lnTo>
                    <a:pt x="81" y="5020"/>
                  </a:lnTo>
                  <a:lnTo>
                    <a:pt x="52" y="5012"/>
                  </a:lnTo>
                  <a:lnTo>
                    <a:pt x="28" y="4993"/>
                  </a:lnTo>
                  <a:lnTo>
                    <a:pt x="10" y="4969"/>
                  </a:lnTo>
                  <a:lnTo>
                    <a:pt x="5" y="4953"/>
                  </a:lnTo>
                  <a:lnTo>
                    <a:pt x="0" y="4934"/>
                  </a:lnTo>
                  <a:lnTo>
                    <a:pt x="5" y="4897"/>
                  </a:lnTo>
                  <a:lnTo>
                    <a:pt x="22" y="4865"/>
                  </a:lnTo>
                  <a:lnTo>
                    <a:pt x="51" y="4840"/>
                  </a:lnTo>
                  <a:lnTo>
                    <a:pt x="70" y="4833"/>
                  </a:lnTo>
                  <a:lnTo>
                    <a:pt x="264" y="4774"/>
                  </a:lnTo>
                  <a:lnTo>
                    <a:pt x="660" y="4635"/>
                  </a:lnTo>
                  <a:lnTo>
                    <a:pt x="1061" y="4472"/>
                  </a:lnTo>
                  <a:lnTo>
                    <a:pt x="1470" y="4286"/>
                  </a:lnTo>
                  <a:lnTo>
                    <a:pt x="1888" y="4077"/>
                  </a:lnTo>
                  <a:lnTo>
                    <a:pt x="2311" y="3845"/>
                  </a:lnTo>
                  <a:lnTo>
                    <a:pt x="2740" y="3591"/>
                  </a:lnTo>
                  <a:lnTo>
                    <a:pt x="3176" y="3311"/>
                  </a:lnTo>
                  <a:lnTo>
                    <a:pt x="3620" y="3010"/>
                  </a:lnTo>
                  <a:lnTo>
                    <a:pt x="4069" y="2686"/>
                  </a:lnTo>
                  <a:lnTo>
                    <a:pt x="4525" y="2339"/>
                  </a:lnTo>
                  <a:lnTo>
                    <a:pt x="4987" y="1969"/>
                  </a:lnTo>
                  <a:lnTo>
                    <a:pt x="5455" y="1578"/>
                  </a:lnTo>
                  <a:lnTo>
                    <a:pt x="5929" y="1163"/>
                  </a:lnTo>
                  <a:lnTo>
                    <a:pt x="6408" y="725"/>
                  </a:lnTo>
                  <a:lnTo>
                    <a:pt x="6895" y="264"/>
                  </a:lnTo>
                  <a:lnTo>
                    <a:pt x="7140" y="25"/>
                  </a:lnTo>
                  <a:lnTo>
                    <a:pt x="7154" y="12"/>
                  </a:lnTo>
                  <a:lnTo>
                    <a:pt x="7190" y="0"/>
                  </a:lnTo>
                  <a:lnTo>
                    <a:pt x="7226" y="0"/>
                  </a:lnTo>
                  <a:lnTo>
                    <a:pt x="7261" y="14"/>
                  </a:lnTo>
                  <a:lnTo>
                    <a:pt x="7275" y="27"/>
                  </a:lnTo>
                  <a:lnTo>
                    <a:pt x="7288" y="41"/>
                  </a:lnTo>
                  <a:lnTo>
                    <a:pt x="7303" y="76"/>
                  </a:lnTo>
                  <a:lnTo>
                    <a:pt x="7301" y="113"/>
                  </a:lnTo>
                  <a:lnTo>
                    <a:pt x="7287" y="148"/>
                  </a:lnTo>
                  <a:lnTo>
                    <a:pt x="7274" y="162"/>
                  </a:lnTo>
                  <a:lnTo>
                    <a:pt x="7028" y="404"/>
                  </a:lnTo>
                  <a:lnTo>
                    <a:pt x="6537" y="868"/>
                  </a:lnTo>
                  <a:lnTo>
                    <a:pt x="6053" y="1310"/>
                  </a:lnTo>
                  <a:lnTo>
                    <a:pt x="5573" y="1727"/>
                  </a:lnTo>
                  <a:lnTo>
                    <a:pt x="5101" y="2123"/>
                  </a:lnTo>
                  <a:lnTo>
                    <a:pt x="4635" y="2498"/>
                  </a:lnTo>
                  <a:lnTo>
                    <a:pt x="4174" y="2848"/>
                  </a:lnTo>
                  <a:lnTo>
                    <a:pt x="3721" y="3174"/>
                  </a:lnTo>
                  <a:lnTo>
                    <a:pt x="3271" y="3478"/>
                  </a:lnTo>
                  <a:lnTo>
                    <a:pt x="2831" y="3759"/>
                  </a:lnTo>
                  <a:lnTo>
                    <a:pt x="2396" y="4017"/>
                  </a:lnTo>
                  <a:lnTo>
                    <a:pt x="1967" y="4252"/>
                  </a:lnTo>
                  <a:lnTo>
                    <a:pt x="1545" y="4463"/>
                  </a:lnTo>
                  <a:lnTo>
                    <a:pt x="1131" y="4652"/>
                  </a:lnTo>
                  <a:lnTo>
                    <a:pt x="722" y="4816"/>
                  </a:lnTo>
                  <a:lnTo>
                    <a:pt x="321" y="4957"/>
                  </a:lnTo>
                  <a:lnTo>
                    <a:pt x="124" y="5018"/>
                  </a:lnTo>
                  <a:lnTo>
                    <a:pt x="110" y="5020"/>
                  </a:lnTo>
                  <a:lnTo>
                    <a:pt x="97" y="502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67F3DD95-3483-46D6-8681-C8B974E04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" y="2171"/>
              <a:ext cx="109" cy="109"/>
            </a:xfrm>
            <a:custGeom>
              <a:avLst/>
              <a:gdLst>
                <a:gd name="T0" fmla="*/ 95 w 325"/>
                <a:gd name="T1" fmla="*/ 327 h 327"/>
                <a:gd name="T2" fmla="*/ 76 w 325"/>
                <a:gd name="T3" fmla="*/ 325 h 327"/>
                <a:gd name="T4" fmla="*/ 42 w 325"/>
                <a:gd name="T5" fmla="*/ 311 h 327"/>
                <a:gd name="T6" fmla="*/ 27 w 325"/>
                <a:gd name="T7" fmla="*/ 298 h 327"/>
                <a:gd name="T8" fmla="*/ 14 w 325"/>
                <a:gd name="T9" fmla="*/ 283 h 327"/>
                <a:gd name="T10" fmla="*/ 0 w 325"/>
                <a:gd name="T11" fmla="*/ 249 h 327"/>
                <a:gd name="T12" fmla="*/ 0 w 325"/>
                <a:gd name="T13" fmla="*/ 211 h 327"/>
                <a:gd name="T14" fmla="*/ 14 w 325"/>
                <a:gd name="T15" fmla="*/ 177 h 327"/>
                <a:gd name="T16" fmla="*/ 27 w 325"/>
                <a:gd name="T17" fmla="*/ 163 h 327"/>
                <a:gd name="T18" fmla="*/ 163 w 325"/>
                <a:gd name="T19" fmla="*/ 27 h 327"/>
                <a:gd name="T20" fmla="*/ 177 w 325"/>
                <a:gd name="T21" fmla="*/ 14 h 327"/>
                <a:gd name="T22" fmla="*/ 212 w 325"/>
                <a:gd name="T23" fmla="*/ 0 h 327"/>
                <a:gd name="T24" fmla="*/ 249 w 325"/>
                <a:gd name="T25" fmla="*/ 0 h 327"/>
                <a:gd name="T26" fmla="*/ 284 w 325"/>
                <a:gd name="T27" fmla="*/ 14 h 327"/>
                <a:gd name="T28" fmla="*/ 298 w 325"/>
                <a:gd name="T29" fmla="*/ 27 h 327"/>
                <a:gd name="T30" fmla="*/ 311 w 325"/>
                <a:gd name="T31" fmla="*/ 42 h 327"/>
                <a:gd name="T32" fmla="*/ 325 w 325"/>
                <a:gd name="T33" fmla="*/ 76 h 327"/>
                <a:gd name="T34" fmla="*/ 325 w 325"/>
                <a:gd name="T35" fmla="*/ 114 h 327"/>
                <a:gd name="T36" fmla="*/ 311 w 325"/>
                <a:gd name="T37" fmla="*/ 148 h 327"/>
                <a:gd name="T38" fmla="*/ 298 w 325"/>
                <a:gd name="T39" fmla="*/ 163 h 327"/>
                <a:gd name="T40" fmla="*/ 163 w 325"/>
                <a:gd name="T41" fmla="*/ 298 h 327"/>
                <a:gd name="T42" fmla="*/ 148 w 325"/>
                <a:gd name="T43" fmla="*/ 311 h 327"/>
                <a:gd name="T44" fmla="*/ 114 w 325"/>
                <a:gd name="T45" fmla="*/ 325 h 327"/>
                <a:gd name="T46" fmla="*/ 95 w 325"/>
                <a:gd name="T47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5" h="327">
                  <a:moveTo>
                    <a:pt x="95" y="327"/>
                  </a:moveTo>
                  <a:lnTo>
                    <a:pt x="76" y="325"/>
                  </a:lnTo>
                  <a:lnTo>
                    <a:pt x="42" y="311"/>
                  </a:lnTo>
                  <a:lnTo>
                    <a:pt x="27" y="298"/>
                  </a:lnTo>
                  <a:lnTo>
                    <a:pt x="14" y="283"/>
                  </a:lnTo>
                  <a:lnTo>
                    <a:pt x="0" y="249"/>
                  </a:lnTo>
                  <a:lnTo>
                    <a:pt x="0" y="211"/>
                  </a:lnTo>
                  <a:lnTo>
                    <a:pt x="14" y="177"/>
                  </a:lnTo>
                  <a:lnTo>
                    <a:pt x="27" y="163"/>
                  </a:lnTo>
                  <a:lnTo>
                    <a:pt x="163" y="27"/>
                  </a:lnTo>
                  <a:lnTo>
                    <a:pt x="177" y="14"/>
                  </a:lnTo>
                  <a:lnTo>
                    <a:pt x="212" y="0"/>
                  </a:lnTo>
                  <a:lnTo>
                    <a:pt x="249" y="0"/>
                  </a:lnTo>
                  <a:lnTo>
                    <a:pt x="284" y="14"/>
                  </a:lnTo>
                  <a:lnTo>
                    <a:pt x="298" y="27"/>
                  </a:lnTo>
                  <a:lnTo>
                    <a:pt x="311" y="42"/>
                  </a:lnTo>
                  <a:lnTo>
                    <a:pt x="325" y="76"/>
                  </a:lnTo>
                  <a:lnTo>
                    <a:pt x="325" y="114"/>
                  </a:lnTo>
                  <a:lnTo>
                    <a:pt x="311" y="148"/>
                  </a:lnTo>
                  <a:lnTo>
                    <a:pt x="298" y="163"/>
                  </a:lnTo>
                  <a:lnTo>
                    <a:pt x="163" y="298"/>
                  </a:lnTo>
                  <a:lnTo>
                    <a:pt x="148" y="311"/>
                  </a:lnTo>
                  <a:lnTo>
                    <a:pt x="114" y="325"/>
                  </a:lnTo>
                  <a:lnTo>
                    <a:pt x="95" y="327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B5165D0B-6B4D-4FDE-9906-C45B91D2E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9" y="1900"/>
              <a:ext cx="335" cy="335"/>
            </a:xfrm>
            <a:custGeom>
              <a:avLst/>
              <a:gdLst>
                <a:gd name="T0" fmla="*/ 908 w 1003"/>
                <a:gd name="T1" fmla="*/ 1005 h 1005"/>
                <a:gd name="T2" fmla="*/ 890 w 1003"/>
                <a:gd name="T3" fmla="*/ 1005 h 1005"/>
                <a:gd name="T4" fmla="*/ 855 w 1003"/>
                <a:gd name="T5" fmla="*/ 991 h 1005"/>
                <a:gd name="T6" fmla="*/ 841 w 1003"/>
                <a:gd name="T7" fmla="*/ 978 h 1005"/>
                <a:gd name="T8" fmla="*/ 26 w 1003"/>
                <a:gd name="T9" fmla="*/ 163 h 1005"/>
                <a:gd name="T10" fmla="*/ 14 w 1003"/>
                <a:gd name="T11" fmla="*/ 148 h 1005"/>
                <a:gd name="T12" fmla="*/ 0 w 1003"/>
                <a:gd name="T13" fmla="*/ 114 h 1005"/>
                <a:gd name="T14" fmla="*/ 0 w 1003"/>
                <a:gd name="T15" fmla="*/ 76 h 1005"/>
                <a:gd name="T16" fmla="*/ 14 w 1003"/>
                <a:gd name="T17" fmla="*/ 42 h 1005"/>
                <a:gd name="T18" fmla="*/ 26 w 1003"/>
                <a:gd name="T19" fmla="*/ 27 h 1005"/>
                <a:gd name="T20" fmla="*/ 42 w 1003"/>
                <a:gd name="T21" fmla="*/ 14 h 1005"/>
                <a:gd name="T22" fmla="*/ 76 w 1003"/>
                <a:gd name="T23" fmla="*/ 0 h 1005"/>
                <a:gd name="T24" fmla="*/ 112 w 1003"/>
                <a:gd name="T25" fmla="*/ 0 h 1005"/>
                <a:gd name="T26" fmla="*/ 147 w 1003"/>
                <a:gd name="T27" fmla="*/ 14 h 1005"/>
                <a:gd name="T28" fmla="*/ 163 w 1003"/>
                <a:gd name="T29" fmla="*/ 27 h 1005"/>
                <a:gd name="T30" fmla="*/ 976 w 1003"/>
                <a:gd name="T31" fmla="*/ 842 h 1005"/>
                <a:gd name="T32" fmla="*/ 989 w 1003"/>
                <a:gd name="T33" fmla="*/ 857 h 1005"/>
                <a:gd name="T34" fmla="*/ 1003 w 1003"/>
                <a:gd name="T35" fmla="*/ 891 h 1005"/>
                <a:gd name="T36" fmla="*/ 1003 w 1003"/>
                <a:gd name="T37" fmla="*/ 929 h 1005"/>
                <a:gd name="T38" fmla="*/ 989 w 1003"/>
                <a:gd name="T39" fmla="*/ 963 h 1005"/>
                <a:gd name="T40" fmla="*/ 976 w 1003"/>
                <a:gd name="T41" fmla="*/ 978 h 1005"/>
                <a:gd name="T42" fmla="*/ 962 w 1003"/>
                <a:gd name="T43" fmla="*/ 991 h 1005"/>
                <a:gd name="T44" fmla="*/ 927 w 1003"/>
                <a:gd name="T45" fmla="*/ 1005 h 1005"/>
                <a:gd name="T46" fmla="*/ 908 w 1003"/>
                <a:gd name="T47" fmla="*/ 1005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3" h="1005">
                  <a:moveTo>
                    <a:pt x="908" y="1005"/>
                  </a:moveTo>
                  <a:lnTo>
                    <a:pt x="890" y="1005"/>
                  </a:lnTo>
                  <a:lnTo>
                    <a:pt x="855" y="991"/>
                  </a:lnTo>
                  <a:lnTo>
                    <a:pt x="841" y="978"/>
                  </a:lnTo>
                  <a:lnTo>
                    <a:pt x="26" y="163"/>
                  </a:lnTo>
                  <a:lnTo>
                    <a:pt x="14" y="148"/>
                  </a:lnTo>
                  <a:lnTo>
                    <a:pt x="0" y="114"/>
                  </a:lnTo>
                  <a:lnTo>
                    <a:pt x="0" y="76"/>
                  </a:lnTo>
                  <a:lnTo>
                    <a:pt x="14" y="42"/>
                  </a:lnTo>
                  <a:lnTo>
                    <a:pt x="26" y="27"/>
                  </a:lnTo>
                  <a:lnTo>
                    <a:pt x="42" y="14"/>
                  </a:lnTo>
                  <a:lnTo>
                    <a:pt x="76" y="0"/>
                  </a:lnTo>
                  <a:lnTo>
                    <a:pt x="112" y="0"/>
                  </a:lnTo>
                  <a:lnTo>
                    <a:pt x="147" y="14"/>
                  </a:lnTo>
                  <a:lnTo>
                    <a:pt x="163" y="27"/>
                  </a:lnTo>
                  <a:lnTo>
                    <a:pt x="976" y="842"/>
                  </a:lnTo>
                  <a:lnTo>
                    <a:pt x="989" y="857"/>
                  </a:lnTo>
                  <a:lnTo>
                    <a:pt x="1003" y="891"/>
                  </a:lnTo>
                  <a:lnTo>
                    <a:pt x="1003" y="929"/>
                  </a:lnTo>
                  <a:lnTo>
                    <a:pt x="989" y="963"/>
                  </a:lnTo>
                  <a:lnTo>
                    <a:pt x="976" y="978"/>
                  </a:lnTo>
                  <a:lnTo>
                    <a:pt x="962" y="991"/>
                  </a:lnTo>
                  <a:lnTo>
                    <a:pt x="927" y="1005"/>
                  </a:lnTo>
                  <a:lnTo>
                    <a:pt x="908" y="100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95A4A11D-9892-44E1-8015-0808A4EF0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" y="304"/>
              <a:ext cx="1252" cy="1252"/>
            </a:xfrm>
            <a:custGeom>
              <a:avLst/>
              <a:gdLst>
                <a:gd name="T0" fmla="*/ 95 w 3758"/>
                <a:gd name="T1" fmla="*/ 3758 h 3758"/>
                <a:gd name="T2" fmla="*/ 77 w 3758"/>
                <a:gd name="T3" fmla="*/ 3757 h 3758"/>
                <a:gd name="T4" fmla="*/ 42 w 3758"/>
                <a:gd name="T5" fmla="*/ 3743 h 3758"/>
                <a:gd name="T6" fmla="*/ 28 w 3758"/>
                <a:gd name="T7" fmla="*/ 3730 h 3758"/>
                <a:gd name="T8" fmla="*/ 15 w 3758"/>
                <a:gd name="T9" fmla="*/ 3715 h 3758"/>
                <a:gd name="T10" fmla="*/ 0 w 3758"/>
                <a:gd name="T11" fmla="*/ 3681 h 3758"/>
                <a:gd name="T12" fmla="*/ 0 w 3758"/>
                <a:gd name="T13" fmla="*/ 3643 h 3758"/>
                <a:gd name="T14" fmla="*/ 15 w 3758"/>
                <a:gd name="T15" fmla="*/ 3609 h 3758"/>
                <a:gd name="T16" fmla="*/ 28 w 3758"/>
                <a:gd name="T17" fmla="*/ 3594 h 3758"/>
                <a:gd name="T18" fmla="*/ 3595 w 3758"/>
                <a:gd name="T19" fmla="*/ 26 h 3758"/>
                <a:gd name="T20" fmla="*/ 3610 w 3758"/>
                <a:gd name="T21" fmla="*/ 13 h 3758"/>
                <a:gd name="T22" fmla="*/ 3644 w 3758"/>
                <a:gd name="T23" fmla="*/ 0 h 3758"/>
                <a:gd name="T24" fmla="*/ 3682 w 3758"/>
                <a:gd name="T25" fmla="*/ 0 h 3758"/>
                <a:gd name="T26" fmla="*/ 3716 w 3758"/>
                <a:gd name="T27" fmla="*/ 13 h 3758"/>
                <a:gd name="T28" fmla="*/ 3731 w 3758"/>
                <a:gd name="T29" fmla="*/ 26 h 3758"/>
                <a:gd name="T30" fmla="*/ 3744 w 3758"/>
                <a:gd name="T31" fmla="*/ 42 h 3758"/>
                <a:gd name="T32" fmla="*/ 3758 w 3758"/>
                <a:gd name="T33" fmla="*/ 77 h 3758"/>
                <a:gd name="T34" fmla="*/ 3758 w 3758"/>
                <a:gd name="T35" fmla="*/ 113 h 3758"/>
                <a:gd name="T36" fmla="*/ 3744 w 3758"/>
                <a:gd name="T37" fmla="*/ 147 h 3758"/>
                <a:gd name="T38" fmla="*/ 3731 w 3758"/>
                <a:gd name="T39" fmla="*/ 163 h 3758"/>
                <a:gd name="T40" fmla="*/ 163 w 3758"/>
                <a:gd name="T41" fmla="*/ 3730 h 3758"/>
                <a:gd name="T42" fmla="*/ 149 w 3758"/>
                <a:gd name="T43" fmla="*/ 3743 h 3758"/>
                <a:gd name="T44" fmla="*/ 114 w 3758"/>
                <a:gd name="T45" fmla="*/ 3757 h 3758"/>
                <a:gd name="T46" fmla="*/ 95 w 3758"/>
                <a:gd name="T47" fmla="*/ 3758 h 3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58" h="3758">
                  <a:moveTo>
                    <a:pt x="95" y="3758"/>
                  </a:moveTo>
                  <a:lnTo>
                    <a:pt x="77" y="3757"/>
                  </a:lnTo>
                  <a:lnTo>
                    <a:pt x="42" y="3743"/>
                  </a:lnTo>
                  <a:lnTo>
                    <a:pt x="28" y="3730"/>
                  </a:lnTo>
                  <a:lnTo>
                    <a:pt x="15" y="3715"/>
                  </a:lnTo>
                  <a:lnTo>
                    <a:pt x="0" y="3681"/>
                  </a:lnTo>
                  <a:lnTo>
                    <a:pt x="0" y="3643"/>
                  </a:lnTo>
                  <a:lnTo>
                    <a:pt x="15" y="3609"/>
                  </a:lnTo>
                  <a:lnTo>
                    <a:pt x="28" y="3594"/>
                  </a:lnTo>
                  <a:lnTo>
                    <a:pt x="3595" y="26"/>
                  </a:lnTo>
                  <a:lnTo>
                    <a:pt x="3610" y="13"/>
                  </a:lnTo>
                  <a:lnTo>
                    <a:pt x="3644" y="0"/>
                  </a:lnTo>
                  <a:lnTo>
                    <a:pt x="3682" y="0"/>
                  </a:lnTo>
                  <a:lnTo>
                    <a:pt x="3716" y="13"/>
                  </a:lnTo>
                  <a:lnTo>
                    <a:pt x="3731" y="26"/>
                  </a:lnTo>
                  <a:lnTo>
                    <a:pt x="3744" y="42"/>
                  </a:lnTo>
                  <a:lnTo>
                    <a:pt x="3758" y="77"/>
                  </a:lnTo>
                  <a:lnTo>
                    <a:pt x="3758" y="113"/>
                  </a:lnTo>
                  <a:lnTo>
                    <a:pt x="3744" y="147"/>
                  </a:lnTo>
                  <a:lnTo>
                    <a:pt x="3731" y="163"/>
                  </a:lnTo>
                  <a:lnTo>
                    <a:pt x="163" y="3730"/>
                  </a:lnTo>
                  <a:lnTo>
                    <a:pt x="149" y="3743"/>
                  </a:lnTo>
                  <a:lnTo>
                    <a:pt x="114" y="3757"/>
                  </a:lnTo>
                  <a:lnTo>
                    <a:pt x="95" y="3758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B8B8F22A-E83C-4E83-B903-C8CCF87AA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4" y="642"/>
              <a:ext cx="1127" cy="1186"/>
            </a:xfrm>
            <a:custGeom>
              <a:avLst/>
              <a:gdLst>
                <a:gd name="T0" fmla="*/ 96 w 3380"/>
                <a:gd name="T1" fmla="*/ 3557 h 3557"/>
                <a:gd name="T2" fmla="*/ 73 w 3380"/>
                <a:gd name="T3" fmla="*/ 3555 h 3557"/>
                <a:gd name="T4" fmla="*/ 31 w 3380"/>
                <a:gd name="T5" fmla="*/ 3534 h 3557"/>
                <a:gd name="T6" fmla="*/ 16 w 3380"/>
                <a:gd name="T7" fmla="*/ 3514 h 3557"/>
                <a:gd name="T8" fmla="*/ 6 w 3380"/>
                <a:gd name="T9" fmla="*/ 3496 h 3557"/>
                <a:gd name="T10" fmla="*/ 0 w 3380"/>
                <a:gd name="T11" fmla="*/ 3460 h 3557"/>
                <a:gd name="T12" fmla="*/ 7 w 3380"/>
                <a:gd name="T13" fmla="*/ 3424 h 3557"/>
                <a:gd name="T14" fmla="*/ 27 w 3380"/>
                <a:gd name="T15" fmla="*/ 3393 h 3557"/>
                <a:gd name="T16" fmla="*/ 43 w 3380"/>
                <a:gd name="T17" fmla="*/ 3381 h 3557"/>
                <a:gd name="T18" fmla="*/ 70 w 3380"/>
                <a:gd name="T19" fmla="*/ 3362 h 3557"/>
                <a:gd name="T20" fmla="*/ 350 w 3380"/>
                <a:gd name="T21" fmla="*/ 3159 h 3557"/>
                <a:gd name="T22" fmla="*/ 720 w 3380"/>
                <a:gd name="T23" fmla="*/ 2866 h 3557"/>
                <a:gd name="T24" fmla="*/ 1025 w 3380"/>
                <a:gd name="T25" fmla="*/ 2607 h 3557"/>
                <a:gd name="T26" fmla="*/ 1376 w 3380"/>
                <a:gd name="T27" fmla="*/ 2293 h 3557"/>
                <a:gd name="T28" fmla="*/ 1768 w 3380"/>
                <a:gd name="T29" fmla="*/ 1923 h 3557"/>
                <a:gd name="T30" fmla="*/ 1979 w 3380"/>
                <a:gd name="T31" fmla="*/ 1714 h 3557"/>
                <a:gd name="T32" fmla="*/ 2180 w 3380"/>
                <a:gd name="T33" fmla="*/ 1509 h 3557"/>
                <a:gd name="T34" fmla="*/ 2506 w 3380"/>
                <a:gd name="T35" fmla="*/ 1148 h 3557"/>
                <a:gd name="T36" fmla="*/ 2754 w 3380"/>
                <a:gd name="T37" fmla="*/ 841 h 3557"/>
                <a:gd name="T38" fmla="*/ 2935 w 3380"/>
                <a:gd name="T39" fmla="*/ 588 h 3557"/>
                <a:gd name="T40" fmla="*/ 3058 w 3380"/>
                <a:gd name="T41" fmla="*/ 386 h 3557"/>
                <a:gd name="T42" fmla="*/ 3134 w 3380"/>
                <a:gd name="T43" fmla="*/ 237 h 3557"/>
                <a:gd name="T44" fmla="*/ 3186 w 3380"/>
                <a:gd name="T45" fmla="*/ 98 h 3557"/>
                <a:gd name="T46" fmla="*/ 3190 w 3380"/>
                <a:gd name="T47" fmla="*/ 81 h 3557"/>
                <a:gd name="T48" fmla="*/ 3194 w 3380"/>
                <a:gd name="T49" fmla="*/ 62 h 3557"/>
                <a:gd name="T50" fmla="*/ 3215 w 3380"/>
                <a:gd name="T51" fmla="*/ 31 h 3557"/>
                <a:gd name="T52" fmla="*/ 3243 w 3380"/>
                <a:gd name="T53" fmla="*/ 9 h 3557"/>
                <a:gd name="T54" fmla="*/ 3279 w 3380"/>
                <a:gd name="T55" fmla="*/ 0 h 3557"/>
                <a:gd name="T56" fmla="*/ 3300 w 3380"/>
                <a:gd name="T57" fmla="*/ 2 h 3557"/>
                <a:gd name="T58" fmla="*/ 3318 w 3380"/>
                <a:gd name="T59" fmla="*/ 6 h 3557"/>
                <a:gd name="T60" fmla="*/ 3350 w 3380"/>
                <a:gd name="T61" fmla="*/ 25 h 3557"/>
                <a:gd name="T62" fmla="*/ 3372 w 3380"/>
                <a:gd name="T63" fmla="*/ 54 h 3557"/>
                <a:gd name="T64" fmla="*/ 3380 w 3380"/>
                <a:gd name="T65" fmla="*/ 90 h 3557"/>
                <a:gd name="T66" fmla="*/ 3379 w 3380"/>
                <a:gd name="T67" fmla="*/ 110 h 3557"/>
                <a:gd name="T68" fmla="*/ 3376 w 3380"/>
                <a:gd name="T69" fmla="*/ 134 h 3557"/>
                <a:gd name="T70" fmla="*/ 3321 w 3380"/>
                <a:gd name="T71" fmla="*/ 285 h 3557"/>
                <a:gd name="T72" fmla="*/ 3243 w 3380"/>
                <a:gd name="T73" fmla="*/ 447 h 3557"/>
                <a:gd name="T74" fmla="*/ 3117 w 3380"/>
                <a:gd name="T75" fmla="*/ 661 h 3557"/>
                <a:gd name="T76" fmla="*/ 2930 w 3380"/>
                <a:gd name="T77" fmla="*/ 929 h 3557"/>
                <a:gd name="T78" fmla="*/ 2669 w 3380"/>
                <a:gd name="T79" fmla="*/ 1253 h 3557"/>
                <a:gd name="T80" fmla="*/ 2417 w 3380"/>
                <a:gd name="T81" fmla="*/ 1535 h 3557"/>
                <a:gd name="T82" fmla="*/ 2223 w 3380"/>
                <a:gd name="T83" fmla="*/ 1741 h 3557"/>
                <a:gd name="T84" fmla="*/ 2115 w 3380"/>
                <a:gd name="T85" fmla="*/ 1849 h 3557"/>
                <a:gd name="T86" fmla="*/ 1902 w 3380"/>
                <a:gd name="T87" fmla="*/ 2061 h 3557"/>
                <a:gd name="T88" fmla="*/ 1506 w 3380"/>
                <a:gd name="T89" fmla="*/ 2435 h 3557"/>
                <a:gd name="T90" fmla="*/ 1152 w 3380"/>
                <a:gd name="T91" fmla="*/ 2752 h 3557"/>
                <a:gd name="T92" fmla="*/ 843 w 3380"/>
                <a:gd name="T93" fmla="*/ 3013 h 3557"/>
                <a:gd name="T94" fmla="*/ 471 w 3380"/>
                <a:gd name="T95" fmla="*/ 3309 h 3557"/>
                <a:gd name="T96" fmla="*/ 184 w 3380"/>
                <a:gd name="T97" fmla="*/ 3518 h 3557"/>
                <a:gd name="T98" fmla="*/ 148 w 3380"/>
                <a:gd name="T99" fmla="*/ 3541 h 3557"/>
                <a:gd name="T100" fmla="*/ 137 w 3380"/>
                <a:gd name="T101" fmla="*/ 3548 h 3557"/>
                <a:gd name="T102" fmla="*/ 109 w 3380"/>
                <a:gd name="T103" fmla="*/ 3557 h 3557"/>
                <a:gd name="T104" fmla="*/ 96 w 3380"/>
                <a:gd name="T105" fmla="*/ 3557 h 3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80" h="3557">
                  <a:moveTo>
                    <a:pt x="96" y="3557"/>
                  </a:moveTo>
                  <a:lnTo>
                    <a:pt x="73" y="3555"/>
                  </a:lnTo>
                  <a:lnTo>
                    <a:pt x="31" y="3534"/>
                  </a:lnTo>
                  <a:lnTo>
                    <a:pt x="16" y="3514"/>
                  </a:lnTo>
                  <a:lnTo>
                    <a:pt x="6" y="3496"/>
                  </a:lnTo>
                  <a:lnTo>
                    <a:pt x="0" y="3460"/>
                  </a:lnTo>
                  <a:lnTo>
                    <a:pt x="7" y="3424"/>
                  </a:lnTo>
                  <a:lnTo>
                    <a:pt x="27" y="3393"/>
                  </a:lnTo>
                  <a:lnTo>
                    <a:pt x="43" y="3381"/>
                  </a:lnTo>
                  <a:lnTo>
                    <a:pt x="70" y="3362"/>
                  </a:lnTo>
                  <a:lnTo>
                    <a:pt x="350" y="3159"/>
                  </a:lnTo>
                  <a:lnTo>
                    <a:pt x="720" y="2866"/>
                  </a:lnTo>
                  <a:lnTo>
                    <a:pt x="1025" y="2607"/>
                  </a:lnTo>
                  <a:lnTo>
                    <a:pt x="1376" y="2293"/>
                  </a:lnTo>
                  <a:lnTo>
                    <a:pt x="1768" y="1923"/>
                  </a:lnTo>
                  <a:lnTo>
                    <a:pt x="1979" y="1714"/>
                  </a:lnTo>
                  <a:lnTo>
                    <a:pt x="2180" y="1509"/>
                  </a:lnTo>
                  <a:lnTo>
                    <a:pt x="2506" y="1148"/>
                  </a:lnTo>
                  <a:lnTo>
                    <a:pt x="2754" y="841"/>
                  </a:lnTo>
                  <a:lnTo>
                    <a:pt x="2935" y="588"/>
                  </a:lnTo>
                  <a:lnTo>
                    <a:pt x="3058" y="386"/>
                  </a:lnTo>
                  <a:lnTo>
                    <a:pt x="3134" y="237"/>
                  </a:lnTo>
                  <a:lnTo>
                    <a:pt x="3186" y="98"/>
                  </a:lnTo>
                  <a:lnTo>
                    <a:pt x="3190" y="81"/>
                  </a:lnTo>
                  <a:lnTo>
                    <a:pt x="3194" y="62"/>
                  </a:lnTo>
                  <a:lnTo>
                    <a:pt x="3215" y="31"/>
                  </a:lnTo>
                  <a:lnTo>
                    <a:pt x="3243" y="9"/>
                  </a:lnTo>
                  <a:lnTo>
                    <a:pt x="3279" y="0"/>
                  </a:lnTo>
                  <a:lnTo>
                    <a:pt x="3300" y="2"/>
                  </a:lnTo>
                  <a:lnTo>
                    <a:pt x="3318" y="6"/>
                  </a:lnTo>
                  <a:lnTo>
                    <a:pt x="3350" y="25"/>
                  </a:lnTo>
                  <a:lnTo>
                    <a:pt x="3372" y="54"/>
                  </a:lnTo>
                  <a:lnTo>
                    <a:pt x="3380" y="90"/>
                  </a:lnTo>
                  <a:lnTo>
                    <a:pt x="3379" y="110"/>
                  </a:lnTo>
                  <a:lnTo>
                    <a:pt x="3376" y="134"/>
                  </a:lnTo>
                  <a:lnTo>
                    <a:pt x="3321" y="285"/>
                  </a:lnTo>
                  <a:lnTo>
                    <a:pt x="3243" y="447"/>
                  </a:lnTo>
                  <a:lnTo>
                    <a:pt x="3117" y="661"/>
                  </a:lnTo>
                  <a:lnTo>
                    <a:pt x="2930" y="929"/>
                  </a:lnTo>
                  <a:lnTo>
                    <a:pt x="2669" y="1253"/>
                  </a:lnTo>
                  <a:lnTo>
                    <a:pt x="2417" y="1535"/>
                  </a:lnTo>
                  <a:lnTo>
                    <a:pt x="2223" y="1741"/>
                  </a:lnTo>
                  <a:lnTo>
                    <a:pt x="2115" y="1849"/>
                  </a:lnTo>
                  <a:lnTo>
                    <a:pt x="1902" y="2061"/>
                  </a:lnTo>
                  <a:lnTo>
                    <a:pt x="1506" y="2435"/>
                  </a:lnTo>
                  <a:lnTo>
                    <a:pt x="1152" y="2752"/>
                  </a:lnTo>
                  <a:lnTo>
                    <a:pt x="843" y="3013"/>
                  </a:lnTo>
                  <a:lnTo>
                    <a:pt x="471" y="3309"/>
                  </a:lnTo>
                  <a:lnTo>
                    <a:pt x="184" y="3518"/>
                  </a:lnTo>
                  <a:lnTo>
                    <a:pt x="148" y="3541"/>
                  </a:lnTo>
                  <a:lnTo>
                    <a:pt x="137" y="3548"/>
                  </a:lnTo>
                  <a:lnTo>
                    <a:pt x="109" y="3557"/>
                  </a:lnTo>
                  <a:lnTo>
                    <a:pt x="96" y="3557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EF9A2FBC-C0CC-4F10-AB19-A2F58CBEB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" y="226"/>
              <a:ext cx="465" cy="480"/>
            </a:xfrm>
            <a:custGeom>
              <a:avLst/>
              <a:gdLst>
                <a:gd name="T0" fmla="*/ 1093 w 1396"/>
                <a:gd name="T1" fmla="*/ 1438 h 1440"/>
                <a:gd name="T2" fmla="*/ 1042 w 1396"/>
                <a:gd name="T3" fmla="*/ 1411 h 1440"/>
                <a:gd name="T4" fmla="*/ 1016 w 1396"/>
                <a:gd name="T5" fmla="*/ 1362 h 1440"/>
                <a:gd name="T6" fmla="*/ 1029 w 1396"/>
                <a:gd name="T7" fmla="*/ 1290 h 1440"/>
                <a:gd name="T8" fmla="*/ 1078 w 1396"/>
                <a:gd name="T9" fmla="*/ 1238 h 1440"/>
                <a:gd name="T10" fmla="*/ 1170 w 1396"/>
                <a:gd name="T11" fmla="*/ 1081 h 1440"/>
                <a:gd name="T12" fmla="*/ 1204 w 1396"/>
                <a:gd name="T13" fmla="*/ 929 h 1440"/>
                <a:gd name="T14" fmla="*/ 1193 w 1396"/>
                <a:gd name="T15" fmla="*/ 762 h 1440"/>
                <a:gd name="T16" fmla="*/ 1168 w 1396"/>
                <a:gd name="T17" fmla="*/ 665 h 1440"/>
                <a:gd name="T18" fmla="*/ 1087 w 1396"/>
                <a:gd name="T19" fmla="*/ 498 h 1440"/>
                <a:gd name="T20" fmla="*/ 972 w 1396"/>
                <a:gd name="T21" fmla="*/ 359 h 1440"/>
                <a:gd name="T22" fmla="*/ 832 w 1396"/>
                <a:gd name="T23" fmla="*/ 255 h 1440"/>
                <a:gd name="T24" fmla="*/ 714 w 1396"/>
                <a:gd name="T25" fmla="*/ 209 h 1440"/>
                <a:gd name="T26" fmla="*/ 609 w 1396"/>
                <a:gd name="T27" fmla="*/ 192 h 1440"/>
                <a:gd name="T28" fmla="*/ 468 w 1396"/>
                <a:gd name="T29" fmla="*/ 207 h 1440"/>
                <a:gd name="T30" fmla="*/ 330 w 1396"/>
                <a:gd name="T31" fmla="*/ 265 h 1440"/>
                <a:gd name="T32" fmla="*/ 196 w 1396"/>
                <a:gd name="T33" fmla="*/ 364 h 1440"/>
                <a:gd name="T34" fmla="*/ 148 w 1396"/>
                <a:gd name="T35" fmla="*/ 409 h 1440"/>
                <a:gd name="T36" fmla="*/ 76 w 1396"/>
                <a:gd name="T37" fmla="*/ 422 h 1440"/>
                <a:gd name="T38" fmla="*/ 27 w 1396"/>
                <a:gd name="T39" fmla="*/ 396 h 1440"/>
                <a:gd name="T40" fmla="*/ 0 w 1396"/>
                <a:gd name="T41" fmla="*/ 346 h 1440"/>
                <a:gd name="T42" fmla="*/ 14 w 1396"/>
                <a:gd name="T43" fmla="*/ 275 h 1440"/>
                <a:gd name="T44" fmla="*/ 69 w 1396"/>
                <a:gd name="T45" fmla="*/ 219 h 1440"/>
                <a:gd name="T46" fmla="*/ 245 w 1396"/>
                <a:gd name="T47" fmla="*/ 92 h 1440"/>
                <a:gd name="T48" fmla="*/ 430 w 1396"/>
                <a:gd name="T49" fmla="*/ 19 h 1440"/>
                <a:gd name="T50" fmla="*/ 620 w 1396"/>
                <a:gd name="T51" fmla="*/ 0 h 1440"/>
                <a:gd name="T52" fmla="*/ 764 w 1396"/>
                <a:gd name="T53" fmla="*/ 23 h 1440"/>
                <a:gd name="T54" fmla="*/ 916 w 1396"/>
                <a:gd name="T55" fmla="*/ 84 h 1440"/>
                <a:gd name="T56" fmla="*/ 1098 w 1396"/>
                <a:gd name="T57" fmla="*/ 215 h 1440"/>
                <a:gd name="T58" fmla="*/ 1247 w 1396"/>
                <a:gd name="T59" fmla="*/ 392 h 1440"/>
                <a:gd name="T60" fmla="*/ 1350 w 1396"/>
                <a:gd name="T61" fmla="*/ 605 h 1440"/>
                <a:gd name="T62" fmla="*/ 1379 w 1396"/>
                <a:gd name="T63" fmla="*/ 714 h 1440"/>
                <a:gd name="T64" fmla="*/ 1396 w 1396"/>
                <a:gd name="T65" fmla="*/ 922 h 1440"/>
                <a:gd name="T66" fmla="*/ 1360 w 1396"/>
                <a:gd name="T67" fmla="*/ 1117 h 1440"/>
                <a:gd name="T68" fmla="*/ 1276 w 1396"/>
                <a:gd name="T69" fmla="*/ 1294 h 1440"/>
                <a:gd name="T70" fmla="*/ 1179 w 1396"/>
                <a:gd name="T71" fmla="*/ 1411 h 1440"/>
                <a:gd name="T72" fmla="*/ 1129 w 1396"/>
                <a:gd name="T73" fmla="*/ 1438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96" h="1440">
                  <a:moveTo>
                    <a:pt x="1110" y="1440"/>
                  </a:moveTo>
                  <a:lnTo>
                    <a:pt x="1093" y="1438"/>
                  </a:lnTo>
                  <a:lnTo>
                    <a:pt x="1058" y="1424"/>
                  </a:lnTo>
                  <a:lnTo>
                    <a:pt x="1042" y="1411"/>
                  </a:lnTo>
                  <a:lnTo>
                    <a:pt x="1029" y="1397"/>
                  </a:lnTo>
                  <a:lnTo>
                    <a:pt x="1016" y="1362"/>
                  </a:lnTo>
                  <a:lnTo>
                    <a:pt x="1016" y="1325"/>
                  </a:lnTo>
                  <a:lnTo>
                    <a:pt x="1029" y="1290"/>
                  </a:lnTo>
                  <a:lnTo>
                    <a:pt x="1042" y="1276"/>
                  </a:lnTo>
                  <a:lnTo>
                    <a:pt x="1078" y="1238"/>
                  </a:lnTo>
                  <a:lnTo>
                    <a:pt x="1133" y="1161"/>
                  </a:lnTo>
                  <a:lnTo>
                    <a:pt x="1170" y="1081"/>
                  </a:lnTo>
                  <a:lnTo>
                    <a:pt x="1193" y="1004"/>
                  </a:lnTo>
                  <a:lnTo>
                    <a:pt x="1204" y="929"/>
                  </a:lnTo>
                  <a:lnTo>
                    <a:pt x="1204" y="858"/>
                  </a:lnTo>
                  <a:lnTo>
                    <a:pt x="1193" y="762"/>
                  </a:lnTo>
                  <a:lnTo>
                    <a:pt x="1180" y="711"/>
                  </a:lnTo>
                  <a:lnTo>
                    <a:pt x="1168" y="665"/>
                  </a:lnTo>
                  <a:lnTo>
                    <a:pt x="1133" y="579"/>
                  </a:lnTo>
                  <a:lnTo>
                    <a:pt x="1087" y="498"/>
                  </a:lnTo>
                  <a:lnTo>
                    <a:pt x="1034" y="423"/>
                  </a:lnTo>
                  <a:lnTo>
                    <a:pt x="972" y="359"/>
                  </a:lnTo>
                  <a:lnTo>
                    <a:pt x="904" y="301"/>
                  </a:lnTo>
                  <a:lnTo>
                    <a:pt x="832" y="255"/>
                  </a:lnTo>
                  <a:lnTo>
                    <a:pt x="754" y="220"/>
                  </a:lnTo>
                  <a:lnTo>
                    <a:pt x="714" y="209"/>
                  </a:lnTo>
                  <a:lnTo>
                    <a:pt x="679" y="200"/>
                  </a:lnTo>
                  <a:lnTo>
                    <a:pt x="609" y="192"/>
                  </a:lnTo>
                  <a:lnTo>
                    <a:pt x="538" y="194"/>
                  </a:lnTo>
                  <a:lnTo>
                    <a:pt x="468" y="207"/>
                  </a:lnTo>
                  <a:lnTo>
                    <a:pt x="397" y="232"/>
                  </a:lnTo>
                  <a:lnTo>
                    <a:pt x="330" y="265"/>
                  </a:lnTo>
                  <a:lnTo>
                    <a:pt x="262" y="310"/>
                  </a:lnTo>
                  <a:lnTo>
                    <a:pt x="196" y="364"/>
                  </a:lnTo>
                  <a:lnTo>
                    <a:pt x="163" y="396"/>
                  </a:lnTo>
                  <a:lnTo>
                    <a:pt x="148" y="409"/>
                  </a:lnTo>
                  <a:lnTo>
                    <a:pt x="114" y="422"/>
                  </a:lnTo>
                  <a:lnTo>
                    <a:pt x="76" y="422"/>
                  </a:lnTo>
                  <a:lnTo>
                    <a:pt x="42" y="409"/>
                  </a:lnTo>
                  <a:lnTo>
                    <a:pt x="27" y="396"/>
                  </a:lnTo>
                  <a:lnTo>
                    <a:pt x="14" y="380"/>
                  </a:lnTo>
                  <a:lnTo>
                    <a:pt x="0" y="346"/>
                  </a:lnTo>
                  <a:lnTo>
                    <a:pt x="0" y="310"/>
                  </a:lnTo>
                  <a:lnTo>
                    <a:pt x="14" y="275"/>
                  </a:lnTo>
                  <a:lnTo>
                    <a:pt x="27" y="259"/>
                  </a:lnTo>
                  <a:lnTo>
                    <a:pt x="69" y="219"/>
                  </a:lnTo>
                  <a:lnTo>
                    <a:pt x="155" y="150"/>
                  </a:lnTo>
                  <a:lnTo>
                    <a:pt x="245" y="92"/>
                  </a:lnTo>
                  <a:lnTo>
                    <a:pt x="335" y="49"/>
                  </a:lnTo>
                  <a:lnTo>
                    <a:pt x="430" y="19"/>
                  </a:lnTo>
                  <a:lnTo>
                    <a:pt x="525" y="3"/>
                  </a:lnTo>
                  <a:lnTo>
                    <a:pt x="620" y="0"/>
                  </a:lnTo>
                  <a:lnTo>
                    <a:pt x="717" y="12"/>
                  </a:lnTo>
                  <a:lnTo>
                    <a:pt x="764" y="23"/>
                  </a:lnTo>
                  <a:lnTo>
                    <a:pt x="816" y="39"/>
                  </a:lnTo>
                  <a:lnTo>
                    <a:pt x="916" y="84"/>
                  </a:lnTo>
                  <a:lnTo>
                    <a:pt x="1011" y="143"/>
                  </a:lnTo>
                  <a:lnTo>
                    <a:pt x="1098" y="215"/>
                  </a:lnTo>
                  <a:lnTo>
                    <a:pt x="1178" y="298"/>
                  </a:lnTo>
                  <a:lnTo>
                    <a:pt x="1247" y="392"/>
                  </a:lnTo>
                  <a:lnTo>
                    <a:pt x="1304" y="494"/>
                  </a:lnTo>
                  <a:lnTo>
                    <a:pt x="1350" y="605"/>
                  </a:lnTo>
                  <a:lnTo>
                    <a:pt x="1366" y="661"/>
                  </a:lnTo>
                  <a:lnTo>
                    <a:pt x="1379" y="714"/>
                  </a:lnTo>
                  <a:lnTo>
                    <a:pt x="1395" y="819"/>
                  </a:lnTo>
                  <a:lnTo>
                    <a:pt x="1396" y="922"/>
                  </a:lnTo>
                  <a:lnTo>
                    <a:pt x="1385" y="1021"/>
                  </a:lnTo>
                  <a:lnTo>
                    <a:pt x="1360" y="1117"/>
                  </a:lnTo>
                  <a:lnTo>
                    <a:pt x="1324" y="1208"/>
                  </a:lnTo>
                  <a:lnTo>
                    <a:pt x="1276" y="1294"/>
                  </a:lnTo>
                  <a:lnTo>
                    <a:pt x="1214" y="1374"/>
                  </a:lnTo>
                  <a:lnTo>
                    <a:pt x="1179" y="1411"/>
                  </a:lnTo>
                  <a:lnTo>
                    <a:pt x="1163" y="1424"/>
                  </a:lnTo>
                  <a:lnTo>
                    <a:pt x="1129" y="1438"/>
                  </a:lnTo>
                  <a:lnTo>
                    <a:pt x="1110" y="144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F598719F-CBA7-4F88-BA4C-B1A60D4B3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7" y="606"/>
              <a:ext cx="257" cy="100"/>
            </a:xfrm>
            <a:custGeom>
              <a:avLst/>
              <a:gdLst>
                <a:gd name="T0" fmla="*/ 674 w 769"/>
                <a:gd name="T1" fmla="*/ 301 h 301"/>
                <a:gd name="T2" fmla="*/ 657 w 769"/>
                <a:gd name="T3" fmla="*/ 299 h 301"/>
                <a:gd name="T4" fmla="*/ 622 w 769"/>
                <a:gd name="T5" fmla="*/ 285 h 301"/>
                <a:gd name="T6" fmla="*/ 606 w 769"/>
                <a:gd name="T7" fmla="*/ 272 h 301"/>
                <a:gd name="T8" fmla="*/ 586 w 769"/>
                <a:gd name="T9" fmla="*/ 255 h 301"/>
                <a:gd name="T10" fmla="*/ 539 w 769"/>
                <a:gd name="T11" fmla="*/ 225 h 301"/>
                <a:gd name="T12" fmla="*/ 481 w 769"/>
                <a:gd name="T13" fmla="*/ 203 h 301"/>
                <a:gd name="T14" fmla="*/ 418 w 769"/>
                <a:gd name="T15" fmla="*/ 193 h 301"/>
                <a:gd name="T16" fmla="*/ 385 w 769"/>
                <a:gd name="T17" fmla="*/ 191 h 301"/>
                <a:gd name="T18" fmla="*/ 385 w 769"/>
                <a:gd name="T19" fmla="*/ 191 h 301"/>
                <a:gd name="T20" fmla="*/ 351 w 769"/>
                <a:gd name="T21" fmla="*/ 193 h 301"/>
                <a:gd name="T22" fmla="*/ 288 w 769"/>
                <a:gd name="T23" fmla="*/ 203 h 301"/>
                <a:gd name="T24" fmla="*/ 231 w 769"/>
                <a:gd name="T25" fmla="*/ 225 h 301"/>
                <a:gd name="T26" fmla="*/ 182 w 769"/>
                <a:gd name="T27" fmla="*/ 253 h 301"/>
                <a:gd name="T28" fmla="*/ 163 w 769"/>
                <a:gd name="T29" fmla="*/ 272 h 301"/>
                <a:gd name="T30" fmla="*/ 147 w 769"/>
                <a:gd name="T31" fmla="*/ 285 h 301"/>
                <a:gd name="T32" fmla="*/ 112 w 769"/>
                <a:gd name="T33" fmla="*/ 299 h 301"/>
                <a:gd name="T34" fmla="*/ 76 w 769"/>
                <a:gd name="T35" fmla="*/ 299 h 301"/>
                <a:gd name="T36" fmla="*/ 42 w 769"/>
                <a:gd name="T37" fmla="*/ 285 h 301"/>
                <a:gd name="T38" fmla="*/ 26 w 769"/>
                <a:gd name="T39" fmla="*/ 272 h 301"/>
                <a:gd name="T40" fmla="*/ 13 w 769"/>
                <a:gd name="T41" fmla="*/ 258 h 301"/>
                <a:gd name="T42" fmla="*/ 0 w 769"/>
                <a:gd name="T43" fmla="*/ 223 h 301"/>
                <a:gd name="T44" fmla="*/ 0 w 769"/>
                <a:gd name="T45" fmla="*/ 186 h 301"/>
                <a:gd name="T46" fmla="*/ 13 w 769"/>
                <a:gd name="T47" fmla="*/ 151 h 301"/>
                <a:gd name="T48" fmla="*/ 26 w 769"/>
                <a:gd name="T49" fmla="*/ 137 h 301"/>
                <a:gd name="T50" fmla="*/ 61 w 769"/>
                <a:gd name="T51" fmla="*/ 105 h 301"/>
                <a:gd name="T52" fmla="*/ 140 w 769"/>
                <a:gd name="T53" fmla="*/ 55 h 301"/>
                <a:gd name="T54" fmla="*/ 232 w 769"/>
                <a:gd name="T55" fmla="*/ 20 h 301"/>
                <a:gd name="T56" fmla="*/ 331 w 769"/>
                <a:gd name="T57" fmla="*/ 1 h 301"/>
                <a:gd name="T58" fmla="*/ 385 w 769"/>
                <a:gd name="T59" fmla="*/ 0 h 301"/>
                <a:gd name="T60" fmla="*/ 385 w 769"/>
                <a:gd name="T61" fmla="*/ 0 h 301"/>
                <a:gd name="T62" fmla="*/ 436 w 769"/>
                <a:gd name="T63" fmla="*/ 1 h 301"/>
                <a:gd name="T64" fmla="*/ 537 w 769"/>
                <a:gd name="T65" fmla="*/ 20 h 301"/>
                <a:gd name="T66" fmla="*/ 628 w 769"/>
                <a:gd name="T67" fmla="*/ 55 h 301"/>
                <a:gd name="T68" fmla="*/ 708 w 769"/>
                <a:gd name="T69" fmla="*/ 105 h 301"/>
                <a:gd name="T70" fmla="*/ 743 w 769"/>
                <a:gd name="T71" fmla="*/ 137 h 301"/>
                <a:gd name="T72" fmla="*/ 756 w 769"/>
                <a:gd name="T73" fmla="*/ 151 h 301"/>
                <a:gd name="T74" fmla="*/ 769 w 769"/>
                <a:gd name="T75" fmla="*/ 186 h 301"/>
                <a:gd name="T76" fmla="*/ 769 w 769"/>
                <a:gd name="T77" fmla="*/ 223 h 301"/>
                <a:gd name="T78" fmla="*/ 756 w 769"/>
                <a:gd name="T79" fmla="*/ 258 h 301"/>
                <a:gd name="T80" fmla="*/ 743 w 769"/>
                <a:gd name="T81" fmla="*/ 272 h 301"/>
                <a:gd name="T82" fmla="*/ 727 w 769"/>
                <a:gd name="T83" fmla="*/ 285 h 301"/>
                <a:gd name="T84" fmla="*/ 693 w 769"/>
                <a:gd name="T85" fmla="*/ 299 h 301"/>
                <a:gd name="T86" fmla="*/ 674 w 769"/>
                <a:gd name="T87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69" h="301">
                  <a:moveTo>
                    <a:pt x="674" y="301"/>
                  </a:moveTo>
                  <a:lnTo>
                    <a:pt x="657" y="299"/>
                  </a:lnTo>
                  <a:lnTo>
                    <a:pt x="622" y="285"/>
                  </a:lnTo>
                  <a:lnTo>
                    <a:pt x="606" y="272"/>
                  </a:lnTo>
                  <a:lnTo>
                    <a:pt x="586" y="255"/>
                  </a:lnTo>
                  <a:lnTo>
                    <a:pt x="539" y="225"/>
                  </a:lnTo>
                  <a:lnTo>
                    <a:pt x="481" y="203"/>
                  </a:lnTo>
                  <a:lnTo>
                    <a:pt x="418" y="193"/>
                  </a:lnTo>
                  <a:lnTo>
                    <a:pt x="385" y="191"/>
                  </a:lnTo>
                  <a:lnTo>
                    <a:pt x="385" y="191"/>
                  </a:lnTo>
                  <a:lnTo>
                    <a:pt x="351" y="193"/>
                  </a:lnTo>
                  <a:lnTo>
                    <a:pt x="288" y="203"/>
                  </a:lnTo>
                  <a:lnTo>
                    <a:pt x="231" y="225"/>
                  </a:lnTo>
                  <a:lnTo>
                    <a:pt x="182" y="253"/>
                  </a:lnTo>
                  <a:lnTo>
                    <a:pt x="163" y="272"/>
                  </a:lnTo>
                  <a:lnTo>
                    <a:pt x="147" y="285"/>
                  </a:lnTo>
                  <a:lnTo>
                    <a:pt x="112" y="299"/>
                  </a:lnTo>
                  <a:lnTo>
                    <a:pt x="76" y="299"/>
                  </a:lnTo>
                  <a:lnTo>
                    <a:pt x="42" y="285"/>
                  </a:lnTo>
                  <a:lnTo>
                    <a:pt x="26" y="272"/>
                  </a:lnTo>
                  <a:lnTo>
                    <a:pt x="13" y="258"/>
                  </a:lnTo>
                  <a:lnTo>
                    <a:pt x="0" y="223"/>
                  </a:lnTo>
                  <a:lnTo>
                    <a:pt x="0" y="186"/>
                  </a:lnTo>
                  <a:lnTo>
                    <a:pt x="13" y="151"/>
                  </a:lnTo>
                  <a:lnTo>
                    <a:pt x="26" y="137"/>
                  </a:lnTo>
                  <a:lnTo>
                    <a:pt x="61" y="105"/>
                  </a:lnTo>
                  <a:lnTo>
                    <a:pt x="140" y="55"/>
                  </a:lnTo>
                  <a:lnTo>
                    <a:pt x="232" y="20"/>
                  </a:lnTo>
                  <a:lnTo>
                    <a:pt x="331" y="1"/>
                  </a:lnTo>
                  <a:lnTo>
                    <a:pt x="385" y="0"/>
                  </a:lnTo>
                  <a:lnTo>
                    <a:pt x="385" y="0"/>
                  </a:lnTo>
                  <a:lnTo>
                    <a:pt x="436" y="1"/>
                  </a:lnTo>
                  <a:lnTo>
                    <a:pt x="537" y="20"/>
                  </a:lnTo>
                  <a:lnTo>
                    <a:pt x="628" y="55"/>
                  </a:lnTo>
                  <a:lnTo>
                    <a:pt x="708" y="105"/>
                  </a:lnTo>
                  <a:lnTo>
                    <a:pt x="743" y="137"/>
                  </a:lnTo>
                  <a:lnTo>
                    <a:pt x="756" y="151"/>
                  </a:lnTo>
                  <a:lnTo>
                    <a:pt x="769" y="186"/>
                  </a:lnTo>
                  <a:lnTo>
                    <a:pt x="769" y="223"/>
                  </a:lnTo>
                  <a:lnTo>
                    <a:pt x="756" y="258"/>
                  </a:lnTo>
                  <a:lnTo>
                    <a:pt x="743" y="272"/>
                  </a:lnTo>
                  <a:lnTo>
                    <a:pt x="727" y="285"/>
                  </a:lnTo>
                  <a:lnTo>
                    <a:pt x="693" y="299"/>
                  </a:lnTo>
                  <a:lnTo>
                    <a:pt x="674" y="301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F89008E1-80A0-4B6E-87AF-56E979314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8" y="1538"/>
              <a:ext cx="334" cy="335"/>
            </a:xfrm>
            <a:custGeom>
              <a:avLst/>
              <a:gdLst>
                <a:gd name="T0" fmla="*/ 910 w 1004"/>
                <a:gd name="T1" fmla="*/ 1005 h 1005"/>
                <a:gd name="T2" fmla="*/ 891 w 1004"/>
                <a:gd name="T3" fmla="*/ 1005 h 1005"/>
                <a:gd name="T4" fmla="*/ 857 w 1004"/>
                <a:gd name="T5" fmla="*/ 991 h 1005"/>
                <a:gd name="T6" fmla="*/ 842 w 1004"/>
                <a:gd name="T7" fmla="*/ 978 h 1005"/>
                <a:gd name="T8" fmla="*/ 27 w 1004"/>
                <a:gd name="T9" fmla="*/ 163 h 1005"/>
                <a:gd name="T10" fmla="*/ 14 w 1004"/>
                <a:gd name="T11" fmla="*/ 149 h 1005"/>
                <a:gd name="T12" fmla="*/ 0 w 1004"/>
                <a:gd name="T13" fmla="*/ 114 h 1005"/>
                <a:gd name="T14" fmla="*/ 0 w 1004"/>
                <a:gd name="T15" fmla="*/ 77 h 1005"/>
                <a:gd name="T16" fmla="*/ 14 w 1004"/>
                <a:gd name="T17" fmla="*/ 42 h 1005"/>
                <a:gd name="T18" fmla="*/ 27 w 1004"/>
                <a:gd name="T19" fmla="*/ 28 h 1005"/>
                <a:gd name="T20" fmla="*/ 42 w 1004"/>
                <a:gd name="T21" fmla="*/ 15 h 1005"/>
                <a:gd name="T22" fmla="*/ 76 w 1004"/>
                <a:gd name="T23" fmla="*/ 0 h 1005"/>
                <a:gd name="T24" fmla="*/ 114 w 1004"/>
                <a:gd name="T25" fmla="*/ 0 h 1005"/>
                <a:gd name="T26" fmla="*/ 148 w 1004"/>
                <a:gd name="T27" fmla="*/ 15 h 1005"/>
                <a:gd name="T28" fmla="*/ 163 w 1004"/>
                <a:gd name="T29" fmla="*/ 28 h 1005"/>
                <a:gd name="T30" fmla="*/ 978 w 1004"/>
                <a:gd name="T31" fmla="*/ 843 h 1005"/>
                <a:gd name="T32" fmla="*/ 991 w 1004"/>
                <a:gd name="T33" fmla="*/ 857 h 1005"/>
                <a:gd name="T34" fmla="*/ 1004 w 1004"/>
                <a:gd name="T35" fmla="*/ 891 h 1005"/>
                <a:gd name="T36" fmla="*/ 1004 w 1004"/>
                <a:gd name="T37" fmla="*/ 929 h 1005"/>
                <a:gd name="T38" fmla="*/ 991 w 1004"/>
                <a:gd name="T39" fmla="*/ 963 h 1005"/>
                <a:gd name="T40" fmla="*/ 978 w 1004"/>
                <a:gd name="T41" fmla="*/ 978 h 1005"/>
                <a:gd name="T42" fmla="*/ 962 w 1004"/>
                <a:gd name="T43" fmla="*/ 991 h 1005"/>
                <a:gd name="T44" fmla="*/ 927 w 1004"/>
                <a:gd name="T45" fmla="*/ 1005 h 1005"/>
                <a:gd name="T46" fmla="*/ 910 w 1004"/>
                <a:gd name="T47" fmla="*/ 1005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4" h="1005">
                  <a:moveTo>
                    <a:pt x="910" y="1005"/>
                  </a:moveTo>
                  <a:lnTo>
                    <a:pt x="891" y="1005"/>
                  </a:lnTo>
                  <a:lnTo>
                    <a:pt x="857" y="991"/>
                  </a:lnTo>
                  <a:lnTo>
                    <a:pt x="842" y="978"/>
                  </a:lnTo>
                  <a:lnTo>
                    <a:pt x="27" y="163"/>
                  </a:lnTo>
                  <a:lnTo>
                    <a:pt x="14" y="149"/>
                  </a:lnTo>
                  <a:lnTo>
                    <a:pt x="0" y="114"/>
                  </a:lnTo>
                  <a:lnTo>
                    <a:pt x="0" y="77"/>
                  </a:lnTo>
                  <a:lnTo>
                    <a:pt x="14" y="42"/>
                  </a:lnTo>
                  <a:lnTo>
                    <a:pt x="27" y="28"/>
                  </a:lnTo>
                  <a:lnTo>
                    <a:pt x="42" y="15"/>
                  </a:lnTo>
                  <a:lnTo>
                    <a:pt x="76" y="0"/>
                  </a:lnTo>
                  <a:lnTo>
                    <a:pt x="114" y="0"/>
                  </a:lnTo>
                  <a:lnTo>
                    <a:pt x="148" y="15"/>
                  </a:lnTo>
                  <a:lnTo>
                    <a:pt x="163" y="28"/>
                  </a:lnTo>
                  <a:lnTo>
                    <a:pt x="978" y="843"/>
                  </a:lnTo>
                  <a:lnTo>
                    <a:pt x="991" y="857"/>
                  </a:lnTo>
                  <a:lnTo>
                    <a:pt x="1004" y="891"/>
                  </a:lnTo>
                  <a:lnTo>
                    <a:pt x="1004" y="929"/>
                  </a:lnTo>
                  <a:lnTo>
                    <a:pt x="991" y="963"/>
                  </a:lnTo>
                  <a:lnTo>
                    <a:pt x="978" y="978"/>
                  </a:lnTo>
                  <a:lnTo>
                    <a:pt x="962" y="991"/>
                  </a:lnTo>
                  <a:lnTo>
                    <a:pt x="927" y="1005"/>
                  </a:lnTo>
                  <a:lnTo>
                    <a:pt x="910" y="100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B75DB7E7-6BD8-4BAC-9215-82287FBC4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1538"/>
              <a:ext cx="154" cy="154"/>
            </a:xfrm>
            <a:custGeom>
              <a:avLst/>
              <a:gdLst>
                <a:gd name="T0" fmla="*/ 95 w 461"/>
                <a:gd name="T1" fmla="*/ 462 h 462"/>
                <a:gd name="T2" fmla="*/ 77 w 461"/>
                <a:gd name="T3" fmla="*/ 462 h 462"/>
                <a:gd name="T4" fmla="*/ 42 w 461"/>
                <a:gd name="T5" fmla="*/ 448 h 462"/>
                <a:gd name="T6" fmla="*/ 26 w 461"/>
                <a:gd name="T7" fmla="*/ 435 h 462"/>
                <a:gd name="T8" fmla="*/ 15 w 461"/>
                <a:gd name="T9" fmla="*/ 421 h 462"/>
                <a:gd name="T10" fmla="*/ 0 w 461"/>
                <a:gd name="T11" fmla="*/ 386 h 462"/>
                <a:gd name="T12" fmla="*/ 0 w 461"/>
                <a:gd name="T13" fmla="*/ 349 h 462"/>
                <a:gd name="T14" fmla="*/ 15 w 461"/>
                <a:gd name="T15" fmla="*/ 314 h 462"/>
                <a:gd name="T16" fmla="*/ 26 w 461"/>
                <a:gd name="T17" fmla="*/ 300 h 462"/>
                <a:gd name="T18" fmla="*/ 298 w 461"/>
                <a:gd name="T19" fmla="*/ 28 h 462"/>
                <a:gd name="T20" fmla="*/ 313 w 461"/>
                <a:gd name="T21" fmla="*/ 15 h 462"/>
                <a:gd name="T22" fmla="*/ 347 w 461"/>
                <a:gd name="T23" fmla="*/ 0 h 462"/>
                <a:gd name="T24" fmla="*/ 385 w 461"/>
                <a:gd name="T25" fmla="*/ 0 h 462"/>
                <a:gd name="T26" fmla="*/ 419 w 461"/>
                <a:gd name="T27" fmla="*/ 15 h 462"/>
                <a:gd name="T28" fmla="*/ 434 w 461"/>
                <a:gd name="T29" fmla="*/ 28 h 462"/>
                <a:gd name="T30" fmla="*/ 447 w 461"/>
                <a:gd name="T31" fmla="*/ 42 h 462"/>
                <a:gd name="T32" fmla="*/ 461 w 461"/>
                <a:gd name="T33" fmla="*/ 77 h 462"/>
                <a:gd name="T34" fmla="*/ 461 w 461"/>
                <a:gd name="T35" fmla="*/ 114 h 462"/>
                <a:gd name="T36" fmla="*/ 447 w 461"/>
                <a:gd name="T37" fmla="*/ 149 h 462"/>
                <a:gd name="T38" fmla="*/ 434 w 461"/>
                <a:gd name="T39" fmla="*/ 163 h 462"/>
                <a:gd name="T40" fmla="*/ 163 w 461"/>
                <a:gd name="T41" fmla="*/ 435 h 462"/>
                <a:gd name="T42" fmla="*/ 147 w 461"/>
                <a:gd name="T43" fmla="*/ 448 h 462"/>
                <a:gd name="T44" fmla="*/ 113 w 461"/>
                <a:gd name="T45" fmla="*/ 462 h 462"/>
                <a:gd name="T46" fmla="*/ 95 w 461"/>
                <a:gd name="T47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462">
                  <a:moveTo>
                    <a:pt x="95" y="462"/>
                  </a:moveTo>
                  <a:lnTo>
                    <a:pt x="77" y="462"/>
                  </a:lnTo>
                  <a:lnTo>
                    <a:pt x="42" y="448"/>
                  </a:lnTo>
                  <a:lnTo>
                    <a:pt x="26" y="435"/>
                  </a:lnTo>
                  <a:lnTo>
                    <a:pt x="15" y="421"/>
                  </a:lnTo>
                  <a:lnTo>
                    <a:pt x="0" y="386"/>
                  </a:lnTo>
                  <a:lnTo>
                    <a:pt x="0" y="349"/>
                  </a:lnTo>
                  <a:lnTo>
                    <a:pt x="15" y="314"/>
                  </a:lnTo>
                  <a:lnTo>
                    <a:pt x="26" y="300"/>
                  </a:lnTo>
                  <a:lnTo>
                    <a:pt x="298" y="28"/>
                  </a:lnTo>
                  <a:lnTo>
                    <a:pt x="313" y="15"/>
                  </a:lnTo>
                  <a:lnTo>
                    <a:pt x="347" y="0"/>
                  </a:lnTo>
                  <a:lnTo>
                    <a:pt x="385" y="0"/>
                  </a:lnTo>
                  <a:lnTo>
                    <a:pt x="419" y="15"/>
                  </a:lnTo>
                  <a:lnTo>
                    <a:pt x="434" y="28"/>
                  </a:lnTo>
                  <a:lnTo>
                    <a:pt x="447" y="42"/>
                  </a:lnTo>
                  <a:lnTo>
                    <a:pt x="461" y="77"/>
                  </a:lnTo>
                  <a:lnTo>
                    <a:pt x="461" y="114"/>
                  </a:lnTo>
                  <a:lnTo>
                    <a:pt x="447" y="149"/>
                  </a:lnTo>
                  <a:lnTo>
                    <a:pt x="434" y="163"/>
                  </a:lnTo>
                  <a:lnTo>
                    <a:pt x="163" y="435"/>
                  </a:lnTo>
                  <a:lnTo>
                    <a:pt x="147" y="448"/>
                  </a:lnTo>
                  <a:lnTo>
                    <a:pt x="113" y="462"/>
                  </a:lnTo>
                  <a:lnTo>
                    <a:pt x="95" y="46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68E7FA20-B1BE-486A-A132-1A4587257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0" y="1809"/>
              <a:ext cx="83" cy="154"/>
            </a:xfrm>
            <a:custGeom>
              <a:avLst/>
              <a:gdLst>
                <a:gd name="T0" fmla="*/ 153 w 248"/>
                <a:gd name="T1" fmla="*/ 462 h 462"/>
                <a:gd name="T2" fmla="*/ 134 w 248"/>
                <a:gd name="T3" fmla="*/ 461 h 462"/>
                <a:gd name="T4" fmla="*/ 100 w 248"/>
                <a:gd name="T5" fmla="*/ 447 h 462"/>
                <a:gd name="T6" fmla="*/ 85 w 248"/>
                <a:gd name="T7" fmla="*/ 434 h 462"/>
                <a:gd name="T8" fmla="*/ 65 w 248"/>
                <a:gd name="T9" fmla="*/ 413 h 462"/>
                <a:gd name="T10" fmla="*/ 33 w 248"/>
                <a:gd name="T11" fmla="*/ 366 h 462"/>
                <a:gd name="T12" fmla="*/ 12 w 248"/>
                <a:gd name="T13" fmla="*/ 314 h 462"/>
                <a:gd name="T14" fmla="*/ 2 w 248"/>
                <a:gd name="T15" fmla="*/ 259 h 462"/>
                <a:gd name="T16" fmla="*/ 0 w 248"/>
                <a:gd name="T17" fmla="*/ 231 h 462"/>
                <a:gd name="T18" fmla="*/ 2 w 248"/>
                <a:gd name="T19" fmla="*/ 202 h 462"/>
                <a:gd name="T20" fmla="*/ 12 w 248"/>
                <a:gd name="T21" fmla="*/ 147 h 462"/>
                <a:gd name="T22" fmla="*/ 33 w 248"/>
                <a:gd name="T23" fmla="*/ 95 h 462"/>
                <a:gd name="T24" fmla="*/ 65 w 248"/>
                <a:gd name="T25" fmla="*/ 48 h 462"/>
                <a:gd name="T26" fmla="*/ 85 w 248"/>
                <a:gd name="T27" fmla="*/ 28 h 462"/>
                <a:gd name="T28" fmla="*/ 100 w 248"/>
                <a:gd name="T29" fmla="*/ 15 h 462"/>
                <a:gd name="T30" fmla="*/ 134 w 248"/>
                <a:gd name="T31" fmla="*/ 0 h 462"/>
                <a:gd name="T32" fmla="*/ 170 w 248"/>
                <a:gd name="T33" fmla="*/ 0 h 462"/>
                <a:gd name="T34" fmla="*/ 205 w 248"/>
                <a:gd name="T35" fmla="*/ 15 h 462"/>
                <a:gd name="T36" fmla="*/ 221 w 248"/>
                <a:gd name="T37" fmla="*/ 28 h 462"/>
                <a:gd name="T38" fmla="*/ 234 w 248"/>
                <a:gd name="T39" fmla="*/ 42 h 462"/>
                <a:gd name="T40" fmla="*/ 247 w 248"/>
                <a:gd name="T41" fmla="*/ 76 h 462"/>
                <a:gd name="T42" fmla="*/ 247 w 248"/>
                <a:gd name="T43" fmla="*/ 114 h 462"/>
                <a:gd name="T44" fmla="*/ 234 w 248"/>
                <a:gd name="T45" fmla="*/ 148 h 462"/>
                <a:gd name="T46" fmla="*/ 221 w 248"/>
                <a:gd name="T47" fmla="*/ 163 h 462"/>
                <a:gd name="T48" fmla="*/ 208 w 248"/>
                <a:gd name="T49" fmla="*/ 177 h 462"/>
                <a:gd name="T50" fmla="*/ 193 w 248"/>
                <a:gd name="T51" fmla="*/ 212 h 462"/>
                <a:gd name="T52" fmla="*/ 192 w 248"/>
                <a:gd name="T53" fmla="*/ 231 h 462"/>
                <a:gd name="T54" fmla="*/ 193 w 248"/>
                <a:gd name="T55" fmla="*/ 249 h 462"/>
                <a:gd name="T56" fmla="*/ 208 w 248"/>
                <a:gd name="T57" fmla="*/ 284 h 462"/>
                <a:gd name="T58" fmla="*/ 221 w 248"/>
                <a:gd name="T59" fmla="*/ 298 h 462"/>
                <a:gd name="T60" fmla="*/ 234 w 248"/>
                <a:gd name="T61" fmla="*/ 313 h 462"/>
                <a:gd name="T62" fmla="*/ 247 w 248"/>
                <a:gd name="T63" fmla="*/ 347 h 462"/>
                <a:gd name="T64" fmla="*/ 248 w 248"/>
                <a:gd name="T65" fmla="*/ 385 h 462"/>
                <a:gd name="T66" fmla="*/ 234 w 248"/>
                <a:gd name="T67" fmla="*/ 419 h 462"/>
                <a:gd name="T68" fmla="*/ 221 w 248"/>
                <a:gd name="T69" fmla="*/ 434 h 462"/>
                <a:gd name="T70" fmla="*/ 206 w 248"/>
                <a:gd name="T71" fmla="*/ 447 h 462"/>
                <a:gd name="T72" fmla="*/ 170 w 248"/>
                <a:gd name="T73" fmla="*/ 461 h 462"/>
                <a:gd name="T74" fmla="*/ 153 w 248"/>
                <a:gd name="T7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8" h="462">
                  <a:moveTo>
                    <a:pt x="153" y="462"/>
                  </a:moveTo>
                  <a:lnTo>
                    <a:pt x="134" y="461"/>
                  </a:lnTo>
                  <a:lnTo>
                    <a:pt x="100" y="447"/>
                  </a:lnTo>
                  <a:lnTo>
                    <a:pt x="85" y="434"/>
                  </a:lnTo>
                  <a:lnTo>
                    <a:pt x="65" y="413"/>
                  </a:lnTo>
                  <a:lnTo>
                    <a:pt x="33" y="366"/>
                  </a:lnTo>
                  <a:lnTo>
                    <a:pt x="12" y="314"/>
                  </a:lnTo>
                  <a:lnTo>
                    <a:pt x="2" y="259"/>
                  </a:lnTo>
                  <a:lnTo>
                    <a:pt x="0" y="231"/>
                  </a:lnTo>
                  <a:lnTo>
                    <a:pt x="2" y="202"/>
                  </a:lnTo>
                  <a:lnTo>
                    <a:pt x="12" y="147"/>
                  </a:lnTo>
                  <a:lnTo>
                    <a:pt x="33" y="95"/>
                  </a:lnTo>
                  <a:lnTo>
                    <a:pt x="65" y="48"/>
                  </a:lnTo>
                  <a:lnTo>
                    <a:pt x="85" y="28"/>
                  </a:lnTo>
                  <a:lnTo>
                    <a:pt x="100" y="15"/>
                  </a:lnTo>
                  <a:lnTo>
                    <a:pt x="134" y="0"/>
                  </a:lnTo>
                  <a:lnTo>
                    <a:pt x="170" y="0"/>
                  </a:lnTo>
                  <a:lnTo>
                    <a:pt x="205" y="15"/>
                  </a:lnTo>
                  <a:lnTo>
                    <a:pt x="221" y="28"/>
                  </a:lnTo>
                  <a:lnTo>
                    <a:pt x="234" y="42"/>
                  </a:lnTo>
                  <a:lnTo>
                    <a:pt x="247" y="76"/>
                  </a:lnTo>
                  <a:lnTo>
                    <a:pt x="247" y="114"/>
                  </a:lnTo>
                  <a:lnTo>
                    <a:pt x="234" y="148"/>
                  </a:lnTo>
                  <a:lnTo>
                    <a:pt x="221" y="163"/>
                  </a:lnTo>
                  <a:lnTo>
                    <a:pt x="208" y="177"/>
                  </a:lnTo>
                  <a:lnTo>
                    <a:pt x="193" y="212"/>
                  </a:lnTo>
                  <a:lnTo>
                    <a:pt x="192" y="231"/>
                  </a:lnTo>
                  <a:lnTo>
                    <a:pt x="193" y="249"/>
                  </a:lnTo>
                  <a:lnTo>
                    <a:pt x="208" y="284"/>
                  </a:lnTo>
                  <a:lnTo>
                    <a:pt x="221" y="298"/>
                  </a:lnTo>
                  <a:lnTo>
                    <a:pt x="234" y="313"/>
                  </a:lnTo>
                  <a:lnTo>
                    <a:pt x="247" y="347"/>
                  </a:lnTo>
                  <a:lnTo>
                    <a:pt x="248" y="385"/>
                  </a:lnTo>
                  <a:lnTo>
                    <a:pt x="234" y="419"/>
                  </a:lnTo>
                  <a:lnTo>
                    <a:pt x="221" y="434"/>
                  </a:lnTo>
                  <a:lnTo>
                    <a:pt x="206" y="447"/>
                  </a:lnTo>
                  <a:lnTo>
                    <a:pt x="170" y="461"/>
                  </a:lnTo>
                  <a:lnTo>
                    <a:pt x="153" y="46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2FAB2FFA-E33D-4734-8CD0-238837DD7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5" y="1401"/>
              <a:ext cx="63" cy="64"/>
            </a:xfrm>
            <a:custGeom>
              <a:avLst/>
              <a:gdLst>
                <a:gd name="T0" fmla="*/ 96 w 191"/>
                <a:gd name="T1" fmla="*/ 0 h 190"/>
                <a:gd name="T2" fmla="*/ 76 w 191"/>
                <a:gd name="T3" fmla="*/ 2 h 190"/>
                <a:gd name="T4" fmla="*/ 43 w 191"/>
                <a:gd name="T5" fmla="*/ 16 h 190"/>
                <a:gd name="T6" fmla="*/ 29 w 191"/>
                <a:gd name="T7" fmla="*/ 29 h 190"/>
                <a:gd name="T8" fmla="*/ 16 w 191"/>
                <a:gd name="T9" fmla="*/ 43 h 190"/>
                <a:gd name="T10" fmla="*/ 1 w 191"/>
                <a:gd name="T11" fmla="*/ 78 h 190"/>
                <a:gd name="T12" fmla="*/ 0 w 191"/>
                <a:gd name="T13" fmla="*/ 97 h 190"/>
                <a:gd name="T14" fmla="*/ 1 w 191"/>
                <a:gd name="T15" fmla="*/ 115 h 190"/>
                <a:gd name="T16" fmla="*/ 16 w 191"/>
                <a:gd name="T17" fmla="*/ 150 h 190"/>
                <a:gd name="T18" fmla="*/ 29 w 191"/>
                <a:gd name="T19" fmla="*/ 164 h 190"/>
                <a:gd name="T20" fmla="*/ 43 w 191"/>
                <a:gd name="T21" fmla="*/ 177 h 190"/>
                <a:gd name="T22" fmla="*/ 78 w 191"/>
                <a:gd name="T23" fmla="*/ 190 h 190"/>
                <a:gd name="T24" fmla="*/ 115 w 191"/>
                <a:gd name="T25" fmla="*/ 190 h 190"/>
                <a:gd name="T26" fmla="*/ 150 w 191"/>
                <a:gd name="T27" fmla="*/ 177 h 190"/>
                <a:gd name="T28" fmla="*/ 164 w 191"/>
                <a:gd name="T29" fmla="*/ 164 h 190"/>
                <a:gd name="T30" fmla="*/ 177 w 191"/>
                <a:gd name="T31" fmla="*/ 150 h 190"/>
                <a:gd name="T32" fmla="*/ 190 w 191"/>
                <a:gd name="T33" fmla="*/ 115 h 190"/>
                <a:gd name="T34" fmla="*/ 191 w 191"/>
                <a:gd name="T35" fmla="*/ 97 h 190"/>
                <a:gd name="T36" fmla="*/ 190 w 191"/>
                <a:gd name="T37" fmla="*/ 78 h 190"/>
                <a:gd name="T38" fmla="*/ 177 w 191"/>
                <a:gd name="T39" fmla="*/ 43 h 190"/>
                <a:gd name="T40" fmla="*/ 164 w 191"/>
                <a:gd name="T41" fmla="*/ 29 h 190"/>
                <a:gd name="T42" fmla="*/ 150 w 191"/>
                <a:gd name="T43" fmla="*/ 16 h 190"/>
                <a:gd name="T44" fmla="*/ 115 w 191"/>
                <a:gd name="T45" fmla="*/ 2 h 190"/>
                <a:gd name="T46" fmla="*/ 96 w 191"/>
                <a:gd name="T47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1" h="190">
                  <a:moveTo>
                    <a:pt x="96" y="0"/>
                  </a:moveTo>
                  <a:lnTo>
                    <a:pt x="76" y="2"/>
                  </a:lnTo>
                  <a:lnTo>
                    <a:pt x="43" y="16"/>
                  </a:lnTo>
                  <a:lnTo>
                    <a:pt x="29" y="29"/>
                  </a:lnTo>
                  <a:lnTo>
                    <a:pt x="16" y="43"/>
                  </a:lnTo>
                  <a:lnTo>
                    <a:pt x="1" y="78"/>
                  </a:lnTo>
                  <a:lnTo>
                    <a:pt x="0" y="97"/>
                  </a:lnTo>
                  <a:lnTo>
                    <a:pt x="1" y="115"/>
                  </a:lnTo>
                  <a:lnTo>
                    <a:pt x="16" y="150"/>
                  </a:lnTo>
                  <a:lnTo>
                    <a:pt x="29" y="164"/>
                  </a:lnTo>
                  <a:lnTo>
                    <a:pt x="43" y="177"/>
                  </a:lnTo>
                  <a:lnTo>
                    <a:pt x="78" y="190"/>
                  </a:lnTo>
                  <a:lnTo>
                    <a:pt x="115" y="190"/>
                  </a:lnTo>
                  <a:lnTo>
                    <a:pt x="150" y="177"/>
                  </a:lnTo>
                  <a:lnTo>
                    <a:pt x="164" y="164"/>
                  </a:lnTo>
                  <a:lnTo>
                    <a:pt x="177" y="150"/>
                  </a:lnTo>
                  <a:lnTo>
                    <a:pt x="190" y="115"/>
                  </a:lnTo>
                  <a:lnTo>
                    <a:pt x="191" y="97"/>
                  </a:lnTo>
                  <a:lnTo>
                    <a:pt x="190" y="78"/>
                  </a:lnTo>
                  <a:lnTo>
                    <a:pt x="177" y="43"/>
                  </a:lnTo>
                  <a:lnTo>
                    <a:pt x="164" y="29"/>
                  </a:lnTo>
                  <a:lnTo>
                    <a:pt x="150" y="16"/>
                  </a:lnTo>
                  <a:lnTo>
                    <a:pt x="115" y="2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8EBAE4C2-D763-49DA-B47F-CF8073CB5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" y="1339"/>
              <a:ext cx="192" cy="191"/>
            </a:xfrm>
            <a:custGeom>
              <a:avLst/>
              <a:gdLst>
                <a:gd name="T0" fmla="*/ 288 w 576"/>
                <a:gd name="T1" fmla="*/ 572 h 572"/>
                <a:gd name="T2" fmla="*/ 260 w 576"/>
                <a:gd name="T3" fmla="*/ 570 h 572"/>
                <a:gd name="T4" fmla="*/ 203 w 576"/>
                <a:gd name="T5" fmla="*/ 560 h 572"/>
                <a:gd name="T6" fmla="*/ 152 w 576"/>
                <a:gd name="T7" fmla="*/ 539 h 572"/>
                <a:gd name="T8" fmla="*/ 106 w 576"/>
                <a:gd name="T9" fmla="*/ 507 h 572"/>
                <a:gd name="T10" fmla="*/ 84 w 576"/>
                <a:gd name="T11" fmla="*/ 487 h 572"/>
                <a:gd name="T12" fmla="*/ 65 w 576"/>
                <a:gd name="T13" fmla="*/ 467 h 572"/>
                <a:gd name="T14" fmla="*/ 34 w 576"/>
                <a:gd name="T15" fmla="*/ 419 h 572"/>
                <a:gd name="T16" fmla="*/ 12 w 576"/>
                <a:gd name="T17" fmla="*/ 367 h 572"/>
                <a:gd name="T18" fmla="*/ 0 w 576"/>
                <a:gd name="T19" fmla="*/ 313 h 572"/>
                <a:gd name="T20" fmla="*/ 0 w 576"/>
                <a:gd name="T21" fmla="*/ 284 h 572"/>
                <a:gd name="T22" fmla="*/ 0 w 576"/>
                <a:gd name="T23" fmla="*/ 255 h 572"/>
                <a:gd name="T24" fmla="*/ 12 w 576"/>
                <a:gd name="T25" fmla="*/ 200 h 572"/>
                <a:gd name="T26" fmla="*/ 34 w 576"/>
                <a:gd name="T27" fmla="*/ 148 h 572"/>
                <a:gd name="T28" fmla="*/ 65 w 576"/>
                <a:gd name="T29" fmla="*/ 101 h 572"/>
                <a:gd name="T30" fmla="*/ 84 w 576"/>
                <a:gd name="T31" fmla="*/ 81 h 572"/>
                <a:gd name="T32" fmla="*/ 106 w 576"/>
                <a:gd name="T33" fmla="*/ 61 h 572"/>
                <a:gd name="T34" fmla="*/ 153 w 576"/>
                <a:gd name="T35" fmla="*/ 30 h 572"/>
                <a:gd name="T36" fmla="*/ 205 w 576"/>
                <a:gd name="T37" fmla="*/ 10 h 572"/>
                <a:gd name="T38" fmla="*/ 260 w 576"/>
                <a:gd name="T39" fmla="*/ 0 h 572"/>
                <a:gd name="T40" fmla="*/ 316 w 576"/>
                <a:gd name="T41" fmla="*/ 0 h 572"/>
                <a:gd name="T42" fmla="*/ 370 w 576"/>
                <a:gd name="T43" fmla="*/ 10 h 572"/>
                <a:gd name="T44" fmla="*/ 424 w 576"/>
                <a:gd name="T45" fmla="*/ 30 h 572"/>
                <a:gd name="T46" fmla="*/ 470 w 576"/>
                <a:gd name="T47" fmla="*/ 61 h 572"/>
                <a:gd name="T48" fmla="*/ 491 w 576"/>
                <a:gd name="T49" fmla="*/ 81 h 572"/>
                <a:gd name="T50" fmla="*/ 512 w 576"/>
                <a:gd name="T51" fmla="*/ 101 h 572"/>
                <a:gd name="T52" fmla="*/ 543 w 576"/>
                <a:gd name="T53" fmla="*/ 148 h 572"/>
                <a:gd name="T54" fmla="*/ 563 w 576"/>
                <a:gd name="T55" fmla="*/ 200 h 572"/>
                <a:gd name="T56" fmla="*/ 575 w 576"/>
                <a:gd name="T57" fmla="*/ 255 h 572"/>
                <a:gd name="T58" fmla="*/ 576 w 576"/>
                <a:gd name="T59" fmla="*/ 284 h 572"/>
                <a:gd name="T60" fmla="*/ 575 w 576"/>
                <a:gd name="T61" fmla="*/ 313 h 572"/>
                <a:gd name="T62" fmla="*/ 563 w 576"/>
                <a:gd name="T63" fmla="*/ 369 h 572"/>
                <a:gd name="T64" fmla="*/ 542 w 576"/>
                <a:gd name="T65" fmla="*/ 419 h 572"/>
                <a:gd name="T66" fmla="*/ 512 w 576"/>
                <a:gd name="T67" fmla="*/ 467 h 572"/>
                <a:gd name="T68" fmla="*/ 491 w 576"/>
                <a:gd name="T69" fmla="*/ 487 h 572"/>
                <a:gd name="T70" fmla="*/ 471 w 576"/>
                <a:gd name="T71" fmla="*/ 507 h 572"/>
                <a:gd name="T72" fmla="*/ 424 w 576"/>
                <a:gd name="T73" fmla="*/ 539 h 572"/>
                <a:gd name="T74" fmla="*/ 372 w 576"/>
                <a:gd name="T75" fmla="*/ 560 h 572"/>
                <a:gd name="T76" fmla="*/ 317 w 576"/>
                <a:gd name="T77" fmla="*/ 570 h 572"/>
                <a:gd name="T78" fmla="*/ 288 w 576"/>
                <a:gd name="T79" fmla="*/ 572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76" h="572">
                  <a:moveTo>
                    <a:pt x="288" y="572"/>
                  </a:moveTo>
                  <a:lnTo>
                    <a:pt x="260" y="570"/>
                  </a:lnTo>
                  <a:lnTo>
                    <a:pt x="203" y="560"/>
                  </a:lnTo>
                  <a:lnTo>
                    <a:pt x="152" y="539"/>
                  </a:lnTo>
                  <a:lnTo>
                    <a:pt x="106" y="507"/>
                  </a:lnTo>
                  <a:lnTo>
                    <a:pt x="84" y="487"/>
                  </a:lnTo>
                  <a:lnTo>
                    <a:pt x="65" y="467"/>
                  </a:lnTo>
                  <a:lnTo>
                    <a:pt x="34" y="419"/>
                  </a:lnTo>
                  <a:lnTo>
                    <a:pt x="12" y="367"/>
                  </a:lnTo>
                  <a:lnTo>
                    <a:pt x="0" y="313"/>
                  </a:lnTo>
                  <a:lnTo>
                    <a:pt x="0" y="284"/>
                  </a:lnTo>
                  <a:lnTo>
                    <a:pt x="0" y="255"/>
                  </a:lnTo>
                  <a:lnTo>
                    <a:pt x="12" y="200"/>
                  </a:lnTo>
                  <a:lnTo>
                    <a:pt x="34" y="148"/>
                  </a:lnTo>
                  <a:lnTo>
                    <a:pt x="65" y="101"/>
                  </a:lnTo>
                  <a:lnTo>
                    <a:pt x="84" y="81"/>
                  </a:lnTo>
                  <a:lnTo>
                    <a:pt x="106" y="61"/>
                  </a:lnTo>
                  <a:lnTo>
                    <a:pt x="153" y="30"/>
                  </a:lnTo>
                  <a:lnTo>
                    <a:pt x="205" y="10"/>
                  </a:lnTo>
                  <a:lnTo>
                    <a:pt x="260" y="0"/>
                  </a:lnTo>
                  <a:lnTo>
                    <a:pt x="316" y="0"/>
                  </a:lnTo>
                  <a:lnTo>
                    <a:pt x="370" y="10"/>
                  </a:lnTo>
                  <a:lnTo>
                    <a:pt x="424" y="30"/>
                  </a:lnTo>
                  <a:lnTo>
                    <a:pt x="470" y="61"/>
                  </a:lnTo>
                  <a:lnTo>
                    <a:pt x="491" y="81"/>
                  </a:lnTo>
                  <a:lnTo>
                    <a:pt x="512" y="101"/>
                  </a:lnTo>
                  <a:lnTo>
                    <a:pt x="543" y="148"/>
                  </a:lnTo>
                  <a:lnTo>
                    <a:pt x="563" y="200"/>
                  </a:lnTo>
                  <a:lnTo>
                    <a:pt x="575" y="255"/>
                  </a:lnTo>
                  <a:lnTo>
                    <a:pt x="576" y="284"/>
                  </a:lnTo>
                  <a:lnTo>
                    <a:pt x="575" y="313"/>
                  </a:lnTo>
                  <a:lnTo>
                    <a:pt x="563" y="369"/>
                  </a:lnTo>
                  <a:lnTo>
                    <a:pt x="542" y="419"/>
                  </a:lnTo>
                  <a:lnTo>
                    <a:pt x="512" y="467"/>
                  </a:lnTo>
                  <a:lnTo>
                    <a:pt x="491" y="487"/>
                  </a:lnTo>
                  <a:lnTo>
                    <a:pt x="471" y="507"/>
                  </a:lnTo>
                  <a:lnTo>
                    <a:pt x="424" y="539"/>
                  </a:lnTo>
                  <a:lnTo>
                    <a:pt x="372" y="560"/>
                  </a:lnTo>
                  <a:lnTo>
                    <a:pt x="317" y="570"/>
                  </a:lnTo>
                  <a:lnTo>
                    <a:pt x="288" y="57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255FFAA5-3FDC-4CED-B097-7A5A221D5D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3" y="977"/>
              <a:ext cx="192" cy="191"/>
            </a:xfrm>
            <a:custGeom>
              <a:avLst/>
              <a:gdLst>
                <a:gd name="T0" fmla="*/ 287 w 575"/>
                <a:gd name="T1" fmla="*/ 189 h 573"/>
                <a:gd name="T2" fmla="*/ 268 w 575"/>
                <a:gd name="T3" fmla="*/ 190 h 573"/>
                <a:gd name="T4" fmla="*/ 234 w 575"/>
                <a:gd name="T5" fmla="*/ 204 h 573"/>
                <a:gd name="T6" fmla="*/ 219 w 575"/>
                <a:gd name="T7" fmla="*/ 217 h 573"/>
                <a:gd name="T8" fmla="*/ 206 w 575"/>
                <a:gd name="T9" fmla="*/ 232 h 573"/>
                <a:gd name="T10" fmla="*/ 192 w 575"/>
                <a:gd name="T11" fmla="*/ 266 h 573"/>
                <a:gd name="T12" fmla="*/ 192 w 575"/>
                <a:gd name="T13" fmla="*/ 304 h 573"/>
                <a:gd name="T14" fmla="*/ 206 w 575"/>
                <a:gd name="T15" fmla="*/ 338 h 573"/>
                <a:gd name="T16" fmla="*/ 219 w 575"/>
                <a:gd name="T17" fmla="*/ 353 h 573"/>
                <a:gd name="T18" fmla="*/ 234 w 575"/>
                <a:gd name="T19" fmla="*/ 366 h 573"/>
                <a:gd name="T20" fmla="*/ 268 w 575"/>
                <a:gd name="T21" fmla="*/ 379 h 573"/>
                <a:gd name="T22" fmla="*/ 306 w 575"/>
                <a:gd name="T23" fmla="*/ 379 h 573"/>
                <a:gd name="T24" fmla="*/ 340 w 575"/>
                <a:gd name="T25" fmla="*/ 366 h 573"/>
                <a:gd name="T26" fmla="*/ 355 w 575"/>
                <a:gd name="T27" fmla="*/ 353 h 573"/>
                <a:gd name="T28" fmla="*/ 368 w 575"/>
                <a:gd name="T29" fmla="*/ 338 h 573"/>
                <a:gd name="T30" fmla="*/ 382 w 575"/>
                <a:gd name="T31" fmla="*/ 304 h 573"/>
                <a:gd name="T32" fmla="*/ 382 w 575"/>
                <a:gd name="T33" fmla="*/ 285 h 573"/>
                <a:gd name="T34" fmla="*/ 382 w 575"/>
                <a:gd name="T35" fmla="*/ 266 h 573"/>
                <a:gd name="T36" fmla="*/ 368 w 575"/>
                <a:gd name="T37" fmla="*/ 232 h 573"/>
                <a:gd name="T38" fmla="*/ 355 w 575"/>
                <a:gd name="T39" fmla="*/ 217 h 573"/>
                <a:gd name="T40" fmla="*/ 340 w 575"/>
                <a:gd name="T41" fmla="*/ 204 h 573"/>
                <a:gd name="T42" fmla="*/ 306 w 575"/>
                <a:gd name="T43" fmla="*/ 190 h 573"/>
                <a:gd name="T44" fmla="*/ 287 w 575"/>
                <a:gd name="T45" fmla="*/ 189 h 573"/>
                <a:gd name="T46" fmla="*/ 287 w 575"/>
                <a:gd name="T47" fmla="*/ 573 h 573"/>
                <a:gd name="T48" fmla="*/ 258 w 575"/>
                <a:gd name="T49" fmla="*/ 572 h 573"/>
                <a:gd name="T50" fmla="*/ 202 w 575"/>
                <a:gd name="T51" fmla="*/ 562 h 573"/>
                <a:gd name="T52" fmla="*/ 150 w 575"/>
                <a:gd name="T53" fmla="*/ 540 h 573"/>
                <a:gd name="T54" fmla="*/ 104 w 575"/>
                <a:gd name="T55" fmla="*/ 508 h 573"/>
                <a:gd name="T56" fmla="*/ 82 w 575"/>
                <a:gd name="T57" fmla="*/ 488 h 573"/>
                <a:gd name="T58" fmla="*/ 62 w 575"/>
                <a:gd name="T59" fmla="*/ 466 h 573"/>
                <a:gd name="T60" fmla="*/ 32 w 575"/>
                <a:gd name="T61" fmla="*/ 419 h 573"/>
                <a:gd name="T62" fmla="*/ 10 w 575"/>
                <a:gd name="T63" fmla="*/ 367 h 573"/>
                <a:gd name="T64" fmla="*/ 0 w 575"/>
                <a:gd name="T65" fmla="*/ 312 h 573"/>
                <a:gd name="T66" fmla="*/ 0 w 575"/>
                <a:gd name="T67" fmla="*/ 258 h 573"/>
                <a:gd name="T68" fmla="*/ 10 w 575"/>
                <a:gd name="T69" fmla="*/ 203 h 573"/>
                <a:gd name="T70" fmla="*/ 32 w 575"/>
                <a:gd name="T71" fmla="*/ 151 h 573"/>
                <a:gd name="T72" fmla="*/ 62 w 575"/>
                <a:gd name="T73" fmla="*/ 104 h 573"/>
                <a:gd name="T74" fmla="*/ 82 w 575"/>
                <a:gd name="T75" fmla="*/ 82 h 573"/>
                <a:gd name="T76" fmla="*/ 104 w 575"/>
                <a:gd name="T77" fmla="*/ 62 h 573"/>
                <a:gd name="T78" fmla="*/ 152 w 575"/>
                <a:gd name="T79" fmla="*/ 32 h 573"/>
                <a:gd name="T80" fmla="*/ 203 w 575"/>
                <a:gd name="T81" fmla="*/ 11 h 573"/>
                <a:gd name="T82" fmla="*/ 258 w 575"/>
                <a:gd name="T83" fmla="*/ 0 h 573"/>
                <a:gd name="T84" fmla="*/ 314 w 575"/>
                <a:gd name="T85" fmla="*/ 0 h 573"/>
                <a:gd name="T86" fmla="*/ 370 w 575"/>
                <a:gd name="T87" fmla="*/ 11 h 573"/>
                <a:gd name="T88" fmla="*/ 422 w 575"/>
                <a:gd name="T89" fmla="*/ 32 h 573"/>
                <a:gd name="T90" fmla="*/ 470 w 575"/>
                <a:gd name="T91" fmla="*/ 62 h 573"/>
                <a:gd name="T92" fmla="*/ 490 w 575"/>
                <a:gd name="T93" fmla="*/ 82 h 573"/>
                <a:gd name="T94" fmla="*/ 510 w 575"/>
                <a:gd name="T95" fmla="*/ 102 h 573"/>
                <a:gd name="T96" fmla="*/ 542 w 575"/>
                <a:gd name="T97" fmla="*/ 150 h 573"/>
                <a:gd name="T98" fmla="*/ 563 w 575"/>
                <a:gd name="T99" fmla="*/ 202 h 573"/>
                <a:gd name="T100" fmla="*/ 573 w 575"/>
                <a:gd name="T101" fmla="*/ 256 h 573"/>
                <a:gd name="T102" fmla="*/ 575 w 575"/>
                <a:gd name="T103" fmla="*/ 285 h 573"/>
                <a:gd name="T104" fmla="*/ 573 w 575"/>
                <a:gd name="T105" fmla="*/ 314 h 573"/>
                <a:gd name="T106" fmla="*/ 563 w 575"/>
                <a:gd name="T107" fmla="*/ 369 h 573"/>
                <a:gd name="T108" fmla="*/ 542 w 575"/>
                <a:gd name="T109" fmla="*/ 420 h 573"/>
                <a:gd name="T110" fmla="*/ 510 w 575"/>
                <a:gd name="T111" fmla="*/ 468 h 573"/>
                <a:gd name="T112" fmla="*/ 490 w 575"/>
                <a:gd name="T113" fmla="*/ 488 h 573"/>
                <a:gd name="T114" fmla="*/ 470 w 575"/>
                <a:gd name="T115" fmla="*/ 508 h 573"/>
                <a:gd name="T116" fmla="*/ 422 w 575"/>
                <a:gd name="T117" fmla="*/ 540 h 573"/>
                <a:gd name="T118" fmla="*/ 370 w 575"/>
                <a:gd name="T119" fmla="*/ 562 h 573"/>
                <a:gd name="T120" fmla="*/ 316 w 575"/>
                <a:gd name="T121" fmla="*/ 572 h 573"/>
                <a:gd name="T122" fmla="*/ 287 w 575"/>
                <a:gd name="T123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5" h="573">
                  <a:moveTo>
                    <a:pt x="287" y="189"/>
                  </a:moveTo>
                  <a:lnTo>
                    <a:pt x="268" y="190"/>
                  </a:lnTo>
                  <a:lnTo>
                    <a:pt x="234" y="204"/>
                  </a:lnTo>
                  <a:lnTo>
                    <a:pt x="219" y="217"/>
                  </a:lnTo>
                  <a:lnTo>
                    <a:pt x="206" y="232"/>
                  </a:lnTo>
                  <a:lnTo>
                    <a:pt x="192" y="266"/>
                  </a:lnTo>
                  <a:lnTo>
                    <a:pt x="192" y="304"/>
                  </a:lnTo>
                  <a:lnTo>
                    <a:pt x="206" y="338"/>
                  </a:lnTo>
                  <a:lnTo>
                    <a:pt x="219" y="353"/>
                  </a:lnTo>
                  <a:lnTo>
                    <a:pt x="234" y="366"/>
                  </a:lnTo>
                  <a:lnTo>
                    <a:pt x="268" y="379"/>
                  </a:lnTo>
                  <a:lnTo>
                    <a:pt x="306" y="379"/>
                  </a:lnTo>
                  <a:lnTo>
                    <a:pt x="340" y="366"/>
                  </a:lnTo>
                  <a:lnTo>
                    <a:pt x="355" y="353"/>
                  </a:lnTo>
                  <a:lnTo>
                    <a:pt x="368" y="338"/>
                  </a:lnTo>
                  <a:lnTo>
                    <a:pt x="382" y="304"/>
                  </a:lnTo>
                  <a:lnTo>
                    <a:pt x="382" y="285"/>
                  </a:lnTo>
                  <a:lnTo>
                    <a:pt x="382" y="266"/>
                  </a:lnTo>
                  <a:lnTo>
                    <a:pt x="368" y="232"/>
                  </a:lnTo>
                  <a:lnTo>
                    <a:pt x="355" y="217"/>
                  </a:lnTo>
                  <a:lnTo>
                    <a:pt x="340" y="204"/>
                  </a:lnTo>
                  <a:lnTo>
                    <a:pt x="306" y="190"/>
                  </a:lnTo>
                  <a:lnTo>
                    <a:pt x="287" y="189"/>
                  </a:lnTo>
                  <a:close/>
                  <a:moveTo>
                    <a:pt x="287" y="573"/>
                  </a:moveTo>
                  <a:lnTo>
                    <a:pt x="258" y="572"/>
                  </a:lnTo>
                  <a:lnTo>
                    <a:pt x="202" y="562"/>
                  </a:lnTo>
                  <a:lnTo>
                    <a:pt x="150" y="540"/>
                  </a:lnTo>
                  <a:lnTo>
                    <a:pt x="104" y="508"/>
                  </a:lnTo>
                  <a:lnTo>
                    <a:pt x="82" y="488"/>
                  </a:lnTo>
                  <a:lnTo>
                    <a:pt x="62" y="466"/>
                  </a:lnTo>
                  <a:lnTo>
                    <a:pt x="32" y="419"/>
                  </a:lnTo>
                  <a:lnTo>
                    <a:pt x="10" y="367"/>
                  </a:lnTo>
                  <a:lnTo>
                    <a:pt x="0" y="312"/>
                  </a:lnTo>
                  <a:lnTo>
                    <a:pt x="0" y="258"/>
                  </a:lnTo>
                  <a:lnTo>
                    <a:pt x="10" y="203"/>
                  </a:lnTo>
                  <a:lnTo>
                    <a:pt x="32" y="151"/>
                  </a:lnTo>
                  <a:lnTo>
                    <a:pt x="62" y="104"/>
                  </a:lnTo>
                  <a:lnTo>
                    <a:pt x="82" y="82"/>
                  </a:lnTo>
                  <a:lnTo>
                    <a:pt x="104" y="62"/>
                  </a:lnTo>
                  <a:lnTo>
                    <a:pt x="152" y="32"/>
                  </a:lnTo>
                  <a:lnTo>
                    <a:pt x="203" y="11"/>
                  </a:lnTo>
                  <a:lnTo>
                    <a:pt x="258" y="0"/>
                  </a:lnTo>
                  <a:lnTo>
                    <a:pt x="314" y="0"/>
                  </a:lnTo>
                  <a:lnTo>
                    <a:pt x="370" y="11"/>
                  </a:lnTo>
                  <a:lnTo>
                    <a:pt x="422" y="32"/>
                  </a:lnTo>
                  <a:lnTo>
                    <a:pt x="470" y="62"/>
                  </a:lnTo>
                  <a:lnTo>
                    <a:pt x="490" y="82"/>
                  </a:lnTo>
                  <a:lnTo>
                    <a:pt x="510" y="102"/>
                  </a:lnTo>
                  <a:lnTo>
                    <a:pt x="542" y="150"/>
                  </a:lnTo>
                  <a:lnTo>
                    <a:pt x="563" y="202"/>
                  </a:lnTo>
                  <a:lnTo>
                    <a:pt x="573" y="256"/>
                  </a:lnTo>
                  <a:lnTo>
                    <a:pt x="575" y="285"/>
                  </a:lnTo>
                  <a:lnTo>
                    <a:pt x="573" y="314"/>
                  </a:lnTo>
                  <a:lnTo>
                    <a:pt x="563" y="369"/>
                  </a:lnTo>
                  <a:lnTo>
                    <a:pt x="542" y="420"/>
                  </a:lnTo>
                  <a:lnTo>
                    <a:pt x="510" y="468"/>
                  </a:lnTo>
                  <a:lnTo>
                    <a:pt x="490" y="488"/>
                  </a:lnTo>
                  <a:lnTo>
                    <a:pt x="470" y="508"/>
                  </a:lnTo>
                  <a:lnTo>
                    <a:pt x="422" y="540"/>
                  </a:lnTo>
                  <a:lnTo>
                    <a:pt x="370" y="562"/>
                  </a:lnTo>
                  <a:lnTo>
                    <a:pt x="316" y="572"/>
                  </a:lnTo>
                  <a:lnTo>
                    <a:pt x="287" y="573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7600E90D-15A8-49A9-A45C-88442FA76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9" y="678"/>
              <a:ext cx="63" cy="63"/>
            </a:xfrm>
            <a:custGeom>
              <a:avLst/>
              <a:gdLst>
                <a:gd name="T0" fmla="*/ 95 w 190"/>
                <a:gd name="T1" fmla="*/ 0 h 190"/>
                <a:gd name="T2" fmla="*/ 77 w 190"/>
                <a:gd name="T3" fmla="*/ 1 h 190"/>
                <a:gd name="T4" fmla="*/ 42 w 190"/>
                <a:gd name="T5" fmla="*/ 16 h 190"/>
                <a:gd name="T6" fmla="*/ 28 w 190"/>
                <a:gd name="T7" fmla="*/ 29 h 190"/>
                <a:gd name="T8" fmla="*/ 15 w 190"/>
                <a:gd name="T9" fmla="*/ 43 h 190"/>
                <a:gd name="T10" fmla="*/ 0 w 190"/>
                <a:gd name="T11" fmla="*/ 78 h 190"/>
                <a:gd name="T12" fmla="*/ 0 w 190"/>
                <a:gd name="T13" fmla="*/ 115 h 190"/>
                <a:gd name="T14" fmla="*/ 15 w 190"/>
                <a:gd name="T15" fmla="*/ 150 h 190"/>
                <a:gd name="T16" fmla="*/ 28 w 190"/>
                <a:gd name="T17" fmla="*/ 164 h 190"/>
                <a:gd name="T18" fmla="*/ 42 w 190"/>
                <a:gd name="T19" fmla="*/ 177 h 190"/>
                <a:gd name="T20" fmla="*/ 77 w 190"/>
                <a:gd name="T21" fmla="*/ 190 h 190"/>
                <a:gd name="T22" fmla="*/ 114 w 190"/>
                <a:gd name="T23" fmla="*/ 190 h 190"/>
                <a:gd name="T24" fmla="*/ 149 w 190"/>
                <a:gd name="T25" fmla="*/ 177 h 190"/>
                <a:gd name="T26" fmla="*/ 163 w 190"/>
                <a:gd name="T27" fmla="*/ 164 h 190"/>
                <a:gd name="T28" fmla="*/ 176 w 190"/>
                <a:gd name="T29" fmla="*/ 150 h 190"/>
                <a:gd name="T30" fmla="*/ 190 w 190"/>
                <a:gd name="T31" fmla="*/ 115 h 190"/>
                <a:gd name="T32" fmla="*/ 190 w 190"/>
                <a:gd name="T33" fmla="*/ 78 h 190"/>
                <a:gd name="T34" fmla="*/ 176 w 190"/>
                <a:gd name="T35" fmla="*/ 43 h 190"/>
                <a:gd name="T36" fmla="*/ 163 w 190"/>
                <a:gd name="T37" fmla="*/ 29 h 190"/>
                <a:gd name="T38" fmla="*/ 149 w 190"/>
                <a:gd name="T39" fmla="*/ 16 h 190"/>
                <a:gd name="T40" fmla="*/ 114 w 190"/>
                <a:gd name="T41" fmla="*/ 1 h 190"/>
                <a:gd name="T42" fmla="*/ 95 w 190"/>
                <a:gd name="T43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0" h="190">
                  <a:moveTo>
                    <a:pt x="95" y="0"/>
                  </a:moveTo>
                  <a:lnTo>
                    <a:pt x="77" y="1"/>
                  </a:lnTo>
                  <a:lnTo>
                    <a:pt x="42" y="16"/>
                  </a:lnTo>
                  <a:lnTo>
                    <a:pt x="28" y="29"/>
                  </a:lnTo>
                  <a:lnTo>
                    <a:pt x="15" y="43"/>
                  </a:lnTo>
                  <a:lnTo>
                    <a:pt x="0" y="78"/>
                  </a:lnTo>
                  <a:lnTo>
                    <a:pt x="0" y="115"/>
                  </a:lnTo>
                  <a:lnTo>
                    <a:pt x="15" y="150"/>
                  </a:lnTo>
                  <a:lnTo>
                    <a:pt x="28" y="164"/>
                  </a:lnTo>
                  <a:lnTo>
                    <a:pt x="42" y="177"/>
                  </a:lnTo>
                  <a:lnTo>
                    <a:pt x="77" y="190"/>
                  </a:lnTo>
                  <a:lnTo>
                    <a:pt x="114" y="190"/>
                  </a:lnTo>
                  <a:lnTo>
                    <a:pt x="149" y="177"/>
                  </a:lnTo>
                  <a:lnTo>
                    <a:pt x="163" y="164"/>
                  </a:lnTo>
                  <a:lnTo>
                    <a:pt x="176" y="150"/>
                  </a:lnTo>
                  <a:lnTo>
                    <a:pt x="190" y="115"/>
                  </a:lnTo>
                  <a:lnTo>
                    <a:pt x="190" y="78"/>
                  </a:lnTo>
                  <a:lnTo>
                    <a:pt x="176" y="43"/>
                  </a:lnTo>
                  <a:lnTo>
                    <a:pt x="163" y="29"/>
                  </a:lnTo>
                  <a:lnTo>
                    <a:pt x="149" y="16"/>
                  </a:lnTo>
                  <a:lnTo>
                    <a:pt x="114" y="1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AA02EDC6-51E9-4C23-980C-D1D32A83C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5" y="615"/>
              <a:ext cx="191" cy="191"/>
            </a:xfrm>
            <a:custGeom>
              <a:avLst/>
              <a:gdLst>
                <a:gd name="T0" fmla="*/ 286 w 573"/>
                <a:gd name="T1" fmla="*/ 573 h 573"/>
                <a:gd name="T2" fmla="*/ 258 w 573"/>
                <a:gd name="T3" fmla="*/ 572 h 573"/>
                <a:gd name="T4" fmla="*/ 201 w 573"/>
                <a:gd name="T5" fmla="*/ 560 h 573"/>
                <a:gd name="T6" fmla="*/ 151 w 573"/>
                <a:gd name="T7" fmla="*/ 540 h 573"/>
                <a:gd name="T8" fmla="*/ 104 w 573"/>
                <a:gd name="T9" fmla="*/ 509 h 573"/>
                <a:gd name="T10" fmla="*/ 83 w 573"/>
                <a:gd name="T11" fmla="*/ 488 h 573"/>
                <a:gd name="T12" fmla="*/ 63 w 573"/>
                <a:gd name="T13" fmla="*/ 467 h 573"/>
                <a:gd name="T14" fmla="*/ 32 w 573"/>
                <a:gd name="T15" fmla="*/ 419 h 573"/>
                <a:gd name="T16" fmla="*/ 10 w 573"/>
                <a:gd name="T17" fmla="*/ 367 h 573"/>
                <a:gd name="T18" fmla="*/ 0 w 573"/>
                <a:gd name="T19" fmla="*/ 313 h 573"/>
                <a:gd name="T20" fmla="*/ 0 w 573"/>
                <a:gd name="T21" fmla="*/ 258 h 573"/>
                <a:gd name="T22" fmla="*/ 10 w 573"/>
                <a:gd name="T23" fmla="*/ 203 h 573"/>
                <a:gd name="T24" fmla="*/ 32 w 573"/>
                <a:gd name="T25" fmla="*/ 151 h 573"/>
                <a:gd name="T26" fmla="*/ 63 w 573"/>
                <a:gd name="T27" fmla="*/ 103 h 573"/>
                <a:gd name="T28" fmla="*/ 83 w 573"/>
                <a:gd name="T29" fmla="*/ 81 h 573"/>
                <a:gd name="T30" fmla="*/ 104 w 573"/>
                <a:gd name="T31" fmla="*/ 62 h 573"/>
                <a:gd name="T32" fmla="*/ 151 w 573"/>
                <a:gd name="T33" fmla="*/ 32 h 573"/>
                <a:gd name="T34" fmla="*/ 203 w 573"/>
                <a:gd name="T35" fmla="*/ 10 h 573"/>
                <a:gd name="T36" fmla="*/ 259 w 573"/>
                <a:gd name="T37" fmla="*/ 0 h 573"/>
                <a:gd name="T38" fmla="*/ 314 w 573"/>
                <a:gd name="T39" fmla="*/ 0 h 573"/>
                <a:gd name="T40" fmla="*/ 370 w 573"/>
                <a:gd name="T41" fmla="*/ 10 h 573"/>
                <a:gd name="T42" fmla="*/ 422 w 573"/>
                <a:gd name="T43" fmla="*/ 32 h 573"/>
                <a:gd name="T44" fmla="*/ 469 w 573"/>
                <a:gd name="T45" fmla="*/ 62 h 573"/>
                <a:gd name="T46" fmla="*/ 489 w 573"/>
                <a:gd name="T47" fmla="*/ 81 h 573"/>
                <a:gd name="T48" fmla="*/ 510 w 573"/>
                <a:gd name="T49" fmla="*/ 103 h 573"/>
                <a:gd name="T50" fmla="*/ 541 w 573"/>
                <a:gd name="T51" fmla="*/ 151 h 573"/>
                <a:gd name="T52" fmla="*/ 563 w 573"/>
                <a:gd name="T53" fmla="*/ 203 h 573"/>
                <a:gd name="T54" fmla="*/ 573 w 573"/>
                <a:gd name="T55" fmla="*/ 257 h 573"/>
                <a:gd name="T56" fmla="*/ 573 w 573"/>
                <a:gd name="T57" fmla="*/ 313 h 573"/>
                <a:gd name="T58" fmla="*/ 563 w 573"/>
                <a:gd name="T59" fmla="*/ 367 h 573"/>
                <a:gd name="T60" fmla="*/ 541 w 573"/>
                <a:gd name="T61" fmla="*/ 419 h 573"/>
                <a:gd name="T62" fmla="*/ 510 w 573"/>
                <a:gd name="T63" fmla="*/ 467 h 573"/>
                <a:gd name="T64" fmla="*/ 489 w 573"/>
                <a:gd name="T65" fmla="*/ 488 h 573"/>
                <a:gd name="T66" fmla="*/ 469 w 573"/>
                <a:gd name="T67" fmla="*/ 509 h 573"/>
                <a:gd name="T68" fmla="*/ 422 w 573"/>
                <a:gd name="T69" fmla="*/ 540 h 573"/>
                <a:gd name="T70" fmla="*/ 370 w 573"/>
                <a:gd name="T71" fmla="*/ 560 h 573"/>
                <a:gd name="T72" fmla="*/ 315 w 573"/>
                <a:gd name="T73" fmla="*/ 572 h 573"/>
                <a:gd name="T74" fmla="*/ 286 w 573"/>
                <a:gd name="T75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73" h="573">
                  <a:moveTo>
                    <a:pt x="286" y="573"/>
                  </a:moveTo>
                  <a:lnTo>
                    <a:pt x="258" y="572"/>
                  </a:lnTo>
                  <a:lnTo>
                    <a:pt x="201" y="560"/>
                  </a:lnTo>
                  <a:lnTo>
                    <a:pt x="151" y="540"/>
                  </a:lnTo>
                  <a:lnTo>
                    <a:pt x="104" y="509"/>
                  </a:lnTo>
                  <a:lnTo>
                    <a:pt x="83" y="488"/>
                  </a:lnTo>
                  <a:lnTo>
                    <a:pt x="63" y="467"/>
                  </a:lnTo>
                  <a:lnTo>
                    <a:pt x="32" y="419"/>
                  </a:lnTo>
                  <a:lnTo>
                    <a:pt x="10" y="367"/>
                  </a:lnTo>
                  <a:lnTo>
                    <a:pt x="0" y="313"/>
                  </a:lnTo>
                  <a:lnTo>
                    <a:pt x="0" y="258"/>
                  </a:lnTo>
                  <a:lnTo>
                    <a:pt x="10" y="203"/>
                  </a:lnTo>
                  <a:lnTo>
                    <a:pt x="32" y="151"/>
                  </a:lnTo>
                  <a:lnTo>
                    <a:pt x="63" y="103"/>
                  </a:lnTo>
                  <a:lnTo>
                    <a:pt x="83" y="81"/>
                  </a:lnTo>
                  <a:lnTo>
                    <a:pt x="104" y="62"/>
                  </a:lnTo>
                  <a:lnTo>
                    <a:pt x="151" y="32"/>
                  </a:lnTo>
                  <a:lnTo>
                    <a:pt x="203" y="10"/>
                  </a:lnTo>
                  <a:lnTo>
                    <a:pt x="259" y="0"/>
                  </a:lnTo>
                  <a:lnTo>
                    <a:pt x="314" y="0"/>
                  </a:lnTo>
                  <a:lnTo>
                    <a:pt x="370" y="10"/>
                  </a:lnTo>
                  <a:lnTo>
                    <a:pt x="422" y="32"/>
                  </a:lnTo>
                  <a:lnTo>
                    <a:pt x="469" y="62"/>
                  </a:lnTo>
                  <a:lnTo>
                    <a:pt x="489" y="81"/>
                  </a:lnTo>
                  <a:lnTo>
                    <a:pt x="510" y="103"/>
                  </a:lnTo>
                  <a:lnTo>
                    <a:pt x="541" y="151"/>
                  </a:lnTo>
                  <a:lnTo>
                    <a:pt x="563" y="203"/>
                  </a:lnTo>
                  <a:lnTo>
                    <a:pt x="573" y="257"/>
                  </a:lnTo>
                  <a:lnTo>
                    <a:pt x="573" y="313"/>
                  </a:lnTo>
                  <a:lnTo>
                    <a:pt x="563" y="367"/>
                  </a:lnTo>
                  <a:lnTo>
                    <a:pt x="541" y="419"/>
                  </a:lnTo>
                  <a:lnTo>
                    <a:pt x="510" y="467"/>
                  </a:lnTo>
                  <a:lnTo>
                    <a:pt x="489" y="488"/>
                  </a:lnTo>
                  <a:lnTo>
                    <a:pt x="469" y="509"/>
                  </a:lnTo>
                  <a:lnTo>
                    <a:pt x="422" y="540"/>
                  </a:lnTo>
                  <a:lnTo>
                    <a:pt x="370" y="560"/>
                  </a:lnTo>
                  <a:lnTo>
                    <a:pt x="315" y="572"/>
                  </a:lnTo>
                  <a:lnTo>
                    <a:pt x="286" y="57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374BAF5-D1D0-4F2A-AF1C-B82DF11D6708}"/>
              </a:ext>
            </a:extLst>
          </p:cNvPr>
          <p:cNvSpPr/>
          <p:nvPr/>
        </p:nvSpPr>
        <p:spPr>
          <a:xfrm>
            <a:off x="2910029" y="583240"/>
            <a:ext cx="522090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srgbClr val="44546A">
                    <a:lumMod val="75000"/>
                  </a:srgbClr>
                </a:solidFill>
              </a:rPr>
              <a:t>검색 기능</a:t>
            </a:r>
            <a:r>
              <a:rPr lang="en-US" altLang="ko-KR" sz="700" kern="0" dirty="0">
                <a:solidFill>
                  <a:srgbClr val="44546A">
                    <a:lumMod val="75000"/>
                  </a:srgbClr>
                </a:solidFill>
              </a:rPr>
              <a:t>     </a:t>
            </a:r>
          </a:p>
        </p:txBody>
      </p:sp>
      <p:sp>
        <p:nvSpPr>
          <p:cNvPr id="51" name="Freeform 9">
            <a:extLst>
              <a:ext uri="{FF2B5EF4-FFF2-40B4-BE49-F238E27FC236}">
                <a16:creationId xmlns:a16="http://schemas.microsoft.com/office/drawing/2014/main" id="{F276CABC-107F-40E7-9B65-B9B6B99180F6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2" name="Freeform 6">
            <a:extLst>
              <a:ext uri="{FF2B5EF4-FFF2-40B4-BE49-F238E27FC236}">
                <a16:creationId xmlns:a16="http://schemas.microsoft.com/office/drawing/2014/main" id="{B35A5AA1-8334-4A04-9889-762DFCFC0D70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B57A964-526E-49E9-A733-F437C092F279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4119A3-3057-43D3-A493-0435D5FD3D3F}"/>
              </a:ext>
            </a:extLst>
          </p:cNvPr>
          <p:cNvSpPr/>
          <p:nvPr/>
        </p:nvSpPr>
        <p:spPr>
          <a:xfrm>
            <a:off x="252026" y="292814"/>
            <a:ext cx="1130438" cy="95474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>
                    <a:lumMod val="75000"/>
                  </a:srgbClr>
                </a:solidFill>
                <a:latin typeface="Old English Text MT" panose="03040902040508030806" pitchFamily="66" charset="0"/>
              </a:rPr>
              <a:t>Cooking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>
                    <a:lumMod val="75000"/>
                  </a:srgbClr>
                </a:solidFill>
                <a:latin typeface="Old English Text MT" panose="03040902040508030806" pitchFamily="66" charset="0"/>
              </a:rPr>
              <a:t>Lord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2E3CD2B9-088A-4D31-A470-DD967D45E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452" y="2624670"/>
            <a:ext cx="2987299" cy="69348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9E102987-9083-4227-8784-6AB0EAE00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481" y="1686861"/>
            <a:ext cx="5715026" cy="431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그림 55" descr="텍스트이(가) 표시된 사진&#10;&#10;자동 생성된 설명">
            <a:extLst>
              <a:ext uri="{FF2B5EF4-FFF2-40B4-BE49-F238E27FC236}">
                <a16:creationId xmlns:a16="http://schemas.microsoft.com/office/drawing/2014/main" id="{C15EA68D-87E2-40DD-A36F-C8AD39FC11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53" b="91847" l="8676" r="89498">
                        <a14:foregroundMark x1="10274" y1="21343" x2="10731" y2="19424"/>
                        <a14:foregroundMark x1="18950" y1="18705" x2="18950" y2="18705"/>
                        <a14:foregroundMark x1="10046" y1="21343" x2="10046" y2="21343"/>
                        <a14:foregroundMark x1="10046" y1="21343" x2="10046" y2="22062"/>
                        <a14:foregroundMark x1="10274" y1="21583" x2="10274" y2="21583"/>
                        <a14:foregroundMark x1="9361" y1="21103" x2="9361" y2="21103"/>
                        <a14:foregroundMark x1="8904" y1="21343" x2="9817" y2="21103"/>
                        <a14:foregroundMark x1="19863" y1="19664" x2="17808" y2="19904"/>
                        <a14:foregroundMark x1="69178" y1="88249" x2="80365" y2="91847"/>
                        <a14:foregroundMark x1="80365" y1="91847" x2="84475" y2="892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6" y="4899584"/>
            <a:ext cx="991533" cy="94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394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자유형 6">
            <a:extLst>
              <a:ext uri="{FF2B5EF4-FFF2-40B4-BE49-F238E27FC236}">
                <a16:creationId xmlns:a16="http://schemas.microsoft.com/office/drawing/2014/main" id="{A24349CE-AD2D-4E7B-B121-653AD4660D17}"/>
              </a:ext>
            </a:extLst>
          </p:cNvPr>
          <p:cNvSpPr/>
          <p:nvPr/>
        </p:nvSpPr>
        <p:spPr>
          <a:xfrm rot="5400000" flipV="1">
            <a:off x="2971753" y="-2283988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C431BB1B-6C89-4CB7-916A-7D3256EDFD48}"/>
              </a:ext>
            </a:extLst>
          </p:cNvPr>
          <p:cNvSpPr/>
          <p:nvPr/>
        </p:nvSpPr>
        <p:spPr>
          <a:xfrm rot="10800000" flipV="1">
            <a:off x="616322" y="3062180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</a:endParaRPr>
          </a:p>
        </p:txBody>
      </p:sp>
      <p:grpSp>
        <p:nvGrpSpPr>
          <p:cNvPr id="58" name="Group 4">
            <a:extLst>
              <a:ext uri="{FF2B5EF4-FFF2-40B4-BE49-F238E27FC236}">
                <a16:creationId xmlns:a16="http://schemas.microsoft.com/office/drawing/2014/main" id="{FD7AD220-E70C-4E11-AE5A-1380669E0CC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05079" y="705607"/>
            <a:ext cx="699081" cy="660490"/>
            <a:chOff x="1793" y="226"/>
            <a:chExt cx="4094" cy="3868"/>
          </a:xfrm>
        </p:grpSpPr>
        <p:sp>
          <p:nvSpPr>
            <p:cNvPr id="59" name="Freeform 5">
              <a:extLst>
                <a:ext uri="{FF2B5EF4-FFF2-40B4-BE49-F238E27FC236}">
                  <a16:creationId xmlns:a16="http://schemas.microsoft.com/office/drawing/2014/main" id="{BE633E10-87BE-439B-8386-13F19C239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1705"/>
              <a:ext cx="2847" cy="2357"/>
            </a:xfrm>
            <a:custGeom>
              <a:avLst/>
              <a:gdLst>
                <a:gd name="T0" fmla="*/ 0 w 8541"/>
                <a:gd name="T1" fmla="*/ 7068 h 7071"/>
                <a:gd name="T2" fmla="*/ 23 w 8541"/>
                <a:gd name="T3" fmla="*/ 7071 h 7071"/>
                <a:gd name="T4" fmla="*/ 209 w 8541"/>
                <a:gd name="T5" fmla="*/ 7070 h 7071"/>
                <a:gd name="T6" fmla="*/ 411 w 8541"/>
                <a:gd name="T7" fmla="*/ 7052 h 7071"/>
                <a:gd name="T8" fmla="*/ 681 w 8541"/>
                <a:gd name="T9" fmla="*/ 7010 h 7071"/>
                <a:gd name="T10" fmla="*/ 1017 w 8541"/>
                <a:gd name="T11" fmla="*/ 6934 h 7071"/>
                <a:gd name="T12" fmla="*/ 1315 w 8541"/>
                <a:gd name="T13" fmla="*/ 6849 h 7071"/>
                <a:gd name="T14" fmla="*/ 1534 w 8541"/>
                <a:gd name="T15" fmla="*/ 6777 h 7071"/>
                <a:gd name="T16" fmla="*/ 1768 w 8541"/>
                <a:gd name="T17" fmla="*/ 6691 h 7071"/>
                <a:gd name="T18" fmla="*/ 2020 w 8541"/>
                <a:gd name="T19" fmla="*/ 6591 h 7071"/>
                <a:gd name="T20" fmla="*/ 2288 w 8541"/>
                <a:gd name="T21" fmla="*/ 6475 h 7071"/>
                <a:gd name="T22" fmla="*/ 2572 w 8541"/>
                <a:gd name="T23" fmla="*/ 6341 h 7071"/>
                <a:gd name="T24" fmla="*/ 2874 w 8541"/>
                <a:gd name="T25" fmla="*/ 6190 h 7071"/>
                <a:gd name="T26" fmla="*/ 3191 w 8541"/>
                <a:gd name="T27" fmla="*/ 6018 h 7071"/>
                <a:gd name="T28" fmla="*/ 3525 w 8541"/>
                <a:gd name="T29" fmla="*/ 5827 h 7071"/>
                <a:gd name="T30" fmla="*/ 3875 w 8541"/>
                <a:gd name="T31" fmla="*/ 5614 h 7071"/>
                <a:gd name="T32" fmla="*/ 4242 w 8541"/>
                <a:gd name="T33" fmla="*/ 5378 h 7071"/>
                <a:gd name="T34" fmla="*/ 4625 w 8541"/>
                <a:gd name="T35" fmla="*/ 5117 h 7071"/>
                <a:gd name="T36" fmla="*/ 5025 w 8541"/>
                <a:gd name="T37" fmla="*/ 4831 h 7071"/>
                <a:gd name="T38" fmla="*/ 5441 w 8541"/>
                <a:gd name="T39" fmla="*/ 4519 h 7071"/>
                <a:gd name="T40" fmla="*/ 5873 w 8541"/>
                <a:gd name="T41" fmla="*/ 4180 h 7071"/>
                <a:gd name="T42" fmla="*/ 6322 w 8541"/>
                <a:gd name="T43" fmla="*/ 3811 h 7071"/>
                <a:gd name="T44" fmla="*/ 6786 w 8541"/>
                <a:gd name="T45" fmla="*/ 3412 h 7071"/>
                <a:gd name="T46" fmla="*/ 7268 w 8541"/>
                <a:gd name="T47" fmla="*/ 2983 h 7071"/>
                <a:gd name="T48" fmla="*/ 7765 w 8541"/>
                <a:gd name="T49" fmla="*/ 2521 h 7071"/>
                <a:gd name="T50" fmla="*/ 8277 w 8541"/>
                <a:gd name="T51" fmla="*/ 2026 h 7071"/>
                <a:gd name="T52" fmla="*/ 8541 w 8541"/>
                <a:gd name="T53" fmla="*/ 1764 h 7071"/>
                <a:gd name="T54" fmla="*/ 6776 w 8541"/>
                <a:gd name="T55" fmla="*/ 0 h 7071"/>
                <a:gd name="T56" fmla="*/ 2485 w 8541"/>
                <a:gd name="T57" fmla="*/ 4291 h 7071"/>
                <a:gd name="T58" fmla="*/ 1452 w 8541"/>
                <a:gd name="T59" fmla="*/ 5324 h 7071"/>
                <a:gd name="T60" fmla="*/ 1315 w 8541"/>
                <a:gd name="T61" fmla="*/ 5463 h 7071"/>
                <a:gd name="T62" fmla="*/ 1047 w 8541"/>
                <a:gd name="T63" fmla="*/ 5755 h 7071"/>
                <a:gd name="T64" fmla="*/ 792 w 8541"/>
                <a:gd name="T65" fmla="*/ 6052 h 7071"/>
                <a:gd name="T66" fmla="*/ 559 w 8541"/>
                <a:gd name="T67" fmla="*/ 6337 h 7071"/>
                <a:gd name="T68" fmla="*/ 91 w 8541"/>
                <a:gd name="T69" fmla="*/ 6941 h 7071"/>
                <a:gd name="T70" fmla="*/ 0 w 8541"/>
                <a:gd name="T71" fmla="*/ 7068 h 7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41" h="7071">
                  <a:moveTo>
                    <a:pt x="0" y="7068"/>
                  </a:moveTo>
                  <a:lnTo>
                    <a:pt x="23" y="7071"/>
                  </a:lnTo>
                  <a:lnTo>
                    <a:pt x="209" y="7070"/>
                  </a:lnTo>
                  <a:lnTo>
                    <a:pt x="411" y="7052"/>
                  </a:lnTo>
                  <a:lnTo>
                    <a:pt x="681" y="7010"/>
                  </a:lnTo>
                  <a:lnTo>
                    <a:pt x="1017" y="6934"/>
                  </a:lnTo>
                  <a:lnTo>
                    <a:pt x="1315" y="6849"/>
                  </a:lnTo>
                  <a:lnTo>
                    <a:pt x="1534" y="6777"/>
                  </a:lnTo>
                  <a:lnTo>
                    <a:pt x="1768" y="6691"/>
                  </a:lnTo>
                  <a:lnTo>
                    <a:pt x="2020" y="6591"/>
                  </a:lnTo>
                  <a:lnTo>
                    <a:pt x="2288" y="6475"/>
                  </a:lnTo>
                  <a:lnTo>
                    <a:pt x="2572" y="6341"/>
                  </a:lnTo>
                  <a:lnTo>
                    <a:pt x="2874" y="6190"/>
                  </a:lnTo>
                  <a:lnTo>
                    <a:pt x="3191" y="6018"/>
                  </a:lnTo>
                  <a:lnTo>
                    <a:pt x="3525" y="5827"/>
                  </a:lnTo>
                  <a:lnTo>
                    <a:pt x="3875" y="5614"/>
                  </a:lnTo>
                  <a:lnTo>
                    <a:pt x="4242" y="5378"/>
                  </a:lnTo>
                  <a:lnTo>
                    <a:pt x="4625" y="5117"/>
                  </a:lnTo>
                  <a:lnTo>
                    <a:pt x="5025" y="4831"/>
                  </a:lnTo>
                  <a:lnTo>
                    <a:pt x="5441" y="4519"/>
                  </a:lnTo>
                  <a:lnTo>
                    <a:pt x="5873" y="4180"/>
                  </a:lnTo>
                  <a:lnTo>
                    <a:pt x="6322" y="3811"/>
                  </a:lnTo>
                  <a:lnTo>
                    <a:pt x="6786" y="3412"/>
                  </a:lnTo>
                  <a:lnTo>
                    <a:pt x="7268" y="2983"/>
                  </a:lnTo>
                  <a:lnTo>
                    <a:pt x="7765" y="2521"/>
                  </a:lnTo>
                  <a:lnTo>
                    <a:pt x="8277" y="2026"/>
                  </a:lnTo>
                  <a:lnTo>
                    <a:pt x="8541" y="1764"/>
                  </a:lnTo>
                  <a:lnTo>
                    <a:pt x="6776" y="0"/>
                  </a:lnTo>
                  <a:lnTo>
                    <a:pt x="2485" y="4291"/>
                  </a:lnTo>
                  <a:lnTo>
                    <a:pt x="1452" y="5324"/>
                  </a:lnTo>
                  <a:lnTo>
                    <a:pt x="1315" y="5463"/>
                  </a:lnTo>
                  <a:lnTo>
                    <a:pt x="1047" y="5755"/>
                  </a:lnTo>
                  <a:lnTo>
                    <a:pt x="792" y="6052"/>
                  </a:lnTo>
                  <a:lnTo>
                    <a:pt x="559" y="6337"/>
                  </a:lnTo>
                  <a:lnTo>
                    <a:pt x="91" y="6941"/>
                  </a:lnTo>
                  <a:lnTo>
                    <a:pt x="0" y="706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EA141C85-32F9-4320-AC4C-850607ABED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5" y="1705"/>
              <a:ext cx="2847" cy="2356"/>
            </a:xfrm>
            <a:custGeom>
              <a:avLst/>
              <a:gdLst>
                <a:gd name="T0" fmla="*/ 0 w 8541"/>
                <a:gd name="T1" fmla="*/ 7068 h 7068"/>
                <a:gd name="T2" fmla="*/ 28 w 8541"/>
                <a:gd name="T3" fmla="*/ 7029 h 7068"/>
                <a:gd name="T4" fmla="*/ 270 w 8541"/>
                <a:gd name="T5" fmla="*/ 6705 h 7068"/>
                <a:gd name="T6" fmla="*/ 566 w 8541"/>
                <a:gd name="T7" fmla="*/ 6327 h 7068"/>
                <a:gd name="T8" fmla="*/ 798 w 8541"/>
                <a:gd name="T9" fmla="*/ 6044 h 7068"/>
                <a:gd name="T10" fmla="*/ 1051 w 8541"/>
                <a:gd name="T11" fmla="*/ 5751 h 7068"/>
                <a:gd name="T12" fmla="*/ 1316 w 8541"/>
                <a:gd name="T13" fmla="*/ 5461 h 7068"/>
                <a:gd name="T14" fmla="*/ 1452 w 8541"/>
                <a:gd name="T15" fmla="*/ 5324 h 7068"/>
                <a:gd name="T16" fmla="*/ 2485 w 8541"/>
                <a:gd name="T17" fmla="*/ 4291 h 7068"/>
                <a:gd name="T18" fmla="*/ 6776 w 8541"/>
                <a:gd name="T19" fmla="*/ 0 h 7068"/>
                <a:gd name="T20" fmla="*/ 6776 w 8541"/>
                <a:gd name="T21" fmla="*/ 0 h 7068"/>
                <a:gd name="T22" fmla="*/ 2485 w 8541"/>
                <a:gd name="T23" fmla="*/ 4291 h 7068"/>
                <a:gd name="T24" fmla="*/ 1452 w 8541"/>
                <a:gd name="T25" fmla="*/ 5324 h 7068"/>
                <a:gd name="T26" fmla="*/ 1316 w 8541"/>
                <a:gd name="T27" fmla="*/ 5461 h 7068"/>
                <a:gd name="T28" fmla="*/ 1051 w 8541"/>
                <a:gd name="T29" fmla="*/ 5751 h 7068"/>
                <a:gd name="T30" fmla="*/ 798 w 8541"/>
                <a:gd name="T31" fmla="*/ 6044 h 7068"/>
                <a:gd name="T32" fmla="*/ 566 w 8541"/>
                <a:gd name="T33" fmla="*/ 6327 h 7068"/>
                <a:gd name="T34" fmla="*/ 270 w 8541"/>
                <a:gd name="T35" fmla="*/ 6705 h 7068"/>
                <a:gd name="T36" fmla="*/ 28 w 8541"/>
                <a:gd name="T37" fmla="*/ 7029 h 7068"/>
                <a:gd name="T38" fmla="*/ 0 w 8541"/>
                <a:gd name="T39" fmla="*/ 7068 h 7068"/>
                <a:gd name="T40" fmla="*/ 0 w 8541"/>
                <a:gd name="T41" fmla="*/ 7068 h 7068"/>
                <a:gd name="T42" fmla="*/ 8541 w 8541"/>
                <a:gd name="T43" fmla="*/ 1765 h 7068"/>
                <a:gd name="T44" fmla="*/ 8541 w 8541"/>
                <a:gd name="T45" fmla="*/ 1764 h 7068"/>
                <a:gd name="T46" fmla="*/ 0 w 8541"/>
                <a:gd name="T47" fmla="*/ 7068 h 7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541" h="7068">
                  <a:moveTo>
                    <a:pt x="0" y="7068"/>
                  </a:moveTo>
                  <a:lnTo>
                    <a:pt x="28" y="7029"/>
                  </a:lnTo>
                  <a:lnTo>
                    <a:pt x="270" y="6705"/>
                  </a:lnTo>
                  <a:lnTo>
                    <a:pt x="566" y="6327"/>
                  </a:lnTo>
                  <a:lnTo>
                    <a:pt x="798" y="6044"/>
                  </a:lnTo>
                  <a:lnTo>
                    <a:pt x="1051" y="5751"/>
                  </a:lnTo>
                  <a:lnTo>
                    <a:pt x="1316" y="5461"/>
                  </a:lnTo>
                  <a:lnTo>
                    <a:pt x="1452" y="5324"/>
                  </a:lnTo>
                  <a:lnTo>
                    <a:pt x="2485" y="4291"/>
                  </a:lnTo>
                  <a:lnTo>
                    <a:pt x="6776" y="0"/>
                  </a:lnTo>
                  <a:lnTo>
                    <a:pt x="6776" y="0"/>
                  </a:lnTo>
                  <a:lnTo>
                    <a:pt x="2485" y="4291"/>
                  </a:lnTo>
                  <a:lnTo>
                    <a:pt x="1452" y="5324"/>
                  </a:lnTo>
                  <a:lnTo>
                    <a:pt x="1316" y="5461"/>
                  </a:lnTo>
                  <a:lnTo>
                    <a:pt x="1051" y="5751"/>
                  </a:lnTo>
                  <a:lnTo>
                    <a:pt x="798" y="6044"/>
                  </a:lnTo>
                  <a:lnTo>
                    <a:pt x="566" y="6327"/>
                  </a:lnTo>
                  <a:lnTo>
                    <a:pt x="270" y="6705"/>
                  </a:lnTo>
                  <a:lnTo>
                    <a:pt x="28" y="7029"/>
                  </a:lnTo>
                  <a:lnTo>
                    <a:pt x="0" y="7068"/>
                  </a:lnTo>
                  <a:close/>
                  <a:moveTo>
                    <a:pt x="0" y="7068"/>
                  </a:moveTo>
                  <a:lnTo>
                    <a:pt x="8541" y="1765"/>
                  </a:lnTo>
                  <a:lnTo>
                    <a:pt x="8541" y="1764"/>
                  </a:lnTo>
                  <a:lnTo>
                    <a:pt x="0" y="7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EF84FD80-3AB4-46A1-9DBF-A68933FFF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1705"/>
              <a:ext cx="2847" cy="2357"/>
            </a:xfrm>
            <a:custGeom>
              <a:avLst/>
              <a:gdLst>
                <a:gd name="T0" fmla="*/ 100 w 8541"/>
                <a:gd name="T1" fmla="*/ 7071 h 7071"/>
                <a:gd name="T2" fmla="*/ 16 w 8541"/>
                <a:gd name="T3" fmla="*/ 7070 h 7071"/>
                <a:gd name="T4" fmla="*/ 0 w 8541"/>
                <a:gd name="T5" fmla="*/ 7068 h 7071"/>
                <a:gd name="T6" fmla="*/ 0 w 8541"/>
                <a:gd name="T7" fmla="*/ 7068 h 7071"/>
                <a:gd name="T8" fmla="*/ 0 w 8541"/>
                <a:gd name="T9" fmla="*/ 7068 h 7071"/>
                <a:gd name="T10" fmla="*/ 0 w 8541"/>
                <a:gd name="T11" fmla="*/ 7068 h 7071"/>
                <a:gd name="T12" fmla="*/ 28 w 8541"/>
                <a:gd name="T13" fmla="*/ 7029 h 7071"/>
                <a:gd name="T14" fmla="*/ 270 w 8541"/>
                <a:gd name="T15" fmla="*/ 6705 h 7071"/>
                <a:gd name="T16" fmla="*/ 566 w 8541"/>
                <a:gd name="T17" fmla="*/ 6327 h 7071"/>
                <a:gd name="T18" fmla="*/ 798 w 8541"/>
                <a:gd name="T19" fmla="*/ 6044 h 7071"/>
                <a:gd name="T20" fmla="*/ 1051 w 8541"/>
                <a:gd name="T21" fmla="*/ 5751 h 7071"/>
                <a:gd name="T22" fmla="*/ 1316 w 8541"/>
                <a:gd name="T23" fmla="*/ 5461 h 7071"/>
                <a:gd name="T24" fmla="*/ 1452 w 8541"/>
                <a:gd name="T25" fmla="*/ 5324 h 7071"/>
                <a:gd name="T26" fmla="*/ 2485 w 8541"/>
                <a:gd name="T27" fmla="*/ 4291 h 7071"/>
                <a:gd name="T28" fmla="*/ 6776 w 8541"/>
                <a:gd name="T29" fmla="*/ 0 h 7071"/>
                <a:gd name="T30" fmla="*/ 8541 w 8541"/>
                <a:gd name="T31" fmla="*/ 1764 h 7071"/>
                <a:gd name="T32" fmla="*/ 8541 w 8541"/>
                <a:gd name="T33" fmla="*/ 1764 h 7071"/>
                <a:gd name="T34" fmla="*/ 8541 w 8541"/>
                <a:gd name="T35" fmla="*/ 1764 h 7071"/>
                <a:gd name="T36" fmla="*/ 8541 w 8541"/>
                <a:gd name="T37" fmla="*/ 1764 h 7071"/>
                <a:gd name="T38" fmla="*/ 7046 w 8541"/>
                <a:gd name="T39" fmla="*/ 272 h 7071"/>
                <a:gd name="T40" fmla="*/ 2756 w 8541"/>
                <a:gd name="T41" fmla="*/ 4563 h 7071"/>
                <a:gd name="T42" fmla="*/ 1722 w 8541"/>
                <a:gd name="T43" fmla="*/ 5597 h 7071"/>
                <a:gd name="T44" fmla="*/ 1633 w 8541"/>
                <a:gd name="T45" fmla="*/ 5687 h 7071"/>
                <a:gd name="T46" fmla="*/ 1455 w 8541"/>
                <a:gd name="T47" fmla="*/ 5877 h 7071"/>
                <a:gd name="T48" fmla="*/ 1193 w 8541"/>
                <a:gd name="T49" fmla="*/ 6171 h 7071"/>
                <a:gd name="T50" fmla="*/ 873 w 8541"/>
                <a:gd name="T51" fmla="*/ 6555 h 7071"/>
                <a:gd name="T52" fmla="*/ 601 w 8541"/>
                <a:gd name="T53" fmla="*/ 6898 h 7071"/>
                <a:gd name="T54" fmla="*/ 493 w 8541"/>
                <a:gd name="T55" fmla="*/ 7041 h 7071"/>
                <a:gd name="T56" fmla="*/ 363 w 8541"/>
                <a:gd name="T57" fmla="*/ 7057 h 7071"/>
                <a:gd name="T58" fmla="*/ 166 w 8541"/>
                <a:gd name="T59" fmla="*/ 7071 h 7071"/>
                <a:gd name="T60" fmla="*/ 100 w 8541"/>
                <a:gd name="T61" fmla="*/ 7071 h 7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541" h="7071">
                  <a:moveTo>
                    <a:pt x="100" y="7071"/>
                  </a:moveTo>
                  <a:lnTo>
                    <a:pt x="16" y="7070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28" y="7029"/>
                  </a:lnTo>
                  <a:lnTo>
                    <a:pt x="270" y="6705"/>
                  </a:lnTo>
                  <a:lnTo>
                    <a:pt x="566" y="6327"/>
                  </a:lnTo>
                  <a:lnTo>
                    <a:pt x="798" y="6044"/>
                  </a:lnTo>
                  <a:lnTo>
                    <a:pt x="1051" y="5751"/>
                  </a:lnTo>
                  <a:lnTo>
                    <a:pt x="1316" y="5461"/>
                  </a:lnTo>
                  <a:lnTo>
                    <a:pt x="1452" y="5324"/>
                  </a:lnTo>
                  <a:lnTo>
                    <a:pt x="2485" y="4291"/>
                  </a:lnTo>
                  <a:lnTo>
                    <a:pt x="6776" y="0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7046" y="272"/>
                  </a:lnTo>
                  <a:lnTo>
                    <a:pt x="2756" y="4563"/>
                  </a:lnTo>
                  <a:lnTo>
                    <a:pt x="1722" y="5597"/>
                  </a:lnTo>
                  <a:lnTo>
                    <a:pt x="1633" y="5687"/>
                  </a:lnTo>
                  <a:lnTo>
                    <a:pt x="1455" y="5877"/>
                  </a:lnTo>
                  <a:lnTo>
                    <a:pt x="1193" y="6171"/>
                  </a:lnTo>
                  <a:lnTo>
                    <a:pt x="873" y="6555"/>
                  </a:lnTo>
                  <a:lnTo>
                    <a:pt x="601" y="6898"/>
                  </a:lnTo>
                  <a:lnTo>
                    <a:pt x="493" y="7041"/>
                  </a:lnTo>
                  <a:lnTo>
                    <a:pt x="363" y="7057"/>
                  </a:lnTo>
                  <a:lnTo>
                    <a:pt x="166" y="7071"/>
                  </a:lnTo>
                  <a:lnTo>
                    <a:pt x="100" y="7071"/>
                  </a:lnTo>
                  <a:close/>
                </a:path>
              </a:pathLst>
            </a:custGeom>
            <a:solidFill>
              <a:srgbClr val="EA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8">
              <a:extLst>
                <a:ext uri="{FF2B5EF4-FFF2-40B4-BE49-F238E27FC236}">
                  <a16:creationId xmlns:a16="http://schemas.microsoft.com/office/drawing/2014/main" id="{1346EB17-61D3-4FF4-B61E-1F8CDA8D5C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2202"/>
              <a:ext cx="561" cy="561"/>
            </a:xfrm>
            <a:custGeom>
              <a:avLst/>
              <a:gdLst>
                <a:gd name="T0" fmla="*/ 228 w 1683"/>
                <a:gd name="T1" fmla="*/ 1683 h 1683"/>
                <a:gd name="T2" fmla="*/ 1683 w 1683"/>
                <a:gd name="T3" fmla="*/ 230 h 1683"/>
                <a:gd name="T4" fmla="*/ 1452 w 1683"/>
                <a:gd name="T5" fmla="*/ 0 h 1683"/>
                <a:gd name="T6" fmla="*/ 0 w 1683"/>
                <a:gd name="T7" fmla="*/ 1454 h 1683"/>
                <a:gd name="T8" fmla="*/ 228 w 1683"/>
                <a:gd name="T9" fmla="*/ 1683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3" h="1683">
                  <a:moveTo>
                    <a:pt x="228" y="1683"/>
                  </a:moveTo>
                  <a:lnTo>
                    <a:pt x="1683" y="230"/>
                  </a:lnTo>
                  <a:lnTo>
                    <a:pt x="1452" y="0"/>
                  </a:lnTo>
                  <a:lnTo>
                    <a:pt x="0" y="1454"/>
                  </a:lnTo>
                  <a:lnTo>
                    <a:pt x="228" y="16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BAC14DB7-2E3E-456C-B83E-40C2B0D97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2674"/>
              <a:ext cx="2331" cy="1387"/>
            </a:xfrm>
            <a:custGeom>
              <a:avLst/>
              <a:gdLst>
                <a:gd name="T0" fmla="*/ 884 w 6992"/>
                <a:gd name="T1" fmla="*/ 3688 h 4163"/>
                <a:gd name="T2" fmla="*/ 1894 w 6992"/>
                <a:gd name="T3" fmla="*/ 3324 h 4163"/>
                <a:gd name="T4" fmla="*/ 3083 w 6992"/>
                <a:gd name="T5" fmla="*/ 2732 h 4163"/>
                <a:gd name="T6" fmla="*/ 3672 w 6992"/>
                <a:gd name="T7" fmla="*/ 2365 h 4163"/>
                <a:gd name="T8" fmla="*/ 4307 w 6992"/>
                <a:gd name="T9" fmla="*/ 1966 h 4163"/>
                <a:gd name="T10" fmla="*/ 4897 w 6992"/>
                <a:gd name="T11" fmla="*/ 1531 h 4163"/>
                <a:gd name="T12" fmla="*/ 5440 w 6992"/>
                <a:gd name="T13" fmla="*/ 1128 h 4163"/>
                <a:gd name="T14" fmla="*/ 6312 w 6992"/>
                <a:gd name="T15" fmla="*/ 409 h 4163"/>
                <a:gd name="T16" fmla="*/ 6774 w 6992"/>
                <a:gd name="T17" fmla="*/ 0 h 4163"/>
                <a:gd name="T18" fmla="*/ 6992 w 6992"/>
                <a:gd name="T19" fmla="*/ 157 h 4163"/>
                <a:gd name="T20" fmla="*/ 6948 w 6992"/>
                <a:gd name="T21" fmla="*/ 363 h 4163"/>
                <a:gd name="T22" fmla="*/ 5887 w 6992"/>
                <a:gd name="T23" fmla="*/ 1262 h 4163"/>
                <a:gd name="T24" fmla="*/ 4787 w 6992"/>
                <a:gd name="T25" fmla="*/ 2097 h 4163"/>
                <a:gd name="T26" fmla="*/ 4052 w 6992"/>
                <a:gd name="T27" fmla="*/ 2596 h 4163"/>
                <a:gd name="T28" fmla="*/ 3423 w 6992"/>
                <a:gd name="T29" fmla="*/ 2982 h 4163"/>
                <a:gd name="T30" fmla="*/ 2497 w 6992"/>
                <a:gd name="T31" fmla="*/ 3473 h 4163"/>
                <a:gd name="T32" fmla="*/ 1522 w 6992"/>
                <a:gd name="T33" fmla="*/ 3875 h 4163"/>
                <a:gd name="T34" fmla="*/ 810 w 6992"/>
                <a:gd name="T35" fmla="*/ 4078 h 4163"/>
                <a:gd name="T36" fmla="*/ 254 w 6992"/>
                <a:gd name="T37" fmla="*/ 4162 h 4163"/>
                <a:gd name="T38" fmla="*/ 0 w 6992"/>
                <a:gd name="T39" fmla="*/ 4163 h 4163"/>
                <a:gd name="T40" fmla="*/ 884 w 6992"/>
                <a:gd name="T41" fmla="*/ 3688 h 4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92" h="4163">
                  <a:moveTo>
                    <a:pt x="884" y="3688"/>
                  </a:moveTo>
                  <a:lnTo>
                    <a:pt x="1894" y="3324"/>
                  </a:lnTo>
                  <a:lnTo>
                    <a:pt x="3083" y="2732"/>
                  </a:lnTo>
                  <a:lnTo>
                    <a:pt x="3672" y="2365"/>
                  </a:lnTo>
                  <a:lnTo>
                    <a:pt x="4307" y="1966"/>
                  </a:lnTo>
                  <a:lnTo>
                    <a:pt x="4897" y="1531"/>
                  </a:lnTo>
                  <a:lnTo>
                    <a:pt x="5440" y="1128"/>
                  </a:lnTo>
                  <a:lnTo>
                    <a:pt x="6312" y="409"/>
                  </a:lnTo>
                  <a:lnTo>
                    <a:pt x="6774" y="0"/>
                  </a:lnTo>
                  <a:lnTo>
                    <a:pt x="6992" y="157"/>
                  </a:lnTo>
                  <a:lnTo>
                    <a:pt x="6948" y="363"/>
                  </a:lnTo>
                  <a:lnTo>
                    <a:pt x="5887" y="1262"/>
                  </a:lnTo>
                  <a:lnTo>
                    <a:pt x="4787" y="2097"/>
                  </a:lnTo>
                  <a:lnTo>
                    <a:pt x="4052" y="2596"/>
                  </a:lnTo>
                  <a:lnTo>
                    <a:pt x="3423" y="2982"/>
                  </a:lnTo>
                  <a:lnTo>
                    <a:pt x="2497" y="3473"/>
                  </a:lnTo>
                  <a:lnTo>
                    <a:pt x="1522" y="3875"/>
                  </a:lnTo>
                  <a:lnTo>
                    <a:pt x="810" y="4078"/>
                  </a:lnTo>
                  <a:lnTo>
                    <a:pt x="254" y="4162"/>
                  </a:lnTo>
                  <a:lnTo>
                    <a:pt x="0" y="4163"/>
                  </a:lnTo>
                  <a:lnTo>
                    <a:pt x="884" y="36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46FA88AF-C343-42E3-9B4F-F4FFFC824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4" y="1570"/>
              <a:ext cx="679" cy="723"/>
            </a:xfrm>
            <a:custGeom>
              <a:avLst/>
              <a:gdLst>
                <a:gd name="T0" fmla="*/ 406 w 2036"/>
                <a:gd name="T1" fmla="*/ 0 h 2170"/>
                <a:gd name="T2" fmla="*/ 1220 w 2036"/>
                <a:gd name="T3" fmla="*/ 815 h 2170"/>
                <a:gd name="T4" fmla="*/ 1086 w 2036"/>
                <a:gd name="T5" fmla="*/ 949 h 2170"/>
                <a:gd name="T6" fmla="*/ 2036 w 2036"/>
                <a:gd name="T7" fmla="*/ 1899 h 2170"/>
                <a:gd name="T8" fmla="*/ 1764 w 2036"/>
                <a:gd name="T9" fmla="*/ 2170 h 2170"/>
                <a:gd name="T10" fmla="*/ 815 w 2036"/>
                <a:gd name="T11" fmla="*/ 1219 h 2170"/>
                <a:gd name="T12" fmla="*/ 773 w 2036"/>
                <a:gd name="T13" fmla="*/ 1179 h 2170"/>
                <a:gd name="T14" fmla="*/ 0 w 2036"/>
                <a:gd name="T15" fmla="*/ 406 h 2170"/>
                <a:gd name="T16" fmla="*/ 406 w 2036"/>
                <a:gd name="T17" fmla="*/ 0 h 2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6" h="2170">
                  <a:moveTo>
                    <a:pt x="406" y="0"/>
                  </a:moveTo>
                  <a:lnTo>
                    <a:pt x="1220" y="815"/>
                  </a:lnTo>
                  <a:lnTo>
                    <a:pt x="1086" y="949"/>
                  </a:lnTo>
                  <a:lnTo>
                    <a:pt x="2036" y="1899"/>
                  </a:lnTo>
                  <a:lnTo>
                    <a:pt x="1764" y="2170"/>
                  </a:lnTo>
                  <a:lnTo>
                    <a:pt x="815" y="1219"/>
                  </a:lnTo>
                  <a:lnTo>
                    <a:pt x="773" y="1179"/>
                  </a:lnTo>
                  <a:lnTo>
                    <a:pt x="0" y="406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EF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0868F423-CD13-4C17-B6BA-7F384A21A9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7" cy="128"/>
            </a:xfrm>
            <a:custGeom>
              <a:avLst/>
              <a:gdLst>
                <a:gd name="T0" fmla="*/ 55 w 382"/>
                <a:gd name="T1" fmla="*/ 328 h 383"/>
                <a:gd name="T2" fmla="*/ 69 w 382"/>
                <a:gd name="T3" fmla="*/ 341 h 383"/>
                <a:gd name="T4" fmla="*/ 101 w 382"/>
                <a:gd name="T5" fmla="*/ 361 h 383"/>
                <a:gd name="T6" fmla="*/ 136 w 382"/>
                <a:gd name="T7" fmla="*/ 376 h 383"/>
                <a:gd name="T8" fmla="*/ 172 w 382"/>
                <a:gd name="T9" fmla="*/ 383 h 383"/>
                <a:gd name="T10" fmla="*/ 209 w 382"/>
                <a:gd name="T11" fmla="*/ 383 h 383"/>
                <a:gd name="T12" fmla="*/ 245 w 382"/>
                <a:gd name="T13" fmla="*/ 376 h 383"/>
                <a:gd name="T14" fmla="*/ 280 w 382"/>
                <a:gd name="T15" fmla="*/ 361 h 383"/>
                <a:gd name="T16" fmla="*/ 311 w 382"/>
                <a:gd name="T17" fmla="*/ 341 h 383"/>
                <a:gd name="T18" fmla="*/ 326 w 382"/>
                <a:gd name="T19" fmla="*/ 328 h 383"/>
                <a:gd name="T20" fmla="*/ 340 w 382"/>
                <a:gd name="T21" fmla="*/ 312 h 383"/>
                <a:gd name="T22" fmla="*/ 360 w 382"/>
                <a:gd name="T23" fmla="*/ 281 h 383"/>
                <a:gd name="T24" fmla="*/ 375 w 382"/>
                <a:gd name="T25" fmla="*/ 246 h 383"/>
                <a:gd name="T26" fmla="*/ 382 w 382"/>
                <a:gd name="T27" fmla="*/ 209 h 383"/>
                <a:gd name="T28" fmla="*/ 382 w 382"/>
                <a:gd name="T29" fmla="*/ 173 h 383"/>
                <a:gd name="T30" fmla="*/ 375 w 382"/>
                <a:gd name="T31" fmla="*/ 135 h 383"/>
                <a:gd name="T32" fmla="*/ 360 w 382"/>
                <a:gd name="T33" fmla="*/ 101 h 383"/>
                <a:gd name="T34" fmla="*/ 339 w 382"/>
                <a:gd name="T35" fmla="*/ 69 h 383"/>
                <a:gd name="T36" fmla="*/ 326 w 382"/>
                <a:gd name="T37" fmla="*/ 55 h 383"/>
                <a:gd name="T38" fmla="*/ 311 w 382"/>
                <a:gd name="T39" fmla="*/ 42 h 383"/>
                <a:gd name="T40" fmla="*/ 280 w 382"/>
                <a:gd name="T41" fmla="*/ 20 h 383"/>
                <a:gd name="T42" fmla="*/ 245 w 382"/>
                <a:gd name="T43" fmla="*/ 7 h 383"/>
                <a:gd name="T44" fmla="*/ 209 w 382"/>
                <a:gd name="T45" fmla="*/ 0 h 383"/>
                <a:gd name="T46" fmla="*/ 172 w 382"/>
                <a:gd name="T47" fmla="*/ 0 h 383"/>
                <a:gd name="T48" fmla="*/ 136 w 382"/>
                <a:gd name="T49" fmla="*/ 6 h 383"/>
                <a:gd name="T50" fmla="*/ 101 w 382"/>
                <a:gd name="T51" fmla="*/ 20 h 383"/>
                <a:gd name="T52" fmla="*/ 69 w 382"/>
                <a:gd name="T53" fmla="*/ 42 h 383"/>
                <a:gd name="T54" fmla="*/ 55 w 382"/>
                <a:gd name="T55" fmla="*/ 55 h 383"/>
                <a:gd name="T56" fmla="*/ 42 w 382"/>
                <a:gd name="T57" fmla="*/ 69 h 383"/>
                <a:gd name="T58" fmla="*/ 21 w 382"/>
                <a:gd name="T59" fmla="*/ 101 h 383"/>
                <a:gd name="T60" fmla="*/ 6 w 382"/>
                <a:gd name="T61" fmla="*/ 137 h 383"/>
                <a:gd name="T62" fmla="*/ 0 w 382"/>
                <a:gd name="T63" fmla="*/ 173 h 383"/>
                <a:gd name="T64" fmla="*/ 0 w 382"/>
                <a:gd name="T65" fmla="*/ 210 h 383"/>
                <a:gd name="T66" fmla="*/ 6 w 382"/>
                <a:gd name="T67" fmla="*/ 246 h 383"/>
                <a:gd name="T68" fmla="*/ 21 w 382"/>
                <a:gd name="T69" fmla="*/ 281 h 383"/>
                <a:gd name="T70" fmla="*/ 42 w 382"/>
                <a:gd name="T71" fmla="*/ 314 h 383"/>
                <a:gd name="T72" fmla="*/ 55 w 382"/>
                <a:gd name="T73" fmla="*/ 32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2" h="383">
                  <a:moveTo>
                    <a:pt x="55" y="328"/>
                  </a:moveTo>
                  <a:lnTo>
                    <a:pt x="69" y="341"/>
                  </a:lnTo>
                  <a:lnTo>
                    <a:pt x="101" y="361"/>
                  </a:lnTo>
                  <a:lnTo>
                    <a:pt x="136" y="376"/>
                  </a:lnTo>
                  <a:lnTo>
                    <a:pt x="172" y="383"/>
                  </a:lnTo>
                  <a:lnTo>
                    <a:pt x="209" y="383"/>
                  </a:lnTo>
                  <a:lnTo>
                    <a:pt x="245" y="376"/>
                  </a:lnTo>
                  <a:lnTo>
                    <a:pt x="280" y="361"/>
                  </a:lnTo>
                  <a:lnTo>
                    <a:pt x="311" y="341"/>
                  </a:lnTo>
                  <a:lnTo>
                    <a:pt x="326" y="328"/>
                  </a:lnTo>
                  <a:lnTo>
                    <a:pt x="340" y="312"/>
                  </a:lnTo>
                  <a:lnTo>
                    <a:pt x="360" y="281"/>
                  </a:lnTo>
                  <a:lnTo>
                    <a:pt x="375" y="246"/>
                  </a:lnTo>
                  <a:lnTo>
                    <a:pt x="382" y="209"/>
                  </a:lnTo>
                  <a:lnTo>
                    <a:pt x="382" y="173"/>
                  </a:lnTo>
                  <a:lnTo>
                    <a:pt x="375" y="135"/>
                  </a:lnTo>
                  <a:lnTo>
                    <a:pt x="360" y="101"/>
                  </a:lnTo>
                  <a:lnTo>
                    <a:pt x="339" y="69"/>
                  </a:lnTo>
                  <a:lnTo>
                    <a:pt x="326" y="55"/>
                  </a:lnTo>
                  <a:lnTo>
                    <a:pt x="311" y="42"/>
                  </a:lnTo>
                  <a:lnTo>
                    <a:pt x="280" y="20"/>
                  </a:lnTo>
                  <a:lnTo>
                    <a:pt x="245" y="7"/>
                  </a:lnTo>
                  <a:lnTo>
                    <a:pt x="209" y="0"/>
                  </a:lnTo>
                  <a:lnTo>
                    <a:pt x="172" y="0"/>
                  </a:lnTo>
                  <a:lnTo>
                    <a:pt x="136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1" y="101"/>
                  </a:lnTo>
                  <a:lnTo>
                    <a:pt x="6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6" y="246"/>
                  </a:lnTo>
                  <a:lnTo>
                    <a:pt x="21" y="281"/>
                  </a:lnTo>
                  <a:lnTo>
                    <a:pt x="42" y="314"/>
                  </a:lnTo>
                  <a:lnTo>
                    <a:pt x="55" y="32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B0B7BA9D-F921-482A-9BCB-BAE8BE6D0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8" cy="127"/>
            </a:xfrm>
            <a:custGeom>
              <a:avLst/>
              <a:gdLst>
                <a:gd name="T0" fmla="*/ 57 w 385"/>
                <a:gd name="T1" fmla="*/ 326 h 381"/>
                <a:gd name="T2" fmla="*/ 71 w 385"/>
                <a:gd name="T3" fmla="*/ 339 h 381"/>
                <a:gd name="T4" fmla="*/ 103 w 385"/>
                <a:gd name="T5" fmla="*/ 361 h 381"/>
                <a:gd name="T6" fmla="*/ 137 w 385"/>
                <a:gd name="T7" fmla="*/ 374 h 381"/>
                <a:gd name="T8" fmla="*/ 173 w 385"/>
                <a:gd name="T9" fmla="*/ 381 h 381"/>
                <a:gd name="T10" fmla="*/ 211 w 385"/>
                <a:gd name="T11" fmla="*/ 381 h 381"/>
                <a:gd name="T12" fmla="*/ 247 w 385"/>
                <a:gd name="T13" fmla="*/ 375 h 381"/>
                <a:gd name="T14" fmla="*/ 281 w 385"/>
                <a:gd name="T15" fmla="*/ 361 h 381"/>
                <a:gd name="T16" fmla="*/ 314 w 385"/>
                <a:gd name="T17" fmla="*/ 339 h 381"/>
                <a:gd name="T18" fmla="*/ 329 w 385"/>
                <a:gd name="T19" fmla="*/ 326 h 381"/>
                <a:gd name="T20" fmla="*/ 342 w 385"/>
                <a:gd name="T21" fmla="*/ 312 h 381"/>
                <a:gd name="T22" fmla="*/ 363 w 385"/>
                <a:gd name="T23" fmla="*/ 280 h 381"/>
                <a:gd name="T24" fmla="*/ 378 w 385"/>
                <a:gd name="T25" fmla="*/ 246 h 381"/>
                <a:gd name="T26" fmla="*/ 385 w 385"/>
                <a:gd name="T27" fmla="*/ 210 h 381"/>
                <a:gd name="T28" fmla="*/ 385 w 385"/>
                <a:gd name="T29" fmla="*/ 172 h 381"/>
                <a:gd name="T30" fmla="*/ 378 w 385"/>
                <a:gd name="T31" fmla="*/ 136 h 381"/>
                <a:gd name="T32" fmla="*/ 363 w 385"/>
                <a:gd name="T33" fmla="*/ 102 h 381"/>
                <a:gd name="T34" fmla="*/ 342 w 385"/>
                <a:gd name="T35" fmla="*/ 70 h 381"/>
                <a:gd name="T36" fmla="*/ 329 w 385"/>
                <a:gd name="T37" fmla="*/ 56 h 381"/>
                <a:gd name="T38" fmla="*/ 314 w 385"/>
                <a:gd name="T39" fmla="*/ 41 h 381"/>
                <a:gd name="T40" fmla="*/ 281 w 385"/>
                <a:gd name="T41" fmla="*/ 21 h 381"/>
                <a:gd name="T42" fmla="*/ 247 w 385"/>
                <a:gd name="T43" fmla="*/ 7 h 381"/>
                <a:gd name="T44" fmla="*/ 211 w 385"/>
                <a:gd name="T45" fmla="*/ 0 h 381"/>
                <a:gd name="T46" fmla="*/ 173 w 385"/>
                <a:gd name="T47" fmla="*/ 0 h 381"/>
                <a:gd name="T48" fmla="*/ 137 w 385"/>
                <a:gd name="T49" fmla="*/ 7 h 381"/>
                <a:gd name="T50" fmla="*/ 103 w 385"/>
                <a:gd name="T51" fmla="*/ 21 h 381"/>
                <a:gd name="T52" fmla="*/ 71 w 385"/>
                <a:gd name="T53" fmla="*/ 41 h 381"/>
                <a:gd name="T54" fmla="*/ 57 w 385"/>
                <a:gd name="T55" fmla="*/ 56 h 381"/>
                <a:gd name="T56" fmla="*/ 42 w 385"/>
                <a:gd name="T57" fmla="*/ 70 h 381"/>
                <a:gd name="T58" fmla="*/ 22 w 385"/>
                <a:gd name="T59" fmla="*/ 102 h 381"/>
                <a:gd name="T60" fmla="*/ 8 w 385"/>
                <a:gd name="T61" fmla="*/ 136 h 381"/>
                <a:gd name="T62" fmla="*/ 0 w 385"/>
                <a:gd name="T63" fmla="*/ 172 h 381"/>
                <a:gd name="T64" fmla="*/ 0 w 385"/>
                <a:gd name="T65" fmla="*/ 208 h 381"/>
                <a:gd name="T66" fmla="*/ 8 w 385"/>
                <a:gd name="T67" fmla="*/ 246 h 381"/>
                <a:gd name="T68" fmla="*/ 22 w 385"/>
                <a:gd name="T69" fmla="*/ 280 h 381"/>
                <a:gd name="T70" fmla="*/ 42 w 385"/>
                <a:gd name="T71" fmla="*/ 312 h 381"/>
                <a:gd name="T72" fmla="*/ 57 w 385"/>
                <a:gd name="T73" fmla="*/ 32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5" h="381">
                  <a:moveTo>
                    <a:pt x="57" y="326"/>
                  </a:moveTo>
                  <a:lnTo>
                    <a:pt x="71" y="339"/>
                  </a:lnTo>
                  <a:lnTo>
                    <a:pt x="103" y="361"/>
                  </a:lnTo>
                  <a:lnTo>
                    <a:pt x="137" y="374"/>
                  </a:lnTo>
                  <a:lnTo>
                    <a:pt x="173" y="381"/>
                  </a:lnTo>
                  <a:lnTo>
                    <a:pt x="211" y="381"/>
                  </a:lnTo>
                  <a:lnTo>
                    <a:pt x="247" y="375"/>
                  </a:lnTo>
                  <a:lnTo>
                    <a:pt x="281" y="361"/>
                  </a:lnTo>
                  <a:lnTo>
                    <a:pt x="314" y="339"/>
                  </a:lnTo>
                  <a:lnTo>
                    <a:pt x="329" y="326"/>
                  </a:lnTo>
                  <a:lnTo>
                    <a:pt x="342" y="312"/>
                  </a:lnTo>
                  <a:lnTo>
                    <a:pt x="363" y="280"/>
                  </a:lnTo>
                  <a:lnTo>
                    <a:pt x="378" y="246"/>
                  </a:lnTo>
                  <a:lnTo>
                    <a:pt x="385" y="210"/>
                  </a:lnTo>
                  <a:lnTo>
                    <a:pt x="385" y="172"/>
                  </a:lnTo>
                  <a:lnTo>
                    <a:pt x="378" y="136"/>
                  </a:lnTo>
                  <a:lnTo>
                    <a:pt x="363" y="102"/>
                  </a:lnTo>
                  <a:lnTo>
                    <a:pt x="342" y="70"/>
                  </a:lnTo>
                  <a:lnTo>
                    <a:pt x="329" y="56"/>
                  </a:lnTo>
                  <a:lnTo>
                    <a:pt x="314" y="41"/>
                  </a:lnTo>
                  <a:lnTo>
                    <a:pt x="281" y="21"/>
                  </a:lnTo>
                  <a:lnTo>
                    <a:pt x="247" y="7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3" y="21"/>
                  </a:lnTo>
                  <a:lnTo>
                    <a:pt x="71" y="41"/>
                  </a:lnTo>
                  <a:lnTo>
                    <a:pt x="57" y="56"/>
                  </a:lnTo>
                  <a:lnTo>
                    <a:pt x="42" y="70"/>
                  </a:lnTo>
                  <a:lnTo>
                    <a:pt x="22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08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7" y="326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DF46DEE8-194F-406E-91C3-43C77ACA8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8" cy="128"/>
            </a:xfrm>
            <a:custGeom>
              <a:avLst/>
              <a:gdLst>
                <a:gd name="T0" fmla="*/ 55 w 383"/>
                <a:gd name="T1" fmla="*/ 328 h 384"/>
                <a:gd name="T2" fmla="*/ 69 w 383"/>
                <a:gd name="T3" fmla="*/ 342 h 384"/>
                <a:gd name="T4" fmla="*/ 102 w 383"/>
                <a:gd name="T5" fmla="*/ 363 h 384"/>
                <a:gd name="T6" fmla="*/ 137 w 383"/>
                <a:gd name="T7" fmla="*/ 377 h 384"/>
                <a:gd name="T8" fmla="*/ 173 w 383"/>
                <a:gd name="T9" fmla="*/ 384 h 384"/>
                <a:gd name="T10" fmla="*/ 210 w 383"/>
                <a:gd name="T11" fmla="*/ 384 h 384"/>
                <a:gd name="T12" fmla="*/ 246 w 383"/>
                <a:gd name="T13" fmla="*/ 377 h 384"/>
                <a:gd name="T14" fmla="*/ 281 w 383"/>
                <a:gd name="T15" fmla="*/ 363 h 384"/>
                <a:gd name="T16" fmla="*/ 312 w 383"/>
                <a:gd name="T17" fmla="*/ 342 h 384"/>
                <a:gd name="T18" fmla="*/ 327 w 383"/>
                <a:gd name="T19" fmla="*/ 328 h 384"/>
                <a:gd name="T20" fmla="*/ 341 w 383"/>
                <a:gd name="T21" fmla="*/ 314 h 384"/>
                <a:gd name="T22" fmla="*/ 361 w 383"/>
                <a:gd name="T23" fmla="*/ 282 h 384"/>
                <a:gd name="T24" fmla="*/ 376 w 383"/>
                <a:gd name="T25" fmla="*/ 247 h 384"/>
                <a:gd name="T26" fmla="*/ 383 w 383"/>
                <a:gd name="T27" fmla="*/ 211 h 384"/>
                <a:gd name="T28" fmla="*/ 383 w 383"/>
                <a:gd name="T29" fmla="*/ 174 h 384"/>
                <a:gd name="T30" fmla="*/ 376 w 383"/>
                <a:gd name="T31" fmla="*/ 138 h 384"/>
                <a:gd name="T32" fmla="*/ 361 w 383"/>
                <a:gd name="T33" fmla="*/ 103 h 384"/>
                <a:gd name="T34" fmla="*/ 341 w 383"/>
                <a:gd name="T35" fmla="*/ 70 h 384"/>
                <a:gd name="T36" fmla="*/ 327 w 383"/>
                <a:gd name="T37" fmla="*/ 56 h 384"/>
                <a:gd name="T38" fmla="*/ 312 w 383"/>
                <a:gd name="T39" fmla="*/ 43 h 384"/>
                <a:gd name="T40" fmla="*/ 281 w 383"/>
                <a:gd name="T41" fmla="*/ 21 h 384"/>
                <a:gd name="T42" fmla="*/ 246 w 383"/>
                <a:gd name="T43" fmla="*/ 7 h 384"/>
                <a:gd name="T44" fmla="*/ 210 w 383"/>
                <a:gd name="T45" fmla="*/ 0 h 384"/>
                <a:gd name="T46" fmla="*/ 173 w 383"/>
                <a:gd name="T47" fmla="*/ 0 h 384"/>
                <a:gd name="T48" fmla="*/ 137 w 383"/>
                <a:gd name="T49" fmla="*/ 7 h 384"/>
                <a:gd name="T50" fmla="*/ 101 w 383"/>
                <a:gd name="T51" fmla="*/ 21 h 384"/>
                <a:gd name="T52" fmla="*/ 69 w 383"/>
                <a:gd name="T53" fmla="*/ 43 h 384"/>
                <a:gd name="T54" fmla="*/ 55 w 383"/>
                <a:gd name="T55" fmla="*/ 56 h 384"/>
                <a:gd name="T56" fmla="*/ 42 w 383"/>
                <a:gd name="T57" fmla="*/ 70 h 384"/>
                <a:gd name="T58" fmla="*/ 20 w 383"/>
                <a:gd name="T59" fmla="*/ 103 h 384"/>
                <a:gd name="T60" fmla="*/ 7 w 383"/>
                <a:gd name="T61" fmla="*/ 138 h 384"/>
                <a:gd name="T62" fmla="*/ 0 w 383"/>
                <a:gd name="T63" fmla="*/ 174 h 384"/>
                <a:gd name="T64" fmla="*/ 0 w 383"/>
                <a:gd name="T65" fmla="*/ 211 h 384"/>
                <a:gd name="T66" fmla="*/ 7 w 383"/>
                <a:gd name="T67" fmla="*/ 247 h 384"/>
                <a:gd name="T68" fmla="*/ 21 w 383"/>
                <a:gd name="T69" fmla="*/ 282 h 384"/>
                <a:gd name="T70" fmla="*/ 42 w 383"/>
                <a:gd name="T71" fmla="*/ 314 h 384"/>
                <a:gd name="T72" fmla="*/ 55 w 383"/>
                <a:gd name="T73" fmla="*/ 32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3" h="384">
                  <a:moveTo>
                    <a:pt x="55" y="328"/>
                  </a:moveTo>
                  <a:lnTo>
                    <a:pt x="69" y="342"/>
                  </a:lnTo>
                  <a:lnTo>
                    <a:pt x="102" y="363"/>
                  </a:lnTo>
                  <a:lnTo>
                    <a:pt x="137" y="377"/>
                  </a:lnTo>
                  <a:lnTo>
                    <a:pt x="173" y="384"/>
                  </a:lnTo>
                  <a:lnTo>
                    <a:pt x="210" y="384"/>
                  </a:lnTo>
                  <a:lnTo>
                    <a:pt x="246" y="377"/>
                  </a:lnTo>
                  <a:lnTo>
                    <a:pt x="281" y="363"/>
                  </a:lnTo>
                  <a:lnTo>
                    <a:pt x="312" y="342"/>
                  </a:lnTo>
                  <a:lnTo>
                    <a:pt x="327" y="328"/>
                  </a:lnTo>
                  <a:lnTo>
                    <a:pt x="341" y="314"/>
                  </a:lnTo>
                  <a:lnTo>
                    <a:pt x="361" y="282"/>
                  </a:lnTo>
                  <a:lnTo>
                    <a:pt x="376" y="247"/>
                  </a:lnTo>
                  <a:lnTo>
                    <a:pt x="383" y="211"/>
                  </a:lnTo>
                  <a:lnTo>
                    <a:pt x="383" y="174"/>
                  </a:lnTo>
                  <a:lnTo>
                    <a:pt x="376" y="138"/>
                  </a:lnTo>
                  <a:lnTo>
                    <a:pt x="361" y="103"/>
                  </a:lnTo>
                  <a:lnTo>
                    <a:pt x="341" y="70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0B5DCEC5-81B8-4E7B-85A1-21D335900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5" cy="126"/>
            </a:xfrm>
            <a:custGeom>
              <a:avLst/>
              <a:gdLst>
                <a:gd name="T0" fmla="*/ 190 w 374"/>
                <a:gd name="T1" fmla="*/ 191 h 376"/>
                <a:gd name="T2" fmla="*/ 210 w 374"/>
                <a:gd name="T3" fmla="*/ 174 h 376"/>
                <a:gd name="T4" fmla="*/ 253 w 374"/>
                <a:gd name="T5" fmla="*/ 150 h 376"/>
                <a:gd name="T6" fmla="*/ 301 w 374"/>
                <a:gd name="T7" fmla="*/ 139 h 376"/>
                <a:gd name="T8" fmla="*/ 350 w 374"/>
                <a:gd name="T9" fmla="*/ 139 h 376"/>
                <a:gd name="T10" fmla="*/ 374 w 374"/>
                <a:gd name="T11" fmla="*/ 145 h 376"/>
                <a:gd name="T12" fmla="*/ 367 w 374"/>
                <a:gd name="T13" fmla="*/ 121 h 376"/>
                <a:gd name="T14" fmla="*/ 344 w 374"/>
                <a:gd name="T15" fmla="*/ 76 h 376"/>
                <a:gd name="T16" fmla="*/ 327 w 374"/>
                <a:gd name="T17" fmla="*/ 56 h 376"/>
                <a:gd name="T18" fmla="*/ 312 w 374"/>
                <a:gd name="T19" fmla="*/ 43 h 376"/>
                <a:gd name="T20" fmla="*/ 281 w 374"/>
                <a:gd name="T21" fmla="*/ 21 h 376"/>
                <a:gd name="T22" fmla="*/ 246 w 374"/>
                <a:gd name="T23" fmla="*/ 7 h 376"/>
                <a:gd name="T24" fmla="*/ 210 w 374"/>
                <a:gd name="T25" fmla="*/ 0 h 376"/>
                <a:gd name="T26" fmla="*/ 173 w 374"/>
                <a:gd name="T27" fmla="*/ 0 h 376"/>
                <a:gd name="T28" fmla="*/ 137 w 374"/>
                <a:gd name="T29" fmla="*/ 7 h 376"/>
                <a:gd name="T30" fmla="*/ 101 w 374"/>
                <a:gd name="T31" fmla="*/ 21 h 376"/>
                <a:gd name="T32" fmla="*/ 69 w 374"/>
                <a:gd name="T33" fmla="*/ 43 h 376"/>
                <a:gd name="T34" fmla="*/ 55 w 374"/>
                <a:gd name="T35" fmla="*/ 56 h 376"/>
                <a:gd name="T36" fmla="*/ 42 w 374"/>
                <a:gd name="T37" fmla="*/ 70 h 376"/>
                <a:gd name="T38" fmla="*/ 20 w 374"/>
                <a:gd name="T39" fmla="*/ 103 h 376"/>
                <a:gd name="T40" fmla="*/ 7 w 374"/>
                <a:gd name="T41" fmla="*/ 138 h 376"/>
                <a:gd name="T42" fmla="*/ 0 w 374"/>
                <a:gd name="T43" fmla="*/ 174 h 376"/>
                <a:gd name="T44" fmla="*/ 0 w 374"/>
                <a:gd name="T45" fmla="*/ 211 h 376"/>
                <a:gd name="T46" fmla="*/ 7 w 374"/>
                <a:gd name="T47" fmla="*/ 247 h 376"/>
                <a:gd name="T48" fmla="*/ 21 w 374"/>
                <a:gd name="T49" fmla="*/ 282 h 376"/>
                <a:gd name="T50" fmla="*/ 42 w 374"/>
                <a:gd name="T51" fmla="*/ 314 h 376"/>
                <a:gd name="T52" fmla="*/ 55 w 374"/>
                <a:gd name="T53" fmla="*/ 328 h 376"/>
                <a:gd name="T54" fmla="*/ 75 w 374"/>
                <a:gd name="T55" fmla="*/ 345 h 376"/>
                <a:gd name="T56" fmla="*/ 119 w 374"/>
                <a:gd name="T57" fmla="*/ 368 h 376"/>
                <a:gd name="T58" fmla="*/ 144 w 374"/>
                <a:gd name="T59" fmla="*/ 376 h 376"/>
                <a:gd name="T60" fmla="*/ 140 w 374"/>
                <a:gd name="T61" fmla="*/ 351 h 376"/>
                <a:gd name="T62" fmla="*/ 138 w 374"/>
                <a:gd name="T63" fmla="*/ 302 h 376"/>
                <a:gd name="T64" fmla="*/ 150 w 374"/>
                <a:gd name="T65" fmla="*/ 255 h 376"/>
                <a:gd name="T66" fmla="*/ 173 w 374"/>
                <a:gd name="T67" fmla="*/ 211 h 376"/>
                <a:gd name="T68" fmla="*/ 190 w 374"/>
                <a:gd name="T69" fmla="*/ 191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" h="376">
                  <a:moveTo>
                    <a:pt x="190" y="191"/>
                  </a:moveTo>
                  <a:lnTo>
                    <a:pt x="210" y="174"/>
                  </a:lnTo>
                  <a:lnTo>
                    <a:pt x="253" y="150"/>
                  </a:lnTo>
                  <a:lnTo>
                    <a:pt x="301" y="139"/>
                  </a:lnTo>
                  <a:lnTo>
                    <a:pt x="350" y="139"/>
                  </a:lnTo>
                  <a:lnTo>
                    <a:pt x="374" y="145"/>
                  </a:lnTo>
                  <a:lnTo>
                    <a:pt x="367" y="121"/>
                  </a:lnTo>
                  <a:lnTo>
                    <a:pt x="344" y="76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75" y="345"/>
                  </a:lnTo>
                  <a:lnTo>
                    <a:pt x="119" y="368"/>
                  </a:lnTo>
                  <a:lnTo>
                    <a:pt x="144" y="376"/>
                  </a:lnTo>
                  <a:lnTo>
                    <a:pt x="140" y="351"/>
                  </a:lnTo>
                  <a:lnTo>
                    <a:pt x="138" y="302"/>
                  </a:lnTo>
                  <a:lnTo>
                    <a:pt x="150" y="255"/>
                  </a:lnTo>
                  <a:lnTo>
                    <a:pt x="173" y="211"/>
                  </a:lnTo>
                  <a:lnTo>
                    <a:pt x="190" y="1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5EEE6FE4-F9F1-4C79-9098-685DAE6F79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5" cy="125"/>
            </a:xfrm>
            <a:custGeom>
              <a:avLst/>
              <a:gdLst>
                <a:gd name="T0" fmla="*/ 190 w 375"/>
                <a:gd name="T1" fmla="*/ 190 h 374"/>
                <a:gd name="T2" fmla="*/ 211 w 375"/>
                <a:gd name="T3" fmla="*/ 172 h 374"/>
                <a:gd name="T4" fmla="*/ 254 w 375"/>
                <a:gd name="T5" fmla="*/ 149 h 374"/>
                <a:gd name="T6" fmla="*/ 301 w 375"/>
                <a:gd name="T7" fmla="*/ 138 h 374"/>
                <a:gd name="T8" fmla="*/ 350 w 375"/>
                <a:gd name="T9" fmla="*/ 138 h 374"/>
                <a:gd name="T10" fmla="*/ 375 w 375"/>
                <a:gd name="T11" fmla="*/ 144 h 374"/>
                <a:gd name="T12" fmla="*/ 368 w 375"/>
                <a:gd name="T13" fmla="*/ 119 h 374"/>
                <a:gd name="T14" fmla="*/ 345 w 375"/>
                <a:gd name="T15" fmla="*/ 74 h 374"/>
                <a:gd name="T16" fmla="*/ 327 w 375"/>
                <a:gd name="T17" fmla="*/ 54 h 374"/>
                <a:gd name="T18" fmla="*/ 313 w 375"/>
                <a:gd name="T19" fmla="*/ 41 h 374"/>
                <a:gd name="T20" fmla="*/ 281 w 375"/>
                <a:gd name="T21" fmla="*/ 20 h 374"/>
                <a:gd name="T22" fmla="*/ 247 w 375"/>
                <a:gd name="T23" fmla="*/ 5 h 374"/>
                <a:gd name="T24" fmla="*/ 211 w 375"/>
                <a:gd name="T25" fmla="*/ 0 h 374"/>
                <a:gd name="T26" fmla="*/ 173 w 375"/>
                <a:gd name="T27" fmla="*/ 0 h 374"/>
                <a:gd name="T28" fmla="*/ 136 w 375"/>
                <a:gd name="T29" fmla="*/ 5 h 374"/>
                <a:gd name="T30" fmla="*/ 101 w 375"/>
                <a:gd name="T31" fmla="*/ 20 h 374"/>
                <a:gd name="T32" fmla="*/ 70 w 375"/>
                <a:gd name="T33" fmla="*/ 41 h 374"/>
                <a:gd name="T34" fmla="*/ 55 w 375"/>
                <a:gd name="T35" fmla="*/ 54 h 374"/>
                <a:gd name="T36" fmla="*/ 42 w 375"/>
                <a:gd name="T37" fmla="*/ 69 h 374"/>
                <a:gd name="T38" fmla="*/ 21 w 375"/>
                <a:gd name="T39" fmla="*/ 102 h 374"/>
                <a:gd name="T40" fmla="*/ 8 w 375"/>
                <a:gd name="T41" fmla="*/ 136 h 374"/>
                <a:gd name="T42" fmla="*/ 0 w 375"/>
                <a:gd name="T43" fmla="*/ 172 h 374"/>
                <a:gd name="T44" fmla="*/ 0 w 375"/>
                <a:gd name="T45" fmla="*/ 210 h 374"/>
                <a:gd name="T46" fmla="*/ 8 w 375"/>
                <a:gd name="T47" fmla="*/ 246 h 374"/>
                <a:gd name="T48" fmla="*/ 22 w 375"/>
                <a:gd name="T49" fmla="*/ 280 h 374"/>
                <a:gd name="T50" fmla="*/ 42 w 375"/>
                <a:gd name="T51" fmla="*/ 312 h 374"/>
                <a:gd name="T52" fmla="*/ 55 w 375"/>
                <a:gd name="T53" fmla="*/ 326 h 374"/>
                <a:gd name="T54" fmla="*/ 75 w 375"/>
                <a:gd name="T55" fmla="*/ 345 h 374"/>
                <a:gd name="T56" fmla="*/ 120 w 375"/>
                <a:gd name="T57" fmla="*/ 367 h 374"/>
                <a:gd name="T58" fmla="*/ 144 w 375"/>
                <a:gd name="T59" fmla="*/ 374 h 374"/>
                <a:gd name="T60" fmla="*/ 140 w 375"/>
                <a:gd name="T61" fmla="*/ 349 h 374"/>
                <a:gd name="T62" fmla="*/ 139 w 375"/>
                <a:gd name="T63" fmla="*/ 302 h 374"/>
                <a:gd name="T64" fmla="*/ 150 w 375"/>
                <a:gd name="T65" fmla="*/ 254 h 374"/>
                <a:gd name="T66" fmla="*/ 173 w 375"/>
                <a:gd name="T67" fmla="*/ 210 h 374"/>
                <a:gd name="T68" fmla="*/ 190 w 375"/>
                <a:gd name="T69" fmla="*/ 19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5" h="374">
                  <a:moveTo>
                    <a:pt x="190" y="190"/>
                  </a:moveTo>
                  <a:lnTo>
                    <a:pt x="211" y="172"/>
                  </a:lnTo>
                  <a:lnTo>
                    <a:pt x="254" y="149"/>
                  </a:lnTo>
                  <a:lnTo>
                    <a:pt x="301" y="138"/>
                  </a:lnTo>
                  <a:lnTo>
                    <a:pt x="350" y="138"/>
                  </a:lnTo>
                  <a:lnTo>
                    <a:pt x="375" y="144"/>
                  </a:lnTo>
                  <a:lnTo>
                    <a:pt x="368" y="119"/>
                  </a:lnTo>
                  <a:lnTo>
                    <a:pt x="345" y="74"/>
                  </a:lnTo>
                  <a:lnTo>
                    <a:pt x="327" y="54"/>
                  </a:lnTo>
                  <a:lnTo>
                    <a:pt x="313" y="41"/>
                  </a:lnTo>
                  <a:lnTo>
                    <a:pt x="281" y="20"/>
                  </a:lnTo>
                  <a:lnTo>
                    <a:pt x="247" y="5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6" y="5"/>
                  </a:lnTo>
                  <a:lnTo>
                    <a:pt x="101" y="20"/>
                  </a:lnTo>
                  <a:lnTo>
                    <a:pt x="70" y="41"/>
                  </a:lnTo>
                  <a:lnTo>
                    <a:pt x="55" y="54"/>
                  </a:lnTo>
                  <a:lnTo>
                    <a:pt x="42" y="69"/>
                  </a:lnTo>
                  <a:lnTo>
                    <a:pt x="21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10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5" y="326"/>
                  </a:lnTo>
                  <a:lnTo>
                    <a:pt x="75" y="345"/>
                  </a:lnTo>
                  <a:lnTo>
                    <a:pt x="120" y="367"/>
                  </a:lnTo>
                  <a:lnTo>
                    <a:pt x="144" y="374"/>
                  </a:lnTo>
                  <a:lnTo>
                    <a:pt x="140" y="349"/>
                  </a:lnTo>
                  <a:lnTo>
                    <a:pt x="139" y="302"/>
                  </a:lnTo>
                  <a:lnTo>
                    <a:pt x="150" y="254"/>
                  </a:lnTo>
                  <a:lnTo>
                    <a:pt x="173" y="210"/>
                  </a:lnTo>
                  <a:lnTo>
                    <a:pt x="190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AC0197B3-08B4-4DE4-8321-7CE5193D1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4" cy="125"/>
            </a:xfrm>
            <a:custGeom>
              <a:avLst/>
              <a:gdLst>
                <a:gd name="T0" fmla="*/ 190 w 374"/>
                <a:gd name="T1" fmla="*/ 190 h 374"/>
                <a:gd name="T2" fmla="*/ 210 w 374"/>
                <a:gd name="T3" fmla="*/ 173 h 374"/>
                <a:gd name="T4" fmla="*/ 253 w 374"/>
                <a:gd name="T5" fmla="*/ 150 h 374"/>
                <a:gd name="T6" fmla="*/ 301 w 374"/>
                <a:gd name="T7" fmla="*/ 138 h 374"/>
                <a:gd name="T8" fmla="*/ 350 w 374"/>
                <a:gd name="T9" fmla="*/ 138 h 374"/>
                <a:gd name="T10" fmla="*/ 374 w 374"/>
                <a:gd name="T11" fmla="*/ 144 h 374"/>
                <a:gd name="T12" fmla="*/ 367 w 374"/>
                <a:gd name="T13" fmla="*/ 119 h 374"/>
                <a:gd name="T14" fmla="*/ 344 w 374"/>
                <a:gd name="T15" fmla="*/ 75 h 374"/>
                <a:gd name="T16" fmla="*/ 327 w 374"/>
                <a:gd name="T17" fmla="*/ 55 h 374"/>
                <a:gd name="T18" fmla="*/ 312 w 374"/>
                <a:gd name="T19" fmla="*/ 42 h 374"/>
                <a:gd name="T20" fmla="*/ 281 w 374"/>
                <a:gd name="T21" fmla="*/ 20 h 374"/>
                <a:gd name="T22" fmla="*/ 246 w 374"/>
                <a:gd name="T23" fmla="*/ 6 h 374"/>
                <a:gd name="T24" fmla="*/ 210 w 374"/>
                <a:gd name="T25" fmla="*/ 0 h 374"/>
                <a:gd name="T26" fmla="*/ 173 w 374"/>
                <a:gd name="T27" fmla="*/ 0 h 374"/>
                <a:gd name="T28" fmla="*/ 135 w 374"/>
                <a:gd name="T29" fmla="*/ 6 h 374"/>
                <a:gd name="T30" fmla="*/ 101 w 374"/>
                <a:gd name="T31" fmla="*/ 20 h 374"/>
                <a:gd name="T32" fmla="*/ 69 w 374"/>
                <a:gd name="T33" fmla="*/ 42 h 374"/>
                <a:gd name="T34" fmla="*/ 55 w 374"/>
                <a:gd name="T35" fmla="*/ 55 h 374"/>
                <a:gd name="T36" fmla="*/ 42 w 374"/>
                <a:gd name="T37" fmla="*/ 69 h 374"/>
                <a:gd name="T38" fmla="*/ 20 w 374"/>
                <a:gd name="T39" fmla="*/ 102 h 374"/>
                <a:gd name="T40" fmla="*/ 7 w 374"/>
                <a:gd name="T41" fmla="*/ 137 h 374"/>
                <a:gd name="T42" fmla="*/ 0 w 374"/>
                <a:gd name="T43" fmla="*/ 173 h 374"/>
                <a:gd name="T44" fmla="*/ 0 w 374"/>
                <a:gd name="T45" fmla="*/ 210 h 374"/>
                <a:gd name="T46" fmla="*/ 7 w 374"/>
                <a:gd name="T47" fmla="*/ 246 h 374"/>
                <a:gd name="T48" fmla="*/ 22 w 374"/>
                <a:gd name="T49" fmla="*/ 281 h 374"/>
                <a:gd name="T50" fmla="*/ 42 w 374"/>
                <a:gd name="T51" fmla="*/ 312 h 374"/>
                <a:gd name="T52" fmla="*/ 55 w 374"/>
                <a:gd name="T53" fmla="*/ 328 h 374"/>
                <a:gd name="T54" fmla="*/ 75 w 374"/>
                <a:gd name="T55" fmla="*/ 345 h 374"/>
                <a:gd name="T56" fmla="*/ 119 w 374"/>
                <a:gd name="T57" fmla="*/ 367 h 374"/>
                <a:gd name="T58" fmla="*/ 144 w 374"/>
                <a:gd name="T59" fmla="*/ 374 h 374"/>
                <a:gd name="T60" fmla="*/ 140 w 374"/>
                <a:gd name="T61" fmla="*/ 350 h 374"/>
                <a:gd name="T62" fmla="*/ 138 w 374"/>
                <a:gd name="T63" fmla="*/ 302 h 374"/>
                <a:gd name="T64" fmla="*/ 150 w 374"/>
                <a:gd name="T65" fmla="*/ 255 h 374"/>
                <a:gd name="T66" fmla="*/ 173 w 374"/>
                <a:gd name="T67" fmla="*/ 210 h 374"/>
                <a:gd name="T68" fmla="*/ 190 w 374"/>
                <a:gd name="T69" fmla="*/ 19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" h="374">
                  <a:moveTo>
                    <a:pt x="190" y="190"/>
                  </a:moveTo>
                  <a:lnTo>
                    <a:pt x="210" y="173"/>
                  </a:lnTo>
                  <a:lnTo>
                    <a:pt x="253" y="150"/>
                  </a:lnTo>
                  <a:lnTo>
                    <a:pt x="301" y="138"/>
                  </a:lnTo>
                  <a:lnTo>
                    <a:pt x="350" y="138"/>
                  </a:lnTo>
                  <a:lnTo>
                    <a:pt x="374" y="144"/>
                  </a:lnTo>
                  <a:lnTo>
                    <a:pt x="367" y="119"/>
                  </a:lnTo>
                  <a:lnTo>
                    <a:pt x="344" y="75"/>
                  </a:lnTo>
                  <a:lnTo>
                    <a:pt x="327" y="55"/>
                  </a:lnTo>
                  <a:lnTo>
                    <a:pt x="312" y="42"/>
                  </a:lnTo>
                  <a:lnTo>
                    <a:pt x="281" y="20"/>
                  </a:lnTo>
                  <a:lnTo>
                    <a:pt x="246" y="6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5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0" y="102"/>
                  </a:lnTo>
                  <a:lnTo>
                    <a:pt x="7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7" y="246"/>
                  </a:lnTo>
                  <a:lnTo>
                    <a:pt x="22" y="281"/>
                  </a:lnTo>
                  <a:lnTo>
                    <a:pt x="42" y="312"/>
                  </a:lnTo>
                  <a:lnTo>
                    <a:pt x="55" y="328"/>
                  </a:lnTo>
                  <a:lnTo>
                    <a:pt x="75" y="345"/>
                  </a:lnTo>
                  <a:lnTo>
                    <a:pt x="119" y="367"/>
                  </a:lnTo>
                  <a:lnTo>
                    <a:pt x="144" y="374"/>
                  </a:lnTo>
                  <a:lnTo>
                    <a:pt x="140" y="350"/>
                  </a:lnTo>
                  <a:lnTo>
                    <a:pt x="138" y="302"/>
                  </a:lnTo>
                  <a:lnTo>
                    <a:pt x="150" y="255"/>
                  </a:lnTo>
                  <a:lnTo>
                    <a:pt x="173" y="210"/>
                  </a:lnTo>
                  <a:lnTo>
                    <a:pt x="190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C8353374-1F42-4838-AE1D-6527F50621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8" cy="128"/>
            </a:xfrm>
            <a:custGeom>
              <a:avLst/>
              <a:gdLst>
                <a:gd name="T0" fmla="*/ 55 w 383"/>
                <a:gd name="T1" fmla="*/ 56 h 384"/>
                <a:gd name="T2" fmla="*/ 42 w 383"/>
                <a:gd name="T3" fmla="*/ 70 h 384"/>
                <a:gd name="T4" fmla="*/ 20 w 383"/>
                <a:gd name="T5" fmla="*/ 103 h 384"/>
                <a:gd name="T6" fmla="*/ 7 w 383"/>
                <a:gd name="T7" fmla="*/ 138 h 384"/>
                <a:gd name="T8" fmla="*/ 0 w 383"/>
                <a:gd name="T9" fmla="*/ 174 h 384"/>
                <a:gd name="T10" fmla="*/ 0 w 383"/>
                <a:gd name="T11" fmla="*/ 211 h 384"/>
                <a:gd name="T12" fmla="*/ 7 w 383"/>
                <a:gd name="T13" fmla="*/ 247 h 384"/>
                <a:gd name="T14" fmla="*/ 21 w 383"/>
                <a:gd name="T15" fmla="*/ 282 h 384"/>
                <a:gd name="T16" fmla="*/ 42 w 383"/>
                <a:gd name="T17" fmla="*/ 314 h 384"/>
                <a:gd name="T18" fmla="*/ 55 w 383"/>
                <a:gd name="T19" fmla="*/ 328 h 384"/>
                <a:gd name="T20" fmla="*/ 69 w 383"/>
                <a:gd name="T21" fmla="*/ 342 h 384"/>
                <a:gd name="T22" fmla="*/ 102 w 383"/>
                <a:gd name="T23" fmla="*/ 363 h 384"/>
                <a:gd name="T24" fmla="*/ 137 w 383"/>
                <a:gd name="T25" fmla="*/ 377 h 384"/>
                <a:gd name="T26" fmla="*/ 173 w 383"/>
                <a:gd name="T27" fmla="*/ 384 h 384"/>
                <a:gd name="T28" fmla="*/ 210 w 383"/>
                <a:gd name="T29" fmla="*/ 384 h 384"/>
                <a:gd name="T30" fmla="*/ 246 w 383"/>
                <a:gd name="T31" fmla="*/ 377 h 384"/>
                <a:gd name="T32" fmla="*/ 281 w 383"/>
                <a:gd name="T33" fmla="*/ 363 h 384"/>
                <a:gd name="T34" fmla="*/ 312 w 383"/>
                <a:gd name="T35" fmla="*/ 342 h 384"/>
                <a:gd name="T36" fmla="*/ 327 w 383"/>
                <a:gd name="T37" fmla="*/ 328 h 384"/>
                <a:gd name="T38" fmla="*/ 341 w 383"/>
                <a:gd name="T39" fmla="*/ 314 h 384"/>
                <a:gd name="T40" fmla="*/ 361 w 383"/>
                <a:gd name="T41" fmla="*/ 282 h 384"/>
                <a:gd name="T42" fmla="*/ 376 w 383"/>
                <a:gd name="T43" fmla="*/ 247 h 384"/>
                <a:gd name="T44" fmla="*/ 383 w 383"/>
                <a:gd name="T45" fmla="*/ 211 h 384"/>
                <a:gd name="T46" fmla="*/ 383 w 383"/>
                <a:gd name="T47" fmla="*/ 174 h 384"/>
                <a:gd name="T48" fmla="*/ 376 w 383"/>
                <a:gd name="T49" fmla="*/ 138 h 384"/>
                <a:gd name="T50" fmla="*/ 361 w 383"/>
                <a:gd name="T51" fmla="*/ 103 h 384"/>
                <a:gd name="T52" fmla="*/ 341 w 383"/>
                <a:gd name="T53" fmla="*/ 70 h 384"/>
                <a:gd name="T54" fmla="*/ 327 w 383"/>
                <a:gd name="T55" fmla="*/ 56 h 384"/>
                <a:gd name="T56" fmla="*/ 312 w 383"/>
                <a:gd name="T57" fmla="*/ 43 h 384"/>
                <a:gd name="T58" fmla="*/ 281 w 383"/>
                <a:gd name="T59" fmla="*/ 21 h 384"/>
                <a:gd name="T60" fmla="*/ 246 w 383"/>
                <a:gd name="T61" fmla="*/ 7 h 384"/>
                <a:gd name="T62" fmla="*/ 210 w 383"/>
                <a:gd name="T63" fmla="*/ 0 h 384"/>
                <a:gd name="T64" fmla="*/ 173 w 383"/>
                <a:gd name="T65" fmla="*/ 0 h 384"/>
                <a:gd name="T66" fmla="*/ 137 w 383"/>
                <a:gd name="T67" fmla="*/ 7 h 384"/>
                <a:gd name="T68" fmla="*/ 101 w 383"/>
                <a:gd name="T69" fmla="*/ 21 h 384"/>
                <a:gd name="T70" fmla="*/ 69 w 383"/>
                <a:gd name="T71" fmla="*/ 43 h 384"/>
                <a:gd name="T72" fmla="*/ 55 w 383"/>
                <a:gd name="T73" fmla="*/ 56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3" h="384">
                  <a:moveTo>
                    <a:pt x="55" y="56"/>
                  </a:move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69" y="342"/>
                  </a:lnTo>
                  <a:lnTo>
                    <a:pt x="102" y="363"/>
                  </a:lnTo>
                  <a:lnTo>
                    <a:pt x="137" y="377"/>
                  </a:lnTo>
                  <a:lnTo>
                    <a:pt x="173" y="384"/>
                  </a:lnTo>
                  <a:lnTo>
                    <a:pt x="210" y="384"/>
                  </a:lnTo>
                  <a:lnTo>
                    <a:pt x="246" y="377"/>
                  </a:lnTo>
                  <a:lnTo>
                    <a:pt x="281" y="363"/>
                  </a:lnTo>
                  <a:lnTo>
                    <a:pt x="312" y="342"/>
                  </a:lnTo>
                  <a:lnTo>
                    <a:pt x="327" y="328"/>
                  </a:lnTo>
                  <a:lnTo>
                    <a:pt x="341" y="314"/>
                  </a:lnTo>
                  <a:lnTo>
                    <a:pt x="361" y="282"/>
                  </a:lnTo>
                  <a:lnTo>
                    <a:pt x="376" y="247"/>
                  </a:lnTo>
                  <a:lnTo>
                    <a:pt x="383" y="211"/>
                  </a:lnTo>
                  <a:lnTo>
                    <a:pt x="383" y="174"/>
                  </a:lnTo>
                  <a:lnTo>
                    <a:pt x="376" y="138"/>
                  </a:lnTo>
                  <a:lnTo>
                    <a:pt x="361" y="103"/>
                  </a:lnTo>
                  <a:lnTo>
                    <a:pt x="341" y="70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304FF465-780C-40B8-AED5-BF08D7962B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258"/>
              <a:ext cx="1637" cy="1583"/>
            </a:xfrm>
            <a:custGeom>
              <a:avLst/>
              <a:gdLst>
                <a:gd name="T0" fmla="*/ 4719 w 4909"/>
                <a:gd name="T1" fmla="*/ 1247 h 4749"/>
                <a:gd name="T2" fmla="*/ 4691 w 4909"/>
                <a:gd name="T3" fmla="*/ 1221 h 4749"/>
                <a:gd name="T4" fmla="*/ 4624 w 4909"/>
                <a:gd name="T5" fmla="*/ 1181 h 4749"/>
                <a:gd name="T6" fmla="*/ 4549 w 4909"/>
                <a:gd name="T7" fmla="*/ 1154 h 4749"/>
                <a:gd name="T8" fmla="*/ 4469 w 4909"/>
                <a:gd name="T9" fmla="*/ 1139 h 4749"/>
                <a:gd name="T10" fmla="*/ 4388 w 4909"/>
                <a:gd name="T11" fmla="*/ 1139 h 4749"/>
                <a:gd name="T12" fmla="*/ 4308 w 4909"/>
                <a:gd name="T13" fmla="*/ 1154 h 4749"/>
                <a:gd name="T14" fmla="*/ 4234 w 4909"/>
                <a:gd name="T15" fmla="*/ 1181 h 4749"/>
                <a:gd name="T16" fmla="*/ 4168 w 4909"/>
                <a:gd name="T17" fmla="*/ 1221 h 4749"/>
                <a:gd name="T18" fmla="*/ 4139 w 4909"/>
                <a:gd name="T19" fmla="*/ 1247 h 4749"/>
                <a:gd name="T20" fmla="*/ 4138 w 4909"/>
                <a:gd name="T21" fmla="*/ 1265 h 4749"/>
                <a:gd name="T22" fmla="*/ 4087 w 4909"/>
                <a:gd name="T23" fmla="*/ 1403 h 4749"/>
                <a:gd name="T24" fmla="*/ 4012 w 4909"/>
                <a:gd name="T25" fmla="*/ 1556 h 4749"/>
                <a:gd name="T26" fmla="*/ 3890 w 4909"/>
                <a:gd name="T27" fmla="*/ 1763 h 4749"/>
                <a:gd name="T28" fmla="*/ 3706 w 4909"/>
                <a:gd name="T29" fmla="*/ 2025 h 4749"/>
                <a:gd name="T30" fmla="*/ 3450 w 4909"/>
                <a:gd name="T31" fmla="*/ 2345 h 4749"/>
                <a:gd name="T32" fmla="*/ 3201 w 4909"/>
                <a:gd name="T33" fmla="*/ 2622 h 4749"/>
                <a:gd name="T34" fmla="*/ 3008 w 4909"/>
                <a:gd name="T35" fmla="*/ 2826 h 4749"/>
                <a:gd name="T36" fmla="*/ 2901 w 4909"/>
                <a:gd name="T37" fmla="*/ 2934 h 4749"/>
                <a:gd name="T38" fmla="*/ 2687 w 4909"/>
                <a:gd name="T39" fmla="*/ 3145 h 4749"/>
                <a:gd name="T40" fmla="*/ 2288 w 4909"/>
                <a:gd name="T41" fmla="*/ 3522 h 4749"/>
                <a:gd name="T42" fmla="*/ 1932 w 4909"/>
                <a:gd name="T43" fmla="*/ 3839 h 4749"/>
                <a:gd name="T44" fmla="*/ 1623 w 4909"/>
                <a:gd name="T45" fmla="*/ 4101 h 4749"/>
                <a:gd name="T46" fmla="*/ 1251 w 4909"/>
                <a:gd name="T47" fmla="*/ 4396 h 4749"/>
                <a:gd name="T48" fmla="*/ 975 w 4909"/>
                <a:gd name="T49" fmla="*/ 4597 h 4749"/>
                <a:gd name="T50" fmla="*/ 949 w 4909"/>
                <a:gd name="T51" fmla="*/ 4612 h 4749"/>
                <a:gd name="T52" fmla="*/ 815 w 4909"/>
                <a:gd name="T53" fmla="*/ 4749 h 4749"/>
                <a:gd name="T54" fmla="*/ 0 w 4909"/>
                <a:gd name="T55" fmla="*/ 3936 h 4749"/>
                <a:gd name="T56" fmla="*/ 135 w 4909"/>
                <a:gd name="T57" fmla="*/ 3799 h 4749"/>
                <a:gd name="T58" fmla="*/ 3703 w 4909"/>
                <a:gd name="T59" fmla="*/ 232 h 4749"/>
                <a:gd name="T60" fmla="*/ 3738 w 4909"/>
                <a:gd name="T61" fmla="*/ 199 h 4749"/>
                <a:gd name="T62" fmla="*/ 3807 w 4909"/>
                <a:gd name="T63" fmla="*/ 142 h 4749"/>
                <a:gd name="T64" fmla="*/ 3876 w 4909"/>
                <a:gd name="T65" fmla="*/ 94 h 4749"/>
                <a:gd name="T66" fmla="*/ 3945 w 4909"/>
                <a:gd name="T67" fmla="*/ 58 h 4749"/>
                <a:gd name="T68" fmla="*/ 4014 w 4909"/>
                <a:gd name="T69" fmla="*/ 31 h 4749"/>
                <a:gd name="T70" fmla="*/ 4083 w 4909"/>
                <a:gd name="T71" fmla="*/ 12 h 4749"/>
                <a:gd name="T72" fmla="*/ 4151 w 4909"/>
                <a:gd name="T73" fmla="*/ 2 h 4749"/>
                <a:gd name="T74" fmla="*/ 4217 w 4909"/>
                <a:gd name="T75" fmla="*/ 0 h 4749"/>
                <a:gd name="T76" fmla="*/ 4283 w 4909"/>
                <a:gd name="T77" fmla="*/ 6 h 4749"/>
                <a:gd name="T78" fmla="*/ 4347 w 4909"/>
                <a:gd name="T79" fmla="*/ 19 h 4749"/>
                <a:gd name="T80" fmla="*/ 4439 w 4909"/>
                <a:gd name="T81" fmla="*/ 51 h 4749"/>
                <a:gd name="T82" fmla="*/ 4552 w 4909"/>
                <a:gd name="T83" fmla="*/ 116 h 4749"/>
                <a:gd name="T84" fmla="*/ 4655 w 4909"/>
                <a:gd name="T85" fmla="*/ 201 h 4749"/>
                <a:gd name="T86" fmla="*/ 4744 w 4909"/>
                <a:gd name="T87" fmla="*/ 303 h 4749"/>
                <a:gd name="T88" fmla="*/ 4816 w 4909"/>
                <a:gd name="T89" fmla="*/ 418 h 4749"/>
                <a:gd name="T90" fmla="*/ 4869 w 4909"/>
                <a:gd name="T91" fmla="*/ 543 h 4749"/>
                <a:gd name="T92" fmla="*/ 4901 w 4909"/>
                <a:gd name="T93" fmla="*/ 676 h 4749"/>
                <a:gd name="T94" fmla="*/ 4909 w 4909"/>
                <a:gd name="T95" fmla="*/ 810 h 4749"/>
                <a:gd name="T96" fmla="*/ 4898 w 4909"/>
                <a:gd name="T97" fmla="*/ 910 h 4749"/>
                <a:gd name="T98" fmla="*/ 4882 w 4909"/>
                <a:gd name="T99" fmla="*/ 975 h 4749"/>
                <a:gd name="T100" fmla="*/ 4859 w 4909"/>
                <a:gd name="T101" fmla="*/ 1040 h 4749"/>
                <a:gd name="T102" fmla="*/ 4829 w 4909"/>
                <a:gd name="T103" fmla="*/ 1102 h 4749"/>
                <a:gd name="T104" fmla="*/ 4791 w 4909"/>
                <a:gd name="T105" fmla="*/ 1162 h 4749"/>
                <a:gd name="T106" fmla="*/ 4745 w 4909"/>
                <a:gd name="T107" fmla="*/ 1220 h 4749"/>
                <a:gd name="T108" fmla="*/ 4719 w 4909"/>
                <a:gd name="T109" fmla="*/ 1247 h 4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909" h="4749">
                  <a:moveTo>
                    <a:pt x="4719" y="1247"/>
                  </a:moveTo>
                  <a:lnTo>
                    <a:pt x="4691" y="1221"/>
                  </a:lnTo>
                  <a:lnTo>
                    <a:pt x="4624" y="1181"/>
                  </a:lnTo>
                  <a:lnTo>
                    <a:pt x="4549" y="1154"/>
                  </a:lnTo>
                  <a:lnTo>
                    <a:pt x="4469" y="1139"/>
                  </a:lnTo>
                  <a:lnTo>
                    <a:pt x="4388" y="1139"/>
                  </a:lnTo>
                  <a:lnTo>
                    <a:pt x="4308" y="1154"/>
                  </a:lnTo>
                  <a:lnTo>
                    <a:pt x="4234" y="1181"/>
                  </a:lnTo>
                  <a:lnTo>
                    <a:pt x="4168" y="1221"/>
                  </a:lnTo>
                  <a:lnTo>
                    <a:pt x="4139" y="1247"/>
                  </a:lnTo>
                  <a:lnTo>
                    <a:pt x="4138" y="1265"/>
                  </a:lnTo>
                  <a:lnTo>
                    <a:pt x="4087" y="1403"/>
                  </a:lnTo>
                  <a:lnTo>
                    <a:pt x="4012" y="1556"/>
                  </a:lnTo>
                  <a:lnTo>
                    <a:pt x="3890" y="1763"/>
                  </a:lnTo>
                  <a:lnTo>
                    <a:pt x="3706" y="2025"/>
                  </a:lnTo>
                  <a:lnTo>
                    <a:pt x="3450" y="2345"/>
                  </a:lnTo>
                  <a:lnTo>
                    <a:pt x="3201" y="2622"/>
                  </a:lnTo>
                  <a:lnTo>
                    <a:pt x="3008" y="2826"/>
                  </a:lnTo>
                  <a:lnTo>
                    <a:pt x="2901" y="2934"/>
                  </a:lnTo>
                  <a:lnTo>
                    <a:pt x="2687" y="3145"/>
                  </a:lnTo>
                  <a:lnTo>
                    <a:pt x="2288" y="3522"/>
                  </a:lnTo>
                  <a:lnTo>
                    <a:pt x="1932" y="3839"/>
                  </a:lnTo>
                  <a:lnTo>
                    <a:pt x="1623" y="4101"/>
                  </a:lnTo>
                  <a:lnTo>
                    <a:pt x="1251" y="4396"/>
                  </a:lnTo>
                  <a:lnTo>
                    <a:pt x="975" y="4597"/>
                  </a:lnTo>
                  <a:lnTo>
                    <a:pt x="949" y="4612"/>
                  </a:lnTo>
                  <a:lnTo>
                    <a:pt x="815" y="4749"/>
                  </a:lnTo>
                  <a:lnTo>
                    <a:pt x="0" y="3936"/>
                  </a:lnTo>
                  <a:lnTo>
                    <a:pt x="135" y="3799"/>
                  </a:lnTo>
                  <a:lnTo>
                    <a:pt x="3703" y="232"/>
                  </a:lnTo>
                  <a:lnTo>
                    <a:pt x="3738" y="199"/>
                  </a:lnTo>
                  <a:lnTo>
                    <a:pt x="3807" y="142"/>
                  </a:lnTo>
                  <a:lnTo>
                    <a:pt x="3876" y="94"/>
                  </a:lnTo>
                  <a:lnTo>
                    <a:pt x="3945" y="58"/>
                  </a:lnTo>
                  <a:lnTo>
                    <a:pt x="4014" y="31"/>
                  </a:lnTo>
                  <a:lnTo>
                    <a:pt x="4083" y="12"/>
                  </a:lnTo>
                  <a:lnTo>
                    <a:pt x="4151" y="2"/>
                  </a:lnTo>
                  <a:lnTo>
                    <a:pt x="4217" y="0"/>
                  </a:lnTo>
                  <a:lnTo>
                    <a:pt x="4283" y="6"/>
                  </a:lnTo>
                  <a:lnTo>
                    <a:pt x="4347" y="19"/>
                  </a:lnTo>
                  <a:lnTo>
                    <a:pt x="4439" y="51"/>
                  </a:lnTo>
                  <a:lnTo>
                    <a:pt x="4552" y="116"/>
                  </a:lnTo>
                  <a:lnTo>
                    <a:pt x="4655" y="201"/>
                  </a:lnTo>
                  <a:lnTo>
                    <a:pt x="4744" y="303"/>
                  </a:lnTo>
                  <a:lnTo>
                    <a:pt x="4816" y="418"/>
                  </a:lnTo>
                  <a:lnTo>
                    <a:pt x="4869" y="543"/>
                  </a:lnTo>
                  <a:lnTo>
                    <a:pt x="4901" y="676"/>
                  </a:lnTo>
                  <a:lnTo>
                    <a:pt x="4909" y="810"/>
                  </a:lnTo>
                  <a:lnTo>
                    <a:pt x="4898" y="910"/>
                  </a:lnTo>
                  <a:lnTo>
                    <a:pt x="4882" y="975"/>
                  </a:lnTo>
                  <a:lnTo>
                    <a:pt x="4859" y="1040"/>
                  </a:lnTo>
                  <a:lnTo>
                    <a:pt x="4829" y="1102"/>
                  </a:lnTo>
                  <a:lnTo>
                    <a:pt x="4791" y="1162"/>
                  </a:lnTo>
                  <a:lnTo>
                    <a:pt x="4745" y="1220"/>
                  </a:lnTo>
                  <a:lnTo>
                    <a:pt x="4719" y="12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AF51D14B-D432-41E1-B88F-C0485AEAC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8" cy="127"/>
            </a:xfrm>
            <a:custGeom>
              <a:avLst/>
              <a:gdLst>
                <a:gd name="T0" fmla="*/ 329 w 385"/>
                <a:gd name="T1" fmla="*/ 326 h 381"/>
                <a:gd name="T2" fmla="*/ 342 w 385"/>
                <a:gd name="T3" fmla="*/ 312 h 381"/>
                <a:gd name="T4" fmla="*/ 363 w 385"/>
                <a:gd name="T5" fmla="*/ 280 h 381"/>
                <a:gd name="T6" fmla="*/ 378 w 385"/>
                <a:gd name="T7" fmla="*/ 246 h 381"/>
                <a:gd name="T8" fmla="*/ 385 w 385"/>
                <a:gd name="T9" fmla="*/ 210 h 381"/>
                <a:gd name="T10" fmla="*/ 385 w 385"/>
                <a:gd name="T11" fmla="*/ 172 h 381"/>
                <a:gd name="T12" fmla="*/ 378 w 385"/>
                <a:gd name="T13" fmla="*/ 136 h 381"/>
                <a:gd name="T14" fmla="*/ 363 w 385"/>
                <a:gd name="T15" fmla="*/ 102 h 381"/>
                <a:gd name="T16" fmla="*/ 342 w 385"/>
                <a:gd name="T17" fmla="*/ 70 h 381"/>
                <a:gd name="T18" fmla="*/ 329 w 385"/>
                <a:gd name="T19" fmla="*/ 56 h 381"/>
                <a:gd name="T20" fmla="*/ 314 w 385"/>
                <a:gd name="T21" fmla="*/ 41 h 381"/>
                <a:gd name="T22" fmla="*/ 281 w 385"/>
                <a:gd name="T23" fmla="*/ 21 h 381"/>
                <a:gd name="T24" fmla="*/ 247 w 385"/>
                <a:gd name="T25" fmla="*/ 7 h 381"/>
                <a:gd name="T26" fmla="*/ 211 w 385"/>
                <a:gd name="T27" fmla="*/ 0 h 381"/>
                <a:gd name="T28" fmla="*/ 173 w 385"/>
                <a:gd name="T29" fmla="*/ 0 h 381"/>
                <a:gd name="T30" fmla="*/ 137 w 385"/>
                <a:gd name="T31" fmla="*/ 7 h 381"/>
                <a:gd name="T32" fmla="*/ 103 w 385"/>
                <a:gd name="T33" fmla="*/ 21 h 381"/>
                <a:gd name="T34" fmla="*/ 71 w 385"/>
                <a:gd name="T35" fmla="*/ 41 h 381"/>
                <a:gd name="T36" fmla="*/ 57 w 385"/>
                <a:gd name="T37" fmla="*/ 56 h 381"/>
                <a:gd name="T38" fmla="*/ 42 w 385"/>
                <a:gd name="T39" fmla="*/ 70 h 381"/>
                <a:gd name="T40" fmla="*/ 22 w 385"/>
                <a:gd name="T41" fmla="*/ 102 h 381"/>
                <a:gd name="T42" fmla="*/ 8 w 385"/>
                <a:gd name="T43" fmla="*/ 136 h 381"/>
                <a:gd name="T44" fmla="*/ 0 w 385"/>
                <a:gd name="T45" fmla="*/ 172 h 381"/>
                <a:gd name="T46" fmla="*/ 0 w 385"/>
                <a:gd name="T47" fmla="*/ 208 h 381"/>
                <a:gd name="T48" fmla="*/ 8 w 385"/>
                <a:gd name="T49" fmla="*/ 246 h 381"/>
                <a:gd name="T50" fmla="*/ 22 w 385"/>
                <a:gd name="T51" fmla="*/ 280 h 381"/>
                <a:gd name="T52" fmla="*/ 42 w 385"/>
                <a:gd name="T53" fmla="*/ 312 h 381"/>
                <a:gd name="T54" fmla="*/ 57 w 385"/>
                <a:gd name="T55" fmla="*/ 326 h 381"/>
                <a:gd name="T56" fmla="*/ 71 w 385"/>
                <a:gd name="T57" fmla="*/ 339 h 381"/>
                <a:gd name="T58" fmla="*/ 103 w 385"/>
                <a:gd name="T59" fmla="*/ 361 h 381"/>
                <a:gd name="T60" fmla="*/ 137 w 385"/>
                <a:gd name="T61" fmla="*/ 374 h 381"/>
                <a:gd name="T62" fmla="*/ 173 w 385"/>
                <a:gd name="T63" fmla="*/ 381 h 381"/>
                <a:gd name="T64" fmla="*/ 211 w 385"/>
                <a:gd name="T65" fmla="*/ 381 h 381"/>
                <a:gd name="T66" fmla="*/ 247 w 385"/>
                <a:gd name="T67" fmla="*/ 375 h 381"/>
                <a:gd name="T68" fmla="*/ 281 w 385"/>
                <a:gd name="T69" fmla="*/ 361 h 381"/>
                <a:gd name="T70" fmla="*/ 314 w 385"/>
                <a:gd name="T71" fmla="*/ 339 h 381"/>
                <a:gd name="T72" fmla="*/ 329 w 385"/>
                <a:gd name="T73" fmla="*/ 32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5" h="381">
                  <a:moveTo>
                    <a:pt x="329" y="326"/>
                  </a:moveTo>
                  <a:lnTo>
                    <a:pt x="342" y="312"/>
                  </a:lnTo>
                  <a:lnTo>
                    <a:pt x="363" y="280"/>
                  </a:lnTo>
                  <a:lnTo>
                    <a:pt x="378" y="246"/>
                  </a:lnTo>
                  <a:lnTo>
                    <a:pt x="385" y="210"/>
                  </a:lnTo>
                  <a:lnTo>
                    <a:pt x="385" y="172"/>
                  </a:lnTo>
                  <a:lnTo>
                    <a:pt x="378" y="136"/>
                  </a:lnTo>
                  <a:lnTo>
                    <a:pt x="363" y="102"/>
                  </a:lnTo>
                  <a:lnTo>
                    <a:pt x="342" y="70"/>
                  </a:lnTo>
                  <a:lnTo>
                    <a:pt x="329" y="56"/>
                  </a:lnTo>
                  <a:lnTo>
                    <a:pt x="314" y="41"/>
                  </a:lnTo>
                  <a:lnTo>
                    <a:pt x="281" y="21"/>
                  </a:lnTo>
                  <a:lnTo>
                    <a:pt x="247" y="7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3" y="21"/>
                  </a:lnTo>
                  <a:lnTo>
                    <a:pt x="71" y="41"/>
                  </a:lnTo>
                  <a:lnTo>
                    <a:pt x="57" y="56"/>
                  </a:lnTo>
                  <a:lnTo>
                    <a:pt x="42" y="70"/>
                  </a:lnTo>
                  <a:lnTo>
                    <a:pt x="22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08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7" y="326"/>
                  </a:lnTo>
                  <a:lnTo>
                    <a:pt x="71" y="339"/>
                  </a:lnTo>
                  <a:lnTo>
                    <a:pt x="103" y="361"/>
                  </a:lnTo>
                  <a:lnTo>
                    <a:pt x="137" y="374"/>
                  </a:lnTo>
                  <a:lnTo>
                    <a:pt x="173" y="381"/>
                  </a:lnTo>
                  <a:lnTo>
                    <a:pt x="211" y="381"/>
                  </a:lnTo>
                  <a:lnTo>
                    <a:pt x="247" y="375"/>
                  </a:lnTo>
                  <a:lnTo>
                    <a:pt x="281" y="361"/>
                  </a:lnTo>
                  <a:lnTo>
                    <a:pt x="314" y="339"/>
                  </a:lnTo>
                  <a:lnTo>
                    <a:pt x="329" y="326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4B07EB24-8331-4BED-845A-F3C8237152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7" cy="128"/>
            </a:xfrm>
            <a:custGeom>
              <a:avLst/>
              <a:gdLst>
                <a:gd name="T0" fmla="*/ 326 w 382"/>
                <a:gd name="T1" fmla="*/ 328 h 383"/>
                <a:gd name="T2" fmla="*/ 340 w 382"/>
                <a:gd name="T3" fmla="*/ 312 h 383"/>
                <a:gd name="T4" fmla="*/ 360 w 382"/>
                <a:gd name="T5" fmla="*/ 281 h 383"/>
                <a:gd name="T6" fmla="*/ 375 w 382"/>
                <a:gd name="T7" fmla="*/ 246 h 383"/>
                <a:gd name="T8" fmla="*/ 382 w 382"/>
                <a:gd name="T9" fmla="*/ 209 h 383"/>
                <a:gd name="T10" fmla="*/ 382 w 382"/>
                <a:gd name="T11" fmla="*/ 173 h 383"/>
                <a:gd name="T12" fmla="*/ 375 w 382"/>
                <a:gd name="T13" fmla="*/ 135 h 383"/>
                <a:gd name="T14" fmla="*/ 360 w 382"/>
                <a:gd name="T15" fmla="*/ 101 h 383"/>
                <a:gd name="T16" fmla="*/ 339 w 382"/>
                <a:gd name="T17" fmla="*/ 69 h 383"/>
                <a:gd name="T18" fmla="*/ 326 w 382"/>
                <a:gd name="T19" fmla="*/ 55 h 383"/>
                <a:gd name="T20" fmla="*/ 311 w 382"/>
                <a:gd name="T21" fmla="*/ 42 h 383"/>
                <a:gd name="T22" fmla="*/ 280 w 382"/>
                <a:gd name="T23" fmla="*/ 20 h 383"/>
                <a:gd name="T24" fmla="*/ 245 w 382"/>
                <a:gd name="T25" fmla="*/ 7 h 383"/>
                <a:gd name="T26" fmla="*/ 209 w 382"/>
                <a:gd name="T27" fmla="*/ 0 h 383"/>
                <a:gd name="T28" fmla="*/ 172 w 382"/>
                <a:gd name="T29" fmla="*/ 0 h 383"/>
                <a:gd name="T30" fmla="*/ 136 w 382"/>
                <a:gd name="T31" fmla="*/ 6 h 383"/>
                <a:gd name="T32" fmla="*/ 101 w 382"/>
                <a:gd name="T33" fmla="*/ 20 h 383"/>
                <a:gd name="T34" fmla="*/ 69 w 382"/>
                <a:gd name="T35" fmla="*/ 42 h 383"/>
                <a:gd name="T36" fmla="*/ 55 w 382"/>
                <a:gd name="T37" fmla="*/ 55 h 383"/>
                <a:gd name="T38" fmla="*/ 42 w 382"/>
                <a:gd name="T39" fmla="*/ 69 h 383"/>
                <a:gd name="T40" fmla="*/ 21 w 382"/>
                <a:gd name="T41" fmla="*/ 101 h 383"/>
                <a:gd name="T42" fmla="*/ 6 w 382"/>
                <a:gd name="T43" fmla="*/ 137 h 383"/>
                <a:gd name="T44" fmla="*/ 0 w 382"/>
                <a:gd name="T45" fmla="*/ 173 h 383"/>
                <a:gd name="T46" fmla="*/ 0 w 382"/>
                <a:gd name="T47" fmla="*/ 210 h 383"/>
                <a:gd name="T48" fmla="*/ 6 w 382"/>
                <a:gd name="T49" fmla="*/ 246 h 383"/>
                <a:gd name="T50" fmla="*/ 21 w 382"/>
                <a:gd name="T51" fmla="*/ 281 h 383"/>
                <a:gd name="T52" fmla="*/ 42 w 382"/>
                <a:gd name="T53" fmla="*/ 314 h 383"/>
                <a:gd name="T54" fmla="*/ 55 w 382"/>
                <a:gd name="T55" fmla="*/ 328 h 383"/>
                <a:gd name="T56" fmla="*/ 69 w 382"/>
                <a:gd name="T57" fmla="*/ 341 h 383"/>
                <a:gd name="T58" fmla="*/ 101 w 382"/>
                <a:gd name="T59" fmla="*/ 361 h 383"/>
                <a:gd name="T60" fmla="*/ 136 w 382"/>
                <a:gd name="T61" fmla="*/ 376 h 383"/>
                <a:gd name="T62" fmla="*/ 172 w 382"/>
                <a:gd name="T63" fmla="*/ 383 h 383"/>
                <a:gd name="T64" fmla="*/ 209 w 382"/>
                <a:gd name="T65" fmla="*/ 383 h 383"/>
                <a:gd name="T66" fmla="*/ 245 w 382"/>
                <a:gd name="T67" fmla="*/ 376 h 383"/>
                <a:gd name="T68" fmla="*/ 280 w 382"/>
                <a:gd name="T69" fmla="*/ 361 h 383"/>
                <a:gd name="T70" fmla="*/ 311 w 382"/>
                <a:gd name="T71" fmla="*/ 341 h 383"/>
                <a:gd name="T72" fmla="*/ 326 w 382"/>
                <a:gd name="T73" fmla="*/ 32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2" h="383">
                  <a:moveTo>
                    <a:pt x="326" y="328"/>
                  </a:moveTo>
                  <a:lnTo>
                    <a:pt x="340" y="312"/>
                  </a:lnTo>
                  <a:lnTo>
                    <a:pt x="360" y="281"/>
                  </a:lnTo>
                  <a:lnTo>
                    <a:pt x="375" y="246"/>
                  </a:lnTo>
                  <a:lnTo>
                    <a:pt x="382" y="209"/>
                  </a:lnTo>
                  <a:lnTo>
                    <a:pt x="382" y="173"/>
                  </a:lnTo>
                  <a:lnTo>
                    <a:pt x="375" y="135"/>
                  </a:lnTo>
                  <a:lnTo>
                    <a:pt x="360" y="101"/>
                  </a:lnTo>
                  <a:lnTo>
                    <a:pt x="339" y="69"/>
                  </a:lnTo>
                  <a:lnTo>
                    <a:pt x="326" y="55"/>
                  </a:lnTo>
                  <a:lnTo>
                    <a:pt x="311" y="42"/>
                  </a:lnTo>
                  <a:lnTo>
                    <a:pt x="280" y="20"/>
                  </a:lnTo>
                  <a:lnTo>
                    <a:pt x="245" y="7"/>
                  </a:lnTo>
                  <a:lnTo>
                    <a:pt x="209" y="0"/>
                  </a:lnTo>
                  <a:lnTo>
                    <a:pt x="172" y="0"/>
                  </a:lnTo>
                  <a:lnTo>
                    <a:pt x="136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1" y="101"/>
                  </a:lnTo>
                  <a:lnTo>
                    <a:pt x="6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6" y="246"/>
                  </a:lnTo>
                  <a:lnTo>
                    <a:pt x="21" y="281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69" y="341"/>
                  </a:lnTo>
                  <a:lnTo>
                    <a:pt x="101" y="361"/>
                  </a:lnTo>
                  <a:lnTo>
                    <a:pt x="136" y="376"/>
                  </a:lnTo>
                  <a:lnTo>
                    <a:pt x="172" y="383"/>
                  </a:lnTo>
                  <a:lnTo>
                    <a:pt x="209" y="383"/>
                  </a:lnTo>
                  <a:lnTo>
                    <a:pt x="245" y="376"/>
                  </a:lnTo>
                  <a:lnTo>
                    <a:pt x="280" y="361"/>
                  </a:lnTo>
                  <a:lnTo>
                    <a:pt x="311" y="341"/>
                  </a:lnTo>
                  <a:lnTo>
                    <a:pt x="326" y="328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21">
              <a:extLst>
                <a:ext uri="{FF2B5EF4-FFF2-40B4-BE49-F238E27FC236}">
                  <a16:creationId xmlns:a16="http://schemas.microsoft.com/office/drawing/2014/main" id="{4EF102F6-43C1-4FAC-B5E9-B8C939DECA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335"/>
              <a:ext cx="1235" cy="1235"/>
            </a:xfrm>
            <a:custGeom>
              <a:avLst/>
              <a:gdLst>
                <a:gd name="T0" fmla="*/ 0 w 3703"/>
                <a:gd name="T1" fmla="*/ 3704 h 3704"/>
                <a:gd name="T2" fmla="*/ 0 w 3703"/>
                <a:gd name="T3" fmla="*/ 3704 h 3704"/>
                <a:gd name="T4" fmla="*/ 135 w 3703"/>
                <a:gd name="T5" fmla="*/ 3567 h 3704"/>
                <a:gd name="T6" fmla="*/ 3703 w 3703"/>
                <a:gd name="T7" fmla="*/ 0 h 3704"/>
                <a:gd name="T8" fmla="*/ 135 w 3703"/>
                <a:gd name="T9" fmla="*/ 3567 h 3704"/>
                <a:gd name="T10" fmla="*/ 0 w 3703"/>
                <a:gd name="T11" fmla="*/ 3704 h 3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03" h="3704">
                  <a:moveTo>
                    <a:pt x="0" y="3704"/>
                  </a:moveTo>
                  <a:lnTo>
                    <a:pt x="0" y="3704"/>
                  </a:lnTo>
                  <a:lnTo>
                    <a:pt x="135" y="3567"/>
                  </a:lnTo>
                  <a:lnTo>
                    <a:pt x="3703" y="0"/>
                  </a:lnTo>
                  <a:lnTo>
                    <a:pt x="135" y="3567"/>
                  </a:lnTo>
                  <a:lnTo>
                    <a:pt x="0" y="370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88A85984-8177-48E7-A237-C37BD3E452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3 w 13"/>
                <a:gd name="T7" fmla="*/ 0 h 16"/>
                <a:gd name="T8" fmla="*/ 5 w 13"/>
                <a:gd name="T9" fmla="*/ 7 h 16"/>
                <a:gd name="T10" fmla="*/ 0 w 13"/>
                <a:gd name="T11" fmla="*/ 16 h 16"/>
                <a:gd name="T12" fmla="*/ 0 w 1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7"/>
                  </a:lnTo>
                  <a:lnTo>
                    <a:pt x="0" y="16"/>
                  </a:lnTo>
                  <a:lnTo>
                    <a:pt x="0" y="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23">
              <a:extLst>
                <a:ext uri="{FF2B5EF4-FFF2-40B4-BE49-F238E27FC236}">
                  <a16:creationId xmlns:a16="http://schemas.microsoft.com/office/drawing/2014/main" id="{292669BE-20F0-479D-A53C-35BCF35F84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3 w 13"/>
                <a:gd name="T7" fmla="*/ 0 h 16"/>
                <a:gd name="T8" fmla="*/ 5 w 13"/>
                <a:gd name="T9" fmla="*/ 7 h 16"/>
                <a:gd name="T10" fmla="*/ 0 w 13"/>
                <a:gd name="T11" fmla="*/ 16 h 16"/>
                <a:gd name="T12" fmla="*/ 0 w 1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7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CBD0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3D7BE9B4-B383-4B21-8ECC-4173054C0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0 w 13"/>
                <a:gd name="T7" fmla="*/ 6 h 16"/>
                <a:gd name="T8" fmla="*/ 0 w 13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0" y="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2805CB57-3792-4FF6-B1EB-1F1A9C722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" y="1383"/>
              <a:ext cx="6" cy="5"/>
            </a:xfrm>
            <a:custGeom>
              <a:avLst/>
              <a:gdLst>
                <a:gd name="T0" fmla="*/ 0 w 17"/>
                <a:gd name="T1" fmla="*/ 16 h 16"/>
                <a:gd name="T2" fmla="*/ 8 w 17"/>
                <a:gd name="T3" fmla="*/ 7 h 16"/>
                <a:gd name="T4" fmla="*/ 17 w 17"/>
                <a:gd name="T5" fmla="*/ 0 h 16"/>
                <a:gd name="T6" fmla="*/ 17 w 17"/>
                <a:gd name="T7" fmla="*/ 0 h 16"/>
                <a:gd name="T8" fmla="*/ 8 w 17"/>
                <a:gd name="T9" fmla="*/ 7 h 16"/>
                <a:gd name="T10" fmla="*/ 0 w 17"/>
                <a:gd name="T11" fmla="*/ 16 h 16"/>
                <a:gd name="T12" fmla="*/ 0 w 17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6">
                  <a:moveTo>
                    <a:pt x="0" y="16"/>
                  </a:moveTo>
                  <a:lnTo>
                    <a:pt x="8" y="7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8" y="7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4DF0D183-4B11-4076-B5CD-2D89927731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" y="1383"/>
              <a:ext cx="6" cy="5"/>
            </a:xfrm>
            <a:custGeom>
              <a:avLst/>
              <a:gdLst>
                <a:gd name="T0" fmla="*/ 0 w 17"/>
                <a:gd name="T1" fmla="*/ 16 h 16"/>
                <a:gd name="T2" fmla="*/ 8 w 17"/>
                <a:gd name="T3" fmla="*/ 7 h 16"/>
                <a:gd name="T4" fmla="*/ 17 w 17"/>
                <a:gd name="T5" fmla="*/ 0 h 16"/>
                <a:gd name="T6" fmla="*/ 5 w 17"/>
                <a:gd name="T7" fmla="*/ 12 h 16"/>
                <a:gd name="T8" fmla="*/ 0 w 17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0" y="16"/>
                  </a:moveTo>
                  <a:lnTo>
                    <a:pt x="8" y="7"/>
                  </a:lnTo>
                  <a:lnTo>
                    <a:pt x="17" y="0"/>
                  </a:lnTo>
                  <a:lnTo>
                    <a:pt x="5" y="12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7204C8CC-1CC8-4B88-9939-DEB7BDBB8C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4" y="290"/>
              <a:ext cx="56" cy="45"/>
            </a:xfrm>
            <a:custGeom>
              <a:avLst/>
              <a:gdLst>
                <a:gd name="T0" fmla="*/ 0 w 170"/>
                <a:gd name="T1" fmla="*/ 135 h 135"/>
                <a:gd name="T2" fmla="*/ 43 w 170"/>
                <a:gd name="T3" fmla="*/ 95 h 135"/>
                <a:gd name="T4" fmla="*/ 127 w 170"/>
                <a:gd name="T5" fmla="*/ 27 h 135"/>
                <a:gd name="T6" fmla="*/ 170 w 170"/>
                <a:gd name="T7" fmla="*/ 0 h 135"/>
                <a:gd name="T8" fmla="*/ 127 w 170"/>
                <a:gd name="T9" fmla="*/ 27 h 135"/>
                <a:gd name="T10" fmla="*/ 43 w 170"/>
                <a:gd name="T11" fmla="*/ 95 h 135"/>
                <a:gd name="T12" fmla="*/ 0 w 170"/>
                <a:gd name="T13" fmla="*/ 135 h 135"/>
                <a:gd name="T14" fmla="*/ 0 w 170"/>
                <a:gd name="T15" fmla="*/ 135 h 135"/>
                <a:gd name="T16" fmla="*/ 170 w 170"/>
                <a:gd name="T17" fmla="*/ 0 h 135"/>
                <a:gd name="T18" fmla="*/ 170 w 170"/>
                <a:gd name="T19" fmla="*/ 0 h 135"/>
                <a:gd name="T20" fmla="*/ 0 w 170"/>
                <a:gd name="T21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0" h="135">
                  <a:moveTo>
                    <a:pt x="0" y="135"/>
                  </a:moveTo>
                  <a:lnTo>
                    <a:pt x="43" y="95"/>
                  </a:lnTo>
                  <a:lnTo>
                    <a:pt x="127" y="27"/>
                  </a:lnTo>
                  <a:lnTo>
                    <a:pt x="170" y="0"/>
                  </a:lnTo>
                  <a:lnTo>
                    <a:pt x="127" y="27"/>
                  </a:lnTo>
                  <a:lnTo>
                    <a:pt x="43" y="95"/>
                  </a:lnTo>
                  <a:lnTo>
                    <a:pt x="0" y="135"/>
                  </a:lnTo>
                  <a:close/>
                  <a:moveTo>
                    <a:pt x="0" y="135"/>
                  </a:moveTo>
                  <a:lnTo>
                    <a:pt x="170" y="0"/>
                  </a:lnTo>
                  <a:lnTo>
                    <a:pt x="170" y="0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9489B381-7CB2-4D0E-8A0E-32F9F0E7F0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0" y="1023"/>
              <a:ext cx="7" cy="7"/>
            </a:xfrm>
            <a:custGeom>
              <a:avLst/>
              <a:gdLst>
                <a:gd name="T0" fmla="*/ 0 w 21"/>
                <a:gd name="T1" fmla="*/ 20 h 20"/>
                <a:gd name="T2" fmla="*/ 5 w 21"/>
                <a:gd name="T3" fmla="*/ 14 h 20"/>
                <a:gd name="T4" fmla="*/ 11 w 21"/>
                <a:gd name="T5" fmla="*/ 10 h 20"/>
                <a:gd name="T6" fmla="*/ 15 w 21"/>
                <a:gd name="T7" fmla="*/ 4 h 20"/>
                <a:gd name="T8" fmla="*/ 21 w 21"/>
                <a:gd name="T9" fmla="*/ 0 h 20"/>
                <a:gd name="T10" fmla="*/ 12 w 21"/>
                <a:gd name="T11" fmla="*/ 8 h 20"/>
                <a:gd name="T12" fmla="*/ 11 w 21"/>
                <a:gd name="T13" fmla="*/ 10 h 20"/>
                <a:gd name="T14" fmla="*/ 9 w 21"/>
                <a:gd name="T15" fmla="*/ 11 h 20"/>
                <a:gd name="T16" fmla="*/ 0 w 21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0">
                  <a:moveTo>
                    <a:pt x="0" y="20"/>
                  </a:moveTo>
                  <a:lnTo>
                    <a:pt x="5" y="14"/>
                  </a:lnTo>
                  <a:lnTo>
                    <a:pt x="11" y="10"/>
                  </a:lnTo>
                  <a:lnTo>
                    <a:pt x="15" y="4"/>
                  </a:lnTo>
                  <a:lnTo>
                    <a:pt x="21" y="0"/>
                  </a:lnTo>
                  <a:lnTo>
                    <a:pt x="12" y="8"/>
                  </a:lnTo>
                  <a:lnTo>
                    <a:pt x="11" y="10"/>
                  </a:lnTo>
                  <a:lnTo>
                    <a:pt x="9" y="11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B7175C5A-D797-4DDC-9560-C8FB771E5A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1" y="664"/>
              <a:ext cx="4" cy="5"/>
            </a:xfrm>
            <a:custGeom>
              <a:avLst/>
              <a:gdLst>
                <a:gd name="T0" fmla="*/ 0 w 13"/>
                <a:gd name="T1" fmla="*/ 14 h 14"/>
                <a:gd name="T2" fmla="*/ 7 w 13"/>
                <a:gd name="T3" fmla="*/ 7 h 14"/>
                <a:gd name="T4" fmla="*/ 13 w 13"/>
                <a:gd name="T5" fmla="*/ 0 h 14"/>
                <a:gd name="T6" fmla="*/ 10 w 13"/>
                <a:gd name="T7" fmla="*/ 4 h 14"/>
                <a:gd name="T8" fmla="*/ 0 w 1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0" y="14"/>
                  </a:moveTo>
                  <a:lnTo>
                    <a:pt x="7" y="7"/>
                  </a:lnTo>
                  <a:lnTo>
                    <a:pt x="13" y="0"/>
                  </a:lnTo>
                  <a:lnTo>
                    <a:pt x="10" y="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B1FDCBC7-C37D-4A83-959E-A9019E39A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" y="660"/>
              <a:ext cx="5" cy="4"/>
            </a:xfrm>
            <a:custGeom>
              <a:avLst/>
              <a:gdLst>
                <a:gd name="T0" fmla="*/ 0 w 14"/>
                <a:gd name="T1" fmla="*/ 13 h 13"/>
                <a:gd name="T2" fmla="*/ 7 w 14"/>
                <a:gd name="T3" fmla="*/ 7 h 13"/>
                <a:gd name="T4" fmla="*/ 14 w 14"/>
                <a:gd name="T5" fmla="*/ 0 h 13"/>
                <a:gd name="T6" fmla="*/ 4 w 14"/>
                <a:gd name="T7" fmla="*/ 10 h 13"/>
                <a:gd name="T8" fmla="*/ 0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0" y="13"/>
                  </a:moveTo>
                  <a:lnTo>
                    <a:pt x="7" y="7"/>
                  </a:lnTo>
                  <a:lnTo>
                    <a:pt x="14" y="0"/>
                  </a:lnTo>
                  <a:lnTo>
                    <a:pt x="4" y="10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31">
              <a:extLst>
                <a:ext uri="{FF2B5EF4-FFF2-40B4-BE49-F238E27FC236}">
                  <a16:creationId xmlns:a16="http://schemas.microsoft.com/office/drawing/2014/main" id="{50E19D91-EAEF-427A-90B5-E7D0A335E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258"/>
              <a:ext cx="1595" cy="1402"/>
            </a:xfrm>
            <a:custGeom>
              <a:avLst/>
              <a:gdLst>
                <a:gd name="T0" fmla="*/ 271 w 4783"/>
                <a:gd name="T1" fmla="*/ 4206 h 4206"/>
                <a:gd name="T2" fmla="*/ 0 w 4783"/>
                <a:gd name="T3" fmla="*/ 3936 h 4206"/>
                <a:gd name="T4" fmla="*/ 135 w 4783"/>
                <a:gd name="T5" fmla="*/ 3799 h 4206"/>
                <a:gd name="T6" fmla="*/ 3703 w 4783"/>
                <a:gd name="T7" fmla="*/ 232 h 4206"/>
                <a:gd name="T8" fmla="*/ 3703 w 4783"/>
                <a:gd name="T9" fmla="*/ 232 h 4206"/>
                <a:gd name="T10" fmla="*/ 3746 w 4783"/>
                <a:gd name="T11" fmla="*/ 192 h 4206"/>
                <a:gd name="T12" fmla="*/ 3830 w 4783"/>
                <a:gd name="T13" fmla="*/ 124 h 4206"/>
                <a:gd name="T14" fmla="*/ 3873 w 4783"/>
                <a:gd name="T15" fmla="*/ 97 h 4206"/>
                <a:gd name="T16" fmla="*/ 3873 w 4783"/>
                <a:gd name="T17" fmla="*/ 97 h 4206"/>
                <a:gd name="T18" fmla="*/ 3873 w 4783"/>
                <a:gd name="T19" fmla="*/ 97 h 4206"/>
                <a:gd name="T20" fmla="*/ 3873 w 4783"/>
                <a:gd name="T21" fmla="*/ 97 h 4206"/>
                <a:gd name="T22" fmla="*/ 3915 w 4783"/>
                <a:gd name="T23" fmla="*/ 72 h 4206"/>
                <a:gd name="T24" fmla="*/ 3997 w 4783"/>
                <a:gd name="T25" fmla="*/ 36 h 4206"/>
                <a:gd name="T26" fmla="*/ 4079 w 4783"/>
                <a:gd name="T27" fmla="*/ 12 h 4206"/>
                <a:gd name="T28" fmla="*/ 4159 w 4783"/>
                <a:gd name="T29" fmla="*/ 2 h 4206"/>
                <a:gd name="T30" fmla="*/ 4198 w 4783"/>
                <a:gd name="T31" fmla="*/ 0 h 4206"/>
                <a:gd name="T32" fmla="*/ 4243 w 4783"/>
                <a:gd name="T33" fmla="*/ 2 h 4206"/>
                <a:gd name="T34" fmla="*/ 4331 w 4783"/>
                <a:gd name="T35" fmla="*/ 15 h 4206"/>
                <a:gd name="T36" fmla="*/ 4414 w 4783"/>
                <a:gd name="T37" fmla="*/ 42 h 4206"/>
                <a:gd name="T38" fmla="*/ 4495 w 4783"/>
                <a:gd name="T39" fmla="*/ 80 h 4206"/>
                <a:gd name="T40" fmla="*/ 4570 w 4783"/>
                <a:gd name="T41" fmla="*/ 129 h 4206"/>
                <a:gd name="T42" fmla="*/ 4639 w 4783"/>
                <a:gd name="T43" fmla="*/ 186 h 4206"/>
                <a:gd name="T44" fmla="*/ 4702 w 4783"/>
                <a:gd name="T45" fmla="*/ 251 h 4206"/>
                <a:gd name="T46" fmla="*/ 4758 w 4783"/>
                <a:gd name="T47" fmla="*/ 324 h 4206"/>
                <a:gd name="T48" fmla="*/ 4783 w 4783"/>
                <a:gd name="T49" fmla="*/ 363 h 4206"/>
                <a:gd name="T50" fmla="*/ 4747 w 4783"/>
                <a:gd name="T51" fmla="*/ 342 h 4206"/>
                <a:gd name="T52" fmla="*/ 4672 w 4783"/>
                <a:gd name="T53" fmla="*/ 309 h 4206"/>
                <a:gd name="T54" fmla="*/ 4593 w 4783"/>
                <a:gd name="T55" fmla="*/ 286 h 4206"/>
                <a:gd name="T56" fmla="*/ 4511 w 4783"/>
                <a:gd name="T57" fmla="*/ 274 h 4206"/>
                <a:gd name="T58" fmla="*/ 4469 w 4783"/>
                <a:gd name="T59" fmla="*/ 273 h 4206"/>
                <a:gd name="T60" fmla="*/ 4408 w 4783"/>
                <a:gd name="T61" fmla="*/ 274 h 4206"/>
                <a:gd name="T62" fmla="*/ 4316 w 4783"/>
                <a:gd name="T63" fmla="*/ 293 h 4206"/>
                <a:gd name="T64" fmla="*/ 4254 w 4783"/>
                <a:gd name="T65" fmla="*/ 313 h 4206"/>
                <a:gd name="T66" fmla="*/ 4192 w 4783"/>
                <a:gd name="T67" fmla="*/ 342 h 4206"/>
                <a:gd name="T68" fmla="*/ 4129 w 4783"/>
                <a:gd name="T69" fmla="*/ 378 h 4206"/>
                <a:gd name="T70" fmla="*/ 4067 w 4783"/>
                <a:gd name="T71" fmla="*/ 421 h 4206"/>
                <a:gd name="T72" fmla="*/ 4005 w 4783"/>
                <a:gd name="T73" fmla="*/ 474 h 4206"/>
                <a:gd name="T74" fmla="*/ 3975 w 4783"/>
                <a:gd name="T75" fmla="*/ 504 h 4206"/>
                <a:gd name="T76" fmla="*/ 3272 w 4783"/>
                <a:gd name="T77" fmla="*/ 1206 h 4206"/>
                <a:gd name="T78" fmla="*/ 3265 w 4783"/>
                <a:gd name="T79" fmla="*/ 1213 h 4206"/>
                <a:gd name="T80" fmla="*/ 3258 w 4783"/>
                <a:gd name="T81" fmla="*/ 1219 h 4206"/>
                <a:gd name="T82" fmla="*/ 3258 w 4783"/>
                <a:gd name="T83" fmla="*/ 1219 h 4206"/>
                <a:gd name="T84" fmla="*/ 3258 w 4783"/>
                <a:gd name="T85" fmla="*/ 1219 h 4206"/>
                <a:gd name="T86" fmla="*/ 3252 w 4783"/>
                <a:gd name="T87" fmla="*/ 1226 h 4206"/>
                <a:gd name="T88" fmla="*/ 3245 w 4783"/>
                <a:gd name="T89" fmla="*/ 1233 h 4206"/>
                <a:gd name="T90" fmla="*/ 2183 w 4783"/>
                <a:gd name="T91" fmla="*/ 2296 h 4206"/>
                <a:gd name="T92" fmla="*/ 2177 w 4783"/>
                <a:gd name="T93" fmla="*/ 2300 h 4206"/>
                <a:gd name="T94" fmla="*/ 2173 w 4783"/>
                <a:gd name="T95" fmla="*/ 2306 h 4206"/>
                <a:gd name="T96" fmla="*/ 2167 w 4783"/>
                <a:gd name="T97" fmla="*/ 2310 h 4206"/>
                <a:gd name="T98" fmla="*/ 2162 w 4783"/>
                <a:gd name="T99" fmla="*/ 2316 h 4206"/>
                <a:gd name="T100" fmla="*/ 1103 w 4783"/>
                <a:gd name="T101" fmla="*/ 3374 h 4206"/>
                <a:gd name="T102" fmla="*/ 1094 w 4783"/>
                <a:gd name="T103" fmla="*/ 3381 h 4206"/>
                <a:gd name="T104" fmla="*/ 1086 w 4783"/>
                <a:gd name="T105" fmla="*/ 3390 h 4206"/>
                <a:gd name="T106" fmla="*/ 1086 w 4783"/>
                <a:gd name="T107" fmla="*/ 3390 h 4206"/>
                <a:gd name="T108" fmla="*/ 1086 w 4783"/>
                <a:gd name="T109" fmla="*/ 3390 h 4206"/>
                <a:gd name="T110" fmla="*/ 1078 w 4783"/>
                <a:gd name="T111" fmla="*/ 3397 h 4206"/>
                <a:gd name="T112" fmla="*/ 1073 w 4783"/>
                <a:gd name="T113" fmla="*/ 3406 h 4206"/>
                <a:gd name="T114" fmla="*/ 408 w 4783"/>
                <a:gd name="T115" fmla="*/ 4070 h 4206"/>
                <a:gd name="T116" fmla="*/ 271 w 4783"/>
                <a:gd name="T117" fmla="*/ 4206 h 4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783" h="4206">
                  <a:moveTo>
                    <a:pt x="271" y="4206"/>
                  </a:moveTo>
                  <a:lnTo>
                    <a:pt x="0" y="3936"/>
                  </a:lnTo>
                  <a:lnTo>
                    <a:pt x="135" y="3799"/>
                  </a:lnTo>
                  <a:lnTo>
                    <a:pt x="3703" y="232"/>
                  </a:lnTo>
                  <a:lnTo>
                    <a:pt x="3703" y="232"/>
                  </a:lnTo>
                  <a:lnTo>
                    <a:pt x="3746" y="192"/>
                  </a:lnTo>
                  <a:lnTo>
                    <a:pt x="3830" y="124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915" y="72"/>
                  </a:lnTo>
                  <a:lnTo>
                    <a:pt x="3997" y="36"/>
                  </a:lnTo>
                  <a:lnTo>
                    <a:pt x="4079" y="12"/>
                  </a:lnTo>
                  <a:lnTo>
                    <a:pt x="4159" y="2"/>
                  </a:lnTo>
                  <a:lnTo>
                    <a:pt x="4198" y="0"/>
                  </a:lnTo>
                  <a:lnTo>
                    <a:pt x="4243" y="2"/>
                  </a:lnTo>
                  <a:lnTo>
                    <a:pt x="4331" y="15"/>
                  </a:lnTo>
                  <a:lnTo>
                    <a:pt x="4414" y="42"/>
                  </a:lnTo>
                  <a:lnTo>
                    <a:pt x="4495" y="80"/>
                  </a:lnTo>
                  <a:lnTo>
                    <a:pt x="4570" y="129"/>
                  </a:lnTo>
                  <a:lnTo>
                    <a:pt x="4639" y="186"/>
                  </a:lnTo>
                  <a:lnTo>
                    <a:pt x="4702" y="251"/>
                  </a:lnTo>
                  <a:lnTo>
                    <a:pt x="4758" y="324"/>
                  </a:lnTo>
                  <a:lnTo>
                    <a:pt x="4783" y="363"/>
                  </a:lnTo>
                  <a:lnTo>
                    <a:pt x="4747" y="342"/>
                  </a:lnTo>
                  <a:lnTo>
                    <a:pt x="4672" y="309"/>
                  </a:lnTo>
                  <a:lnTo>
                    <a:pt x="4593" y="286"/>
                  </a:lnTo>
                  <a:lnTo>
                    <a:pt x="4511" y="274"/>
                  </a:lnTo>
                  <a:lnTo>
                    <a:pt x="4469" y="273"/>
                  </a:lnTo>
                  <a:lnTo>
                    <a:pt x="4408" y="274"/>
                  </a:lnTo>
                  <a:lnTo>
                    <a:pt x="4316" y="293"/>
                  </a:lnTo>
                  <a:lnTo>
                    <a:pt x="4254" y="313"/>
                  </a:lnTo>
                  <a:lnTo>
                    <a:pt x="4192" y="342"/>
                  </a:lnTo>
                  <a:lnTo>
                    <a:pt x="4129" y="378"/>
                  </a:lnTo>
                  <a:lnTo>
                    <a:pt x="4067" y="421"/>
                  </a:lnTo>
                  <a:lnTo>
                    <a:pt x="4005" y="474"/>
                  </a:lnTo>
                  <a:lnTo>
                    <a:pt x="3975" y="504"/>
                  </a:lnTo>
                  <a:lnTo>
                    <a:pt x="3272" y="1206"/>
                  </a:lnTo>
                  <a:lnTo>
                    <a:pt x="3265" y="1213"/>
                  </a:lnTo>
                  <a:lnTo>
                    <a:pt x="3258" y="1219"/>
                  </a:lnTo>
                  <a:lnTo>
                    <a:pt x="3258" y="1219"/>
                  </a:lnTo>
                  <a:lnTo>
                    <a:pt x="3258" y="1219"/>
                  </a:lnTo>
                  <a:lnTo>
                    <a:pt x="3252" y="1226"/>
                  </a:lnTo>
                  <a:lnTo>
                    <a:pt x="3245" y="1233"/>
                  </a:lnTo>
                  <a:lnTo>
                    <a:pt x="2183" y="2296"/>
                  </a:lnTo>
                  <a:lnTo>
                    <a:pt x="2177" y="2300"/>
                  </a:lnTo>
                  <a:lnTo>
                    <a:pt x="2173" y="2306"/>
                  </a:lnTo>
                  <a:lnTo>
                    <a:pt x="2167" y="2310"/>
                  </a:lnTo>
                  <a:lnTo>
                    <a:pt x="2162" y="2316"/>
                  </a:lnTo>
                  <a:lnTo>
                    <a:pt x="1103" y="3374"/>
                  </a:lnTo>
                  <a:lnTo>
                    <a:pt x="1094" y="3381"/>
                  </a:lnTo>
                  <a:lnTo>
                    <a:pt x="1086" y="3390"/>
                  </a:lnTo>
                  <a:lnTo>
                    <a:pt x="1086" y="3390"/>
                  </a:lnTo>
                  <a:lnTo>
                    <a:pt x="1086" y="3390"/>
                  </a:lnTo>
                  <a:lnTo>
                    <a:pt x="1078" y="3397"/>
                  </a:lnTo>
                  <a:lnTo>
                    <a:pt x="1073" y="3406"/>
                  </a:lnTo>
                  <a:lnTo>
                    <a:pt x="408" y="4070"/>
                  </a:lnTo>
                  <a:lnTo>
                    <a:pt x="271" y="4206"/>
                  </a:lnTo>
                  <a:close/>
                </a:path>
              </a:pathLst>
            </a:custGeom>
            <a:solidFill>
              <a:srgbClr val="B15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32">
              <a:extLst>
                <a:ext uri="{FF2B5EF4-FFF2-40B4-BE49-F238E27FC236}">
                  <a16:creationId xmlns:a16="http://schemas.microsoft.com/office/drawing/2014/main" id="{62D1633F-4C1E-40B6-AB39-F2E26AAB7C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3" y="1674"/>
              <a:ext cx="2910" cy="2420"/>
            </a:xfrm>
            <a:custGeom>
              <a:avLst/>
              <a:gdLst>
                <a:gd name="T0" fmla="*/ 1620 w 8730"/>
                <a:gd name="T1" fmla="*/ 5483 h 7261"/>
                <a:gd name="T2" fmla="*/ 1310 w 8730"/>
                <a:gd name="T3" fmla="*/ 5807 h 7261"/>
                <a:gd name="T4" fmla="*/ 658 w 8730"/>
                <a:gd name="T5" fmla="*/ 6579 h 7261"/>
                <a:gd name="T6" fmla="*/ 284 w 8730"/>
                <a:gd name="T7" fmla="*/ 7067 h 7261"/>
                <a:gd name="T8" fmla="*/ 530 w 8730"/>
                <a:gd name="T9" fmla="*/ 7045 h 7261"/>
                <a:gd name="T10" fmla="*/ 1032 w 8730"/>
                <a:gd name="T11" fmla="*/ 6949 h 7261"/>
                <a:gd name="T12" fmla="*/ 1728 w 8730"/>
                <a:gd name="T13" fmla="*/ 6733 h 7261"/>
                <a:gd name="T14" fmla="*/ 2614 w 8730"/>
                <a:gd name="T15" fmla="*/ 6354 h 7261"/>
                <a:gd name="T16" fmla="*/ 3267 w 8730"/>
                <a:gd name="T17" fmla="*/ 6012 h 7261"/>
                <a:gd name="T18" fmla="*/ 3841 w 8730"/>
                <a:gd name="T19" fmla="*/ 5673 h 7261"/>
                <a:gd name="T20" fmla="*/ 4463 w 8730"/>
                <a:gd name="T21" fmla="*/ 5270 h 7261"/>
                <a:gd name="T22" fmla="*/ 5132 w 8730"/>
                <a:gd name="T23" fmla="*/ 4795 h 7261"/>
                <a:gd name="T24" fmla="*/ 5849 w 8730"/>
                <a:gd name="T25" fmla="*/ 4245 h 7261"/>
                <a:gd name="T26" fmla="*/ 6612 w 8730"/>
                <a:gd name="T27" fmla="*/ 3611 h 7261"/>
                <a:gd name="T28" fmla="*/ 7422 w 8730"/>
                <a:gd name="T29" fmla="*/ 2891 h 7261"/>
                <a:gd name="T30" fmla="*/ 8278 w 8730"/>
                <a:gd name="T31" fmla="*/ 2078 h 7261"/>
                <a:gd name="T32" fmla="*/ 6872 w 8730"/>
                <a:gd name="T33" fmla="*/ 229 h 7261"/>
                <a:gd name="T34" fmla="*/ 199 w 8730"/>
                <a:gd name="T35" fmla="*/ 7261 h 7261"/>
                <a:gd name="T36" fmla="*/ 85 w 8730"/>
                <a:gd name="T37" fmla="*/ 7257 h 7261"/>
                <a:gd name="T38" fmla="*/ 20 w 8730"/>
                <a:gd name="T39" fmla="*/ 7221 h 7261"/>
                <a:gd name="T40" fmla="*/ 0 w 8730"/>
                <a:gd name="T41" fmla="*/ 7176 h 7261"/>
                <a:gd name="T42" fmla="*/ 17 w 8730"/>
                <a:gd name="T43" fmla="*/ 7106 h 7261"/>
                <a:gd name="T44" fmla="*/ 285 w 8730"/>
                <a:gd name="T45" fmla="*/ 6745 h 7261"/>
                <a:gd name="T46" fmla="*/ 821 w 8730"/>
                <a:gd name="T47" fmla="*/ 6076 h 7261"/>
                <a:gd name="T48" fmla="*/ 1343 w 8730"/>
                <a:gd name="T49" fmla="*/ 5489 h 7261"/>
                <a:gd name="T50" fmla="*/ 6804 w 8730"/>
                <a:gd name="T51" fmla="*/ 26 h 7261"/>
                <a:gd name="T52" fmla="*/ 6853 w 8730"/>
                <a:gd name="T53" fmla="*/ 0 h 7261"/>
                <a:gd name="T54" fmla="*/ 6925 w 8730"/>
                <a:gd name="T55" fmla="*/ 13 h 7261"/>
                <a:gd name="T56" fmla="*/ 8704 w 8730"/>
                <a:gd name="T57" fmla="*/ 1790 h 7261"/>
                <a:gd name="T58" fmla="*/ 8730 w 8730"/>
                <a:gd name="T59" fmla="*/ 1840 h 7261"/>
                <a:gd name="T60" fmla="*/ 8717 w 8730"/>
                <a:gd name="T61" fmla="*/ 1911 h 7261"/>
                <a:gd name="T62" fmla="*/ 8467 w 8730"/>
                <a:gd name="T63" fmla="*/ 2161 h 7261"/>
                <a:gd name="T64" fmla="*/ 7554 w 8730"/>
                <a:gd name="T65" fmla="*/ 3031 h 7261"/>
                <a:gd name="T66" fmla="*/ 6692 w 8730"/>
                <a:gd name="T67" fmla="*/ 3796 h 7261"/>
                <a:gd name="T68" fmla="*/ 5881 w 8730"/>
                <a:gd name="T69" fmla="*/ 4462 h 7261"/>
                <a:gd name="T70" fmla="*/ 5122 w 8730"/>
                <a:gd name="T71" fmla="*/ 5038 h 7261"/>
                <a:gd name="T72" fmla="*/ 4416 w 8730"/>
                <a:gd name="T73" fmla="*/ 5529 h 7261"/>
                <a:gd name="T74" fmla="*/ 3762 w 8730"/>
                <a:gd name="T75" fmla="*/ 5943 h 7261"/>
                <a:gd name="T76" fmla="*/ 3162 w 8730"/>
                <a:gd name="T77" fmla="*/ 6285 h 7261"/>
                <a:gd name="T78" fmla="*/ 2613 w 8730"/>
                <a:gd name="T79" fmla="*/ 6562 h 7261"/>
                <a:gd name="T80" fmla="*/ 2003 w 8730"/>
                <a:gd name="T81" fmla="*/ 6829 h 7261"/>
                <a:gd name="T82" fmla="*/ 1202 w 8730"/>
                <a:gd name="T83" fmla="*/ 7100 h 7261"/>
                <a:gd name="T84" fmla="*/ 618 w 8730"/>
                <a:gd name="T85" fmla="*/ 7225 h 7261"/>
                <a:gd name="T86" fmla="*/ 253 w 8730"/>
                <a:gd name="T87" fmla="*/ 7260 h 7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730" h="7261">
                  <a:moveTo>
                    <a:pt x="6872" y="229"/>
                  </a:moveTo>
                  <a:lnTo>
                    <a:pt x="1620" y="5483"/>
                  </a:lnTo>
                  <a:lnTo>
                    <a:pt x="1516" y="5587"/>
                  </a:lnTo>
                  <a:lnTo>
                    <a:pt x="1310" y="5807"/>
                  </a:lnTo>
                  <a:lnTo>
                    <a:pt x="1014" y="6146"/>
                  </a:lnTo>
                  <a:lnTo>
                    <a:pt x="658" y="6579"/>
                  </a:lnTo>
                  <a:lnTo>
                    <a:pt x="380" y="6939"/>
                  </a:lnTo>
                  <a:lnTo>
                    <a:pt x="284" y="7067"/>
                  </a:lnTo>
                  <a:lnTo>
                    <a:pt x="353" y="7064"/>
                  </a:lnTo>
                  <a:lnTo>
                    <a:pt x="530" y="7045"/>
                  </a:lnTo>
                  <a:lnTo>
                    <a:pt x="757" y="7009"/>
                  </a:lnTo>
                  <a:lnTo>
                    <a:pt x="1032" y="6949"/>
                  </a:lnTo>
                  <a:lnTo>
                    <a:pt x="1356" y="6858"/>
                  </a:lnTo>
                  <a:lnTo>
                    <a:pt x="1728" y="6733"/>
                  </a:lnTo>
                  <a:lnTo>
                    <a:pt x="2147" y="6567"/>
                  </a:lnTo>
                  <a:lnTo>
                    <a:pt x="2614" y="6354"/>
                  </a:lnTo>
                  <a:lnTo>
                    <a:pt x="2997" y="6158"/>
                  </a:lnTo>
                  <a:lnTo>
                    <a:pt x="3267" y="6012"/>
                  </a:lnTo>
                  <a:lnTo>
                    <a:pt x="3549" y="5850"/>
                  </a:lnTo>
                  <a:lnTo>
                    <a:pt x="3841" y="5673"/>
                  </a:lnTo>
                  <a:lnTo>
                    <a:pt x="4146" y="5480"/>
                  </a:lnTo>
                  <a:lnTo>
                    <a:pt x="4463" y="5270"/>
                  </a:lnTo>
                  <a:lnTo>
                    <a:pt x="4793" y="5041"/>
                  </a:lnTo>
                  <a:lnTo>
                    <a:pt x="5132" y="4795"/>
                  </a:lnTo>
                  <a:lnTo>
                    <a:pt x="5485" y="4530"/>
                  </a:lnTo>
                  <a:lnTo>
                    <a:pt x="5849" y="4245"/>
                  </a:lnTo>
                  <a:lnTo>
                    <a:pt x="6225" y="3940"/>
                  </a:lnTo>
                  <a:lnTo>
                    <a:pt x="6612" y="3611"/>
                  </a:lnTo>
                  <a:lnTo>
                    <a:pt x="7011" y="3263"/>
                  </a:lnTo>
                  <a:lnTo>
                    <a:pt x="7422" y="2891"/>
                  </a:lnTo>
                  <a:lnTo>
                    <a:pt x="7845" y="2497"/>
                  </a:lnTo>
                  <a:lnTo>
                    <a:pt x="8278" y="2078"/>
                  </a:lnTo>
                  <a:lnTo>
                    <a:pt x="8500" y="1858"/>
                  </a:lnTo>
                  <a:lnTo>
                    <a:pt x="6872" y="229"/>
                  </a:lnTo>
                  <a:close/>
                  <a:moveTo>
                    <a:pt x="199" y="7261"/>
                  </a:moveTo>
                  <a:lnTo>
                    <a:pt x="199" y="7261"/>
                  </a:lnTo>
                  <a:lnTo>
                    <a:pt x="104" y="7259"/>
                  </a:lnTo>
                  <a:lnTo>
                    <a:pt x="85" y="7257"/>
                  </a:lnTo>
                  <a:lnTo>
                    <a:pt x="60" y="7251"/>
                  </a:lnTo>
                  <a:lnTo>
                    <a:pt x="20" y="7221"/>
                  </a:lnTo>
                  <a:lnTo>
                    <a:pt x="9" y="7200"/>
                  </a:lnTo>
                  <a:lnTo>
                    <a:pt x="0" y="7176"/>
                  </a:lnTo>
                  <a:lnTo>
                    <a:pt x="4" y="7128"/>
                  </a:lnTo>
                  <a:lnTo>
                    <a:pt x="17" y="7106"/>
                  </a:lnTo>
                  <a:lnTo>
                    <a:pt x="43" y="7070"/>
                  </a:lnTo>
                  <a:lnTo>
                    <a:pt x="285" y="6745"/>
                  </a:lnTo>
                  <a:lnTo>
                    <a:pt x="586" y="6363"/>
                  </a:lnTo>
                  <a:lnTo>
                    <a:pt x="821" y="6076"/>
                  </a:lnTo>
                  <a:lnTo>
                    <a:pt x="1075" y="5781"/>
                  </a:lnTo>
                  <a:lnTo>
                    <a:pt x="1343" y="5489"/>
                  </a:lnTo>
                  <a:lnTo>
                    <a:pt x="1479" y="5351"/>
                  </a:lnTo>
                  <a:lnTo>
                    <a:pt x="6804" y="26"/>
                  </a:lnTo>
                  <a:lnTo>
                    <a:pt x="6818" y="13"/>
                  </a:lnTo>
                  <a:lnTo>
                    <a:pt x="6853" y="0"/>
                  </a:lnTo>
                  <a:lnTo>
                    <a:pt x="6890" y="0"/>
                  </a:lnTo>
                  <a:lnTo>
                    <a:pt x="6925" y="13"/>
                  </a:lnTo>
                  <a:lnTo>
                    <a:pt x="6939" y="26"/>
                  </a:lnTo>
                  <a:lnTo>
                    <a:pt x="8704" y="1790"/>
                  </a:lnTo>
                  <a:lnTo>
                    <a:pt x="8717" y="1806"/>
                  </a:lnTo>
                  <a:lnTo>
                    <a:pt x="8730" y="1840"/>
                  </a:lnTo>
                  <a:lnTo>
                    <a:pt x="8730" y="1876"/>
                  </a:lnTo>
                  <a:lnTo>
                    <a:pt x="8717" y="1911"/>
                  </a:lnTo>
                  <a:lnTo>
                    <a:pt x="8704" y="1927"/>
                  </a:lnTo>
                  <a:lnTo>
                    <a:pt x="8467" y="2161"/>
                  </a:lnTo>
                  <a:lnTo>
                    <a:pt x="8003" y="2609"/>
                  </a:lnTo>
                  <a:lnTo>
                    <a:pt x="7554" y="3031"/>
                  </a:lnTo>
                  <a:lnTo>
                    <a:pt x="7116" y="3426"/>
                  </a:lnTo>
                  <a:lnTo>
                    <a:pt x="6692" y="3796"/>
                  </a:lnTo>
                  <a:lnTo>
                    <a:pt x="6280" y="4141"/>
                  </a:lnTo>
                  <a:lnTo>
                    <a:pt x="5881" y="4462"/>
                  </a:lnTo>
                  <a:lnTo>
                    <a:pt x="5495" y="4762"/>
                  </a:lnTo>
                  <a:lnTo>
                    <a:pt x="5122" y="5038"/>
                  </a:lnTo>
                  <a:lnTo>
                    <a:pt x="4762" y="5295"/>
                  </a:lnTo>
                  <a:lnTo>
                    <a:pt x="4416" y="5529"/>
                  </a:lnTo>
                  <a:lnTo>
                    <a:pt x="4083" y="5745"/>
                  </a:lnTo>
                  <a:lnTo>
                    <a:pt x="3762" y="5943"/>
                  </a:lnTo>
                  <a:lnTo>
                    <a:pt x="3455" y="6122"/>
                  </a:lnTo>
                  <a:lnTo>
                    <a:pt x="3162" y="6285"/>
                  </a:lnTo>
                  <a:lnTo>
                    <a:pt x="2881" y="6431"/>
                  </a:lnTo>
                  <a:lnTo>
                    <a:pt x="2613" y="6562"/>
                  </a:lnTo>
                  <a:lnTo>
                    <a:pt x="2360" y="6678"/>
                  </a:lnTo>
                  <a:lnTo>
                    <a:pt x="2003" y="6829"/>
                  </a:lnTo>
                  <a:lnTo>
                    <a:pt x="1575" y="6986"/>
                  </a:lnTo>
                  <a:lnTo>
                    <a:pt x="1202" y="7100"/>
                  </a:lnTo>
                  <a:lnTo>
                    <a:pt x="883" y="7178"/>
                  </a:lnTo>
                  <a:lnTo>
                    <a:pt x="618" y="7225"/>
                  </a:lnTo>
                  <a:lnTo>
                    <a:pt x="407" y="7251"/>
                  </a:lnTo>
                  <a:lnTo>
                    <a:pt x="253" y="7260"/>
                  </a:lnTo>
                  <a:lnTo>
                    <a:pt x="199" y="7261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33">
              <a:extLst>
                <a:ext uri="{FF2B5EF4-FFF2-40B4-BE49-F238E27FC236}">
                  <a16:creationId xmlns:a16="http://schemas.microsoft.com/office/drawing/2014/main" id="{F87AC2D0-8CC2-463D-A839-F8D9F2D0C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8" y="2262"/>
              <a:ext cx="2434" cy="1674"/>
            </a:xfrm>
            <a:custGeom>
              <a:avLst/>
              <a:gdLst>
                <a:gd name="T0" fmla="*/ 97 w 7303"/>
                <a:gd name="T1" fmla="*/ 5022 h 5022"/>
                <a:gd name="T2" fmla="*/ 81 w 7303"/>
                <a:gd name="T3" fmla="*/ 5020 h 5022"/>
                <a:gd name="T4" fmla="*/ 52 w 7303"/>
                <a:gd name="T5" fmla="*/ 5012 h 5022"/>
                <a:gd name="T6" fmla="*/ 28 w 7303"/>
                <a:gd name="T7" fmla="*/ 4993 h 5022"/>
                <a:gd name="T8" fmla="*/ 10 w 7303"/>
                <a:gd name="T9" fmla="*/ 4969 h 5022"/>
                <a:gd name="T10" fmla="*/ 5 w 7303"/>
                <a:gd name="T11" fmla="*/ 4953 h 5022"/>
                <a:gd name="T12" fmla="*/ 0 w 7303"/>
                <a:gd name="T13" fmla="*/ 4934 h 5022"/>
                <a:gd name="T14" fmla="*/ 5 w 7303"/>
                <a:gd name="T15" fmla="*/ 4897 h 5022"/>
                <a:gd name="T16" fmla="*/ 22 w 7303"/>
                <a:gd name="T17" fmla="*/ 4865 h 5022"/>
                <a:gd name="T18" fmla="*/ 51 w 7303"/>
                <a:gd name="T19" fmla="*/ 4840 h 5022"/>
                <a:gd name="T20" fmla="*/ 70 w 7303"/>
                <a:gd name="T21" fmla="*/ 4833 h 5022"/>
                <a:gd name="T22" fmla="*/ 264 w 7303"/>
                <a:gd name="T23" fmla="*/ 4774 h 5022"/>
                <a:gd name="T24" fmla="*/ 660 w 7303"/>
                <a:gd name="T25" fmla="*/ 4635 h 5022"/>
                <a:gd name="T26" fmla="*/ 1061 w 7303"/>
                <a:gd name="T27" fmla="*/ 4472 h 5022"/>
                <a:gd name="T28" fmla="*/ 1470 w 7303"/>
                <a:gd name="T29" fmla="*/ 4286 h 5022"/>
                <a:gd name="T30" fmla="*/ 1888 w 7303"/>
                <a:gd name="T31" fmla="*/ 4077 h 5022"/>
                <a:gd name="T32" fmla="*/ 2311 w 7303"/>
                <a:gd name="T33" fmla="*/ 3845 h 5022"/>
                <a:gd name="T34" fmla="*/ 2740 w 7303"/>
                <a:gd name="T35" fmla="*/ 3591 h 5022"/>
                <a:gd name="T36" fmla="*/ 3176 w 7303"/>
                <a:gd name="T37" fmla="*/ 3311 h 5022"/>
                <a:gd name="T38" fmla="*/ 3620 w 7303"/>
                <a:gd name="T39" fmla="*/ 3010 h 5022"/>
                <a:gd name="T40" fmla="*/ 4069 w 7303"/>
                <a:gd name="T41" fmla="*/ 2686 h 5022"/>
                <a:gd name="T42" fmla="*/ 4525 w 7303"/>
                <a:gd name="T43" fmla="*/ 2339 h 5022"/>
                <a:gd name="T44" fmla="*/ 4987 w 7303"/>
                <a:gd name="T45" fmla="*/ 1969 h 5022"/>
                <a:gd name="T46" fmla="*/ 5455 w 7303"/>
                <a:gd name="T47" fmla="*/ 1578 h 5022"/>
                <a:gd name="T48" fmla="*/ 5929 w 7303"/>
                <a:gd name="T49" fmla="*/ 1163 h 5022"/>
                <a:gd name="T50" fmla="*/ 6408 w 7303"/>
                <a:gd name="T51" fmla="*/ 725 h 5022"/>
                <a:gd name="T52" fmla="*/ 6895 w 7303"/>
                <a:gd name="T53" fmla="*/ 264 h 5022"/>
                <a:gd name="T54" fmla="*/ 7140 w 7303"/>
                <a:gd name="T55" fmla="*/ 25 h 5022"/>
                <a:gd name="T56" fmla="*/ 7154 w 7303"/>
                <a:gd name="T57" fmla="*/ 12 h 5022"/>
                <a:gd name="T58" fmla="*/ 7190 w 7303"/>
                <a:gd name="T59" fmla="*/ 0 h 5022"/>
                <a:gd name="T60" fmla="*/ 7226 w 7303"/>
                <a:gd name="T61" fmla="*/ 0 h 5022"/>
                <a:gd name="T62" fmla="*/ 7261 w 7303"/>
                <a:gd name="T63" fmla="*/ 14 h 5022"/>
                <a:gd name="T64" fmla="*/ 7275 w 7303"/>
                <a:gd name="T65" fmla="*/ 27 h 5022"/>
                <a:gd name="T66" fmla="*/ 7288 w 7303"/>
                <a:gd name="T67" fmla="*/ 41 h 5022"/>
                <a:gd name="T68" fmla="*/ 7303 w 7303"/>
                <a:gd name="T69" fmla="*/ 76 h 5022"/>
                <a:gd name="T70" fmla="*/ 7301 w 7303"/>
                <a:gd name="T71" fmla="*/ 113 h 5022"/>
                <a:gd name="T72" fmla="*/ 7287 w 7303"/>
                <a:gd name="T73" fmla="*/ 148 h 5022"/>
                <a:gd name="T74" fmla="*/ 7274 w 7303"/>
                <a:gd name="T75" fmla="*/ 162 h 5022"/>
                <a:gd name="T76" fmla="*/ 7028 w 7303"/>
                <a:gd name="T77" fmla="*/ 404 h 5022"/>
                <a:gd name="T78" fmla="*/ 6537 w 7303"/>
                <a:gd name="T79" fmla="*/ 868 h 5022"/>
                <a:gd name="T80" fmla="*/ 6053 w 7303"/>
                <a:gd name="T81" fmla="*/ 1310 h 5022"/>
                <a:gd name="T82" fmla="*/ 5573 w 7303"/>
                <a:gd name="T83" fmla="*/ 1727 h 5022"/>
                <a:gd name="T84" fmla="*/ 5101 w 7303"/>
                <a:gd name="T85" fmla="*/ 2123 h 5022"/>
                <a:gd name="T86" fmla="*/ 4635 w 7303"/>
                <a:gd name="T87" fmla="*/ 2498 h 5022"/>
                <a:gd name="T88" fmla="*/ 4174 w 7303"/>
                <a:gd name="T89" fmla="*/ 2848 h 5022"/>
                <a:gd name="T90" fmla="*/ 3721 w 7303"/>
                <a:gd name="T91" fmla="*/ 3174 h 5022"/>
                <a:gd name="T92" fmla="*/ 3271 w 7303"/>
                <a:gd name="T93" fmla="*/ 3478 h 5022"/>
                <a:gd name="T94" fmla="*/ 2831 w 7303"/>
                <a:gd name="T95" fmla="*/ 3759 h 5022"/>
                <a:gd name="T96" fmla="*/ 2396 w 7303"/>
                <a:gd name="T97" fmla="*/ 4017 h 5022"/>
                <a:gd name="T98" fmla="*/ 1967 w 7303"/>
                <a:gd name="T99" fmla="*/ 4252 h 5022"/>
                <a:gd name="T100" fmla="*/ 1545 w 7303"/>
                <a:gd name="T101" fmla="*/ 4463 h 5022"/>
                <a:gd name="T102" fmla="*/ 1131 w 7303"/>
                <a:gd name="T103" fmla="*/ 4652 h 5022"/>
                <a:gd name="T104" fmla="*/ 722 w 7303"/>
                <a:gd name="T105" fmla="*/ 4816 h 5022"/>
                <a:gd name="T106" fmla="*/ 321 w 7303"/>
                <a:gd name="T107" fmla="*/ 4957 h 5022"/>
                <a:gd name="T108" fmla="*/ 124 w 7303"/>
                <a:gd name="T109" fmla="*/ 5018 h 5022"/>
                <a:gd name="T110" fmla="*/ 110 w 7303"/>
                <a:gd name="T111" fmla="*/ 5020 h 5022"/>
                <a:gd name="T112" fmla="*/ 97 w 7303"/>
                <a:gd name="T113" fmla="*/ 5022 h 5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303" h="5022">
                  <a:moveTo>
                    <a:pt x="97" y="5022"/>
                  </a:moveTo>
                  <a:lnTo>
                    <a:pt x="81" y="5020"/>
                  </a:lnTo>
                  <a:lnTo>
                    <a:pt x="52" y="5012"/>
                  </a:lnTo>
                  <a:lnTo>
                    <a:pt x="28" y="4993"/>
                  </a:lnTo>
                  <a:lnTo>
                    <a:pt x="10" y="4969"/>
                  </a:lnTo>
                  <a:lnTo>
                    <a:pt x="5" y="4953"/>
                  </a:lnTo>
                  <a:lnTo>
                    <a:pt x="0" y="4934"/>
                  </a:lnTo>
                  <a:lnTo>
                    <a:pt x="5" y="4897"/>
                  </a:lnTo>
                  <a:lnTo>
                    <a:pt x="22" y="4865"/>
                  </a:lnTo>
                  <a:lnTo>
                    <a:pt x="51" y="4840"/>
                  </a:lnTo>
                  <a:lnTo>
                    <a:pt x="70" y="4833"/>
                  </a:lnTo>
                  <a:lnTo>
                    <a:pt x="264" y="4774"/>
                  </a:lnTo>
                  <a:lnTo>
                    <a:pt x="660" y="4635"/>
                  </a:lnTo>
                  <a:lnTo>
                    <a:pt x="1061" y="4472"/>
                  </a:lnTo>
                  <a:lnTo>
                    <a:pt x="1470" y="4286"/>
                  </a:lnTo>
                  <a:lnTo>
                    <a:pt x="1888" y="4077"/>
                  </a:lnTo>
                  <a:lnTo>
                    <a:pt x="2311" y="3845"/>
                  </a:lnTo>
                  <a:lnTo>
                    <a:pt x="2740" y="3591"/>
                  </a:lnTo>
                  <a:lnTo>
                    <a:pt x="3176" y="3311"/>
                  </a:lnTo>
                  <a:lnTo>
                    <a:pt x="3620" y="3010"/>
                  </a:lnTo>
                  <a:lnTo>
                    <a:pt x="4069" y="2686"/>
                  </a:lnTo>
                  <a:lnTo>
                    <a:pt x="4525" y="2339"/>
                  </a:lnTo>
                  <a:lnTo>
                    <a:pt x="4987" y="1969"/>
                  </a:lnTo>
                  <a:lnTo>
                    <a:pt x="5455" y="1578"/>
                  </a:lnTo>
                  <a:lnTo>
                    <a:pt x="5929" y="1163"/>
                  </a:lnTo>
                  <a:lnTo>
                    <a:pt x="6408" y="725"/>
                  </a:lnTo>
                  <a:lnTo>
                    <a:pt x="6895" y="264"/>
                  </a:lnTo>
                  <a:lnTo>
                    <a:pt x="7140" y="25"/>
                  </a:lnTo>
                  <a:lnTo>
                    <a:pt x="7154" y="12"/>
                  </a:lnTo>
                  <a:lnTo>
                    <a:pt x="7190" y="0"/>
                  </a:lnTo>
                  <a:lnTo>
                    <a:pt x="7226" y="0"/>
                  </a:lnTo>
                  <a:lnTo>
                    <a:pt x="7261" y="14"/>
                  </a:lnTo>
                  <a:lnTo>
                    <a:pt x="7275" y="27"/>
                  </a:lnTo>
                  <a:lnTo>
                    <a:pt x="7288" y="41"/>
                  </a:lnTo>
                  <a:lnTo>
                    <a:pt x="7303" y="76"/>
                  </a:lnTo>
                  <a:lnTo>
                    <a:pt x="7301" y="113"/>
                  </a:lnTo>
                  <a:lnTo>
                    <a:pt x="7287" y="148"/>
                  </a:lnTo>
                  <a:lnTo>
                    <a:pt x="7274" y="162"/>
                  </a:lnTo>
                  <a:lnTo>
                    <a:pt x="7028" y="404"/>
                  </a:lnTo>
                  <a:lnTo>
                    <a:pt x="6537" y="868"/>
                  </a:lnTo>
                  <a:lnTo>
                    <a:pt x="6053" y="1310"/>
                  </a:lnTo>
                  <a:lnTo>
                    <a:pt x="5573" y="1727"/>
                  </a:lnTo>
                  <a:lnTo>
                    <a:pt x="5101" y="2123"/>
                  </a:lnTo>
                  <a:lnTo>
                    <a:pt x="4635" y="2498"/>
                  </a:lnTo>
                  <a:lnTo>
                    <a:pt x="4174" y="2848"/>
                  </a:lnTo>
                  <a:lnTo>
                    <a:pt x="3721" y="3174"/>
                  </a:lnTo>
                  <a:lnTo>
                    <a:pt x="3271" y="3478"/>
                  </a:lnTo>
                  <a:lnTo>
                    <a:pt x="2831" y="3759"/>
                  </a:lnTo>
                  <a:lnTo>
                    <a:pt x="2396" y="4017"/>
                  </a:lnTo>
                  <a:lnTo>
                    <a:pt x="1967" y="4252"/>
                  </a:lnTo>
                  <a:lnTo>
                    <a:pt x="1545" y="4463"/>
                  </a:lnTo>
                  <a:lnTo>
                    <a:pt x="1131" y="4652"/>
                  </a:lnTo>
                  <a:lnTo>
                    <a:pt x="722" y="4816"/>
                  </a:lnTo>
                  <a:lnTo>
                    <a:pt x="321" y="4957"/>
                  </a:lnTo>
                  <a:lnTo>
                    <a:pt x="124" y="5018"/>
                  </a:lnTo>
                  <a:lnTo>
                    <a:pt x="110" y="5020"/>
                  </a:lnTo>
                  <a:lnTo>
                    <a:pt x="97" y="502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34">
              <a:extLst>
                <a:ext uri="{FF2B5EF4-FFF2-40B4-BE49-F238E27FC236}">
                  <a16:creationId xmlns:a16="http://schemas.microsoft.com/office/drawing/2014/main" id="{DCCD2F0D-9A46-454D-BD64-9003BA5788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" y="2171"/>
              <a:ext cx="109" cy="109"/>
            </a:xfrm>
            <a:custGeom>
              <a:avLst/>
              <a:gdLst>
                <a:gd name="T0" fmla="*/ 95 w 325"/>
                <a:gd name="T1" fmla="*/ 327 h 327"/>
                <a:gd name="T2" fmla="*/ 76 w 325"/>
                <a:gd name="T3" fmla="*/ 325 h 327"/>
                <a:gd name="T4" fmla="*/ 42 w 325"/>
                <a:gd name="T5" fmla="*/ 311 h 327"/>
                <a:gd name="T6" fmla="*/ 27 w 325"/>
                <a:gd name="T7" fmla="*/ 298 h 327"/>
                <a:gd name="T8" fmla="*/ 14 w 325"/>
                <a:gd name="T9" fmla="*/ 283 h 327"/>
                <a:gd name="T10" fmla="*/ 0 w 325"/>
                <a:gd name="T11" fmla="*/ 249 h 327"/>
                <a:gd name="T12" fmla="*/ 0 w 325"/>
                <a:gd name="T13" fmla="*/ 211 h 327"/>
                <a:gd name="T14" fmla="*/ 14 w 325"/>
                <a:gd name="T15" fmla="*/ 177 h 327"/>
                <a:gd name="T16" fmla="*/ 27 w 325"/>
                <a:gd name="T17" fmla="*/ 163 h 327"/>
                <a:gd name="T18" fmla="*/ 163 w 325"/>
                <a:gd name="T19" fmla="*/ 27 h 327"/>
                <a:gd name="T20" fmla="*/ 177 w 325"/>
                <a:gd name="T21" fmla="*/ 14 h 327"/>
                <a:gd name="T22" fmla="*/ 212 w 325"/>
                <a:gd name="T23" fmla="*/ 0 h 327"/>
                <a:gd name="T24" fmla="*/ 249 w 325"/>
                <a:gd name="T25" fmla="*/ 0 h 327"/>
                <a:gd name="T26" fmla="*/ 284 w 325"/>
                <a:gd name="T27" fmla="*/ 14 h 327"/>
                <a:gd name="T28" fmla="*/ 298 w 325"/>
                <a:gd name="T29" fmla="*/ 27 h 327"/>
                <a:gd name="T30" fmla="*/ 311 w 325"/>
                <a:gd name="T31" fmla="*/ 42 h 327"/>
                <a:gd name="T32" fmla="*/ 325 w 325"/>
                <a:gd name="T33" fmla="*/ 76 h 327"/>
                <a:gd name="T34" fmla="*/ 325 w 325"/>
                <a:gd name="T35" fmla="*/ 114 h 327"/>
                <a:gd name="T36" fmla="*/ 311 w 325"/>
                <a:gd name="T37" fmla="*/ 148 h 327"/>
                <a:gd name="T38" fmla="*/ 298 w 325"/>
                <a:gd name="T39" fmla="*/ 163 h 327"/>
                <a:gd name="T40" fmla="*/ 163 w 325"/>
                <a:gd name="T41" fmla="*/ 298 h 327"/>
                <a:gd name="T42" fmla="*/ 148 w 325"/>
                <a:gd name="T43" fmla="*/ 311 h 327"/>
                <a:gd name="T44" fmla="*/ 114 w 325"/>
                <a:gd name="T45" fmla="*/ 325 h 327"/>
                <a:gd name="T46" fmla="*/ 95 w 325"/>
                <a:gd name="T47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5" h="327">
                  <a:moveTo>
                    <a:pt x="95" y="327"/>
                  </a:moveTo>
                  <a:lnTo>
                    <a:pt x="76" y="325"/>
                  </a:lnTo>
                  <a:lnTo>
                    <a:pt x="42" y="311"/>
                  </a:lnTo>
                  <a:lnTo>
                    <a:pt x="27" y="298"/>
                  </a:lnTo>
                  <a:lnTo>
                    <a:pt x="14" y="283"/>
                  </a:lnTo>
                  <a:lnTo>
                    <a:pt x="0" y="249"/>
                  </a:lnTo>
                  <a:lnTo>
                    <a:pt x="0" y="211"/>
                  </a:lnTo>
                  <a:lnTo>
                    <a:pt x="14" y="177"/>
                  </a:lnTo>
                  <a:lnTo>
                    <a:pt x="27" y="163"/>
                  </a:lnTo>
                  <a:lnTo>
                    <a:pt x="163" y="27"/>
                  </a:lnTo>
                  <a:lnTo>
                    <a:pt x="177" y="14"/>
                  </a:lnTo>
                  <a:lnTo>
                    <a:pt x="212" y="0"/>
                  </a:lnTo>
                  <a:lnTo>
                    <a:pt x="249" y="0"/>
                  </a:lnTo>
                  <a:lnTo>
                    <a:pt x="284" y="14"/>
                  </a:lnTo>
                  <a:lnTo>
                    <a:pt x="298" y="27"/>
                  </a:lnTo>
                  <a:lnTo>
                    <a:pt x="311" y="42"/>
                  </a:lnTo>
                  <a:lnTo>
                    <a:pt x="325" y="76"/>
                  </a:lnTo>
                  <a:lnTo>
                    <a:pt x="325" y="114"/>
                  </a:lnTo>
                  <a:lnTo>
                    <a:pt x="311" y="148"/>
                  </a:lnTo>
                  <a:lnTo>
                    <a:pt x="298" y="163"/>
                  </a:lnTo>
                  <a:lnTo>
                    <a:pt x="163" y="298"/>
                  </a:lnTo>
                  <a:lnTo>
                    <a:pt x="148" y="311"/>
                  </a:lnTo>
                  <a:lnTo>
                    <a:pt x="114" y="325"/>
                  </a:lnTo>
                  <a:lnTo>
                    <a:pt x="95" y="327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35">
              <a:extLst>
                <a:ext uri="{FF2B5EF4-FFF2-40B4-BE49-F238E27FC236}">
                  <a16:creationId xmlns:a16="http://schemas.microsoft.com/office/drawing/2014/main" id="{8697DC65-FA98-404D-A77A-422529023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9" y="1900"/>
              <a:ext cx="335" cy="335"/>
            </a:xfrm>
            <a:custGeom>
              <a:avLst/>
              <a:gdLst>
                <a:gd name="T0" fmla="*/ 908 w 1003"/>
                <a:gd name="T1" fmla="*/ 1005 h 1005"/>
                <a:gd name="T2" fmla="*/ 890 w 1003"/>
                <a:gd name="T3" fmla="*/ 1005 h 1005"/>
                <a:gd name="T4" fmla="*/ 855 w 1003"/>
                <a:gd name="T5" fmla="*/ 991 h 1005"/>
                <a:gd name="T6" fmla="*/ 841 w 1003"/>
                <a:gd name="T7" fmla="*/ 978 h 1005"/>
                <a:gd name="T8" fmla="*/ 26 w 1003"/>
                <a:gd name="T9" fmla="*/ 163 h 1005"/>
                <a:gd name="T10" fmla="*/ 14 w 1003"/>
                <a:gd name="T11" fmla="*/ 148 h 1005"/>
                <a:gd name="T12" fmla="*/ 0 w 1003"/>
                <a:gd name="T13" fmla="*/ 114 h 1005"/>
                <a:gd name="T14" fmla="*/ 0 w 1003"/>
                <a:gd name="T15" fmla="*/ 76 h 1005"/>
                <a:gd name="T16" fmla="*/ 14 w 1003"/>
                <a:gd name="T17" fmla="*/ 42 h 1005"/>
                <a:gd name="T18" fmla="*/ 26 w 1003"/>
                <a:gd name="T19" fmla="*/ 27 h 1005"/>
                <a:gd name="T20" fmla="*/ 42 w 1003"/>
                <a:gd name="T21" fmla="*/ 14 h 1005"/>
                <a:gd name="T22" fmla="*/ 76 w 1003"/>
                <a:gd name="T23" fmla="*/ 0 h 1005"/>
                <a:gd name="T24" fmla="*/ 112 w 1003"/>
                <a:gd name="T25" fmla="*/ 0 h 1005"/>
                <a:gd name="T26" fmla="*/ 147 w 1003"/>
                <a:gd name="T27" fmla="*/ 14 h 1005"/>
                <a:gd name="T28" fmla="*/ 163 w 1003"/>
                <a:gd name="T29" fmla="*/ 27 h 1005"/>
                <a:gd name="T30" fmla="*/ 976 w 1003"/>
                <a:gd name="T31" fmla="*/ 842 h 1005"/>
                <a:gd name="T32" fmla="*/ 989 w 1003"/>
                <a:gd name="T33" fmla="*/ 857 h 1005"/>
                <a:gd name="T34" fmla="*/ 1003 w 1003"/>
                <a:gd name="T35" fmla="*/ 891 h 1005"/>
                <a:gd name="T36" fmla="*/ 1003 w 1003"/>
                <a:gd name="T37" fmla="*/ 929 h 1005"/>
                <a:gd name="T38" fmla="*/ 989 w 1003"/>
                <a:gd name="T39" fmla="*/ 963 h 1005"/>
                <a:gd name="T40" fmla="*/ 976 w 1003"/>
                <a:gd name="T41" fmla="*/ 978 h 1005"/>
                <a:gd name="T42" fmla="*/ 962 w 1003"/>
                <a:gd name="T43" fmla="*/ 991 h 1005"/>
                <a:gd name="T44" fmla="*/ 927 w 1003"/>
                <a:gd name="T45" fmla="*/ 1005 h 1005"/>
                <a:gd name="T46" fmla="*/ 908 w 1003"/>
                <a:gd name="T47" fmla="*/ 1005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3" h="1005">
                  <a:moveTo>
                    <a:pt x="908" y="1005"/>
                  </a:moveTo>
                  <a:lnTo>
                    <a:pt x="890" y="1005"/>
                  </a:lnTo>
                  <a:lnTo>
                    <a:pt x="855" y="991"/>
                  </a:lnTo>
                  <a:lnTo>
                    <a:pt x="841" y="978"/>
                  </a:lnTo>
                  <a:lnTo>
                    <a:pt x="26" y="163"/>
                  </a:lnTo>
                  <a:lnTo>
                    <a:pt x="14" y="148"/>
                  </a:lnTo>
                  <a:lnTo>
                    <a:pt x="0" y="114"/>
                  </a:lnTo>
                  <a:lnTo>
                    <a:pt x="0" y="76"/>
                  </a:lnTo>
                  <a:lnTo>
                    <a:pt x="14" y="42"/>
                  </a:lnTo>
                  <a:lnTo>
                    <a:pt x="26" y="27"/>
                  </a:lnTo>
                  <a:lnTo>
                    <a:pt x="42" y="14"/>
                  </a:lnTo>
                  <a:lnTo>
                    <a:pt x="76" y="0"/>
                  </a:lnTo>
                  <a:lnTo>
                    <a:pt x="112" y="0"/>
                  </a:lnTo>
                  <a:lnTo>
                    <a:pt x="147" y="14"/>
                  </a:lnTo>
                  <a:lnTo>
                    <a:pt x="163" y="27"/>
                  </a:lnTo>
                  <a:lnTo>
                    <a:pt x="976" y="842"/>
                  </a:lnTo>
                  <a:lnTo>
                    <a:pt x="989" y="857"/>
                  </a:lnTo>
                  <a:lnTo>
                    <a:pt x="1003" y="891"/>
                  </a:lnTo>
                  <a:lnTo>
                    <a:pt x="1003" y="929"/>
                  </a:lnTo>
                  <a:lnTo>
                    <a:pt x="989" y="963"/>
                  </a:lnTo>
                  <a:lnTo>
                    <a:pt x="976" y="978"/>
                  </a:lnTo>
                  <a:lnTo>
                    <a:pt x="962" y="991"/>
                  </a:lnTo>
                  <a:lnTo>
                    <a:pt x="927" y="1005"/>
                  </a:lnTo>
                  <a:lnTo>
                    <a:pt x="908" y="100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36">
              <a:extLst>
                <a:ext uri="{FF2B5EF4-FFF2-40B4-BE49-F238E27FC236}">
                  <a16:creationId xmlns:a16="http://schemas.microsoft.com/office/drawing/2014/main" id="{54B8E551-7F69-4AC2-A5C3-52DEBDB38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" y="304"/>
              <a:ext cx="1252" cy="1252"/>
            </a:xfrm>
            <a:custGeom>
              <a:avLst/>
              <a:gdLst>
                <a:gd name="T0" fmla="*/ 95 w 3758"/>
                <a:gd name="T1" fmla="*/ 3758 h 3758"/>
                <a:gd name="T2" fmla="*/ 77 w 3758"/>
                <a:gd name="T3" fmla="*/ 3757 h 3758"/>
                <a:gd name="T4" fmla="*/ 42 w 3758"/>
                <a:gd name="T5" fmla="*/ 3743 h 3758"/>
                <a:gd name="T6" fmla="*/ 28 w 3758"/>
                <a:gd name="T7" fmla="*/ 3730 h 3758"/>
                <a:gd name="T8" fmla="*/ 15 w 3758"/>
                <a:gd name="T9" fmla="*/ 3715 h 3758"/>
                <a:gd name="T10" fmla="*/ 0 w 3758"/>
                <a:gd name="T11" fmla="*/ 3681 h 3758"/>
                <a:gd name="T12" fmla="*/ 0 w 3758"/>
                <a:gd name="T13" fmla="*/ 3643 h 3758"/>
                <a:gd name="T14" fmla="*/ 15 w 3758"/>
                <a:gd name="T15" fmla="*/ 3609 h 3758"/>
                <a:gd name="T16" fmla="*/ 28 w 3758"/>
                <a:gd name="T17" fmla="*/ 3594 h 3758"/>
                <a:gd name="T18" fmla="*/ 3595 w 3758"/>
                <a:gd name="T19" fmla="*/ 26 h 3758"/>
                <a:gd name="T20" fmla="*/ 3610 w 3758"/>
                <a:gd name="T21" fmla="*/ 13 h 3758"/>
                <a:gd name="T22" fmla="*/ 3644 w 3758"/>
                <a:gd name="T23" fmla="*/ 0 h 3758"/>
                <a:gd name="T24" fmla="*/ 3682 w 3758"/>
                <a:gd name="T25" fmla="*/ 0 h 3758"/>
                <a:gd name="T26" fmla="*/ 3716 w 3758"/>
                <a:gd name="T27" fmla="*/ 13 h 3758"/>
                <a:gd name="T28" fmla="*/ 3731 w 3758"/>
                <a:gd name="T29" fmla="*/ 26 h 3758"/>
                <a:gd name="T30" fmla="*/ 3744 w 3758"/>
                <a:gd name="T31" fmla="*/ 42 h 3758"/>
                <a:gd name="T32" fmla="*/ 3758 w 3758"/>
                <a:gd name="T33" fmla="*/ 77 h 3758"/>
                <a:gd name="T34" fmla="*/ 3758 w 3758"/>
                <a:gd name="T35" fmla="*/ 113 h 3758"/>
                <a:gd name="T36" fmla="*/ 3744 w 3758"/>
                <a:gd name="T37" fmla="*/ 147 h 3758"/>
                <a:gd name="T38" fmla="*/ 3731 w 3758"/>
                <a:gd name="T39" fmla="*/ 163 h 3758"/>
                <a:gd name="T40" fmla="*/ 163 w 3758"/>
                <a:gd name="T41" fmla="*/ 3730 h 3758"/>
                <a:gd name="T42" fmla="*/ 149 w 3758"/>
                <a:gd name="T43" fmla="*/ 3743 h 3758"/>
                <a:gd name="T44" fmla="*/ 114 w 3758"/>
                <a:gd name="T45" fmla="*/ 3757 h 3758"/>
                <a:gd name="T46" fmla="*/ 95 w 3758"/>
                <a:gd name="T47" fmla="*/ 3758 h 3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58" h="3758">
                  <a:moveTo>
                    <a:pt x="95" y="3758"/>
                  </a:moveTo>
                  <a:lnTo>
                    <a:pt x="77" y="3757"/>
                  </a:lnTo>
                  <a:lnTo>
                    <a:pt x="42" y="3743"/>
                  </a:lnTo>
                  <a:lnTo>
                    <a:pt x="28" y="3730"/>
                  </a:lnTo>
                  <a:lnTo>
                    <a:pt x="15" y="3715"/>
                  </a:lnTo>
                  <a:lnTo>
                    <a:pt x="0" y="3681"/>
                  </a:lnTo>
                  <a:lnTo>
                    <a:pt x="0" y="3643"/>
                  </a:lnTo>
                  <a:lnTo>
                    <a:pt x="15" y="3609"/>
                  </a:lnTo>
                  <a:lnTo>
                    <a:pt x="28" y="3594"/>
                  </a:lnTo>
                  <a:lnTo>
                    <a:pt x="3595" y="26"/>
                  </a:lnTo>
                  <a:lnTo>
                    <a:pt x="3610" y="13"/>
                  </a:lnTo>
                  <a:lnTo>
                    <a:pt x="3644" y="0"/>
                  </a:lnTo>
                  <a:lnTo>
                    <a:pt x="3682" y="0"/>
                  </a:lnTo>
                  <a:lnTo>
                    <a:pt x="3716" y="13"/>
                  </a:lnTo>
                  <a:lnTo>
                    <a:pt x="3731" y="26"/>
                  </a:lnTo>
                  <a:lnTo>
                    <a:pt x="3744" y="42"/>
                  </a:lnTo>
                  <a:lnTo>
                    <a:pt x="3758" y="77"/>
                  </a:lnTo>
                  <a:lnTo>
                    <a:pt x="3758" y="113"/>
                  </a:lnTo>
                  <a:lnTo>
                    <a:pt x="3744" y="147"/>
                  </a:lnTo>
                  <a:lnTo>
                    <a:pt x="3731" y="163"/>
                  </a:lnTo>
                  <a:lnTo>
                    <a:pt x="163" y="3730"/>
                  </a:lnTo>
                  <a:lnTo>
                    <a:pt x="149" y="3743"/>
                  </a:lnTo>
                  <a:lnTo>
                    <a:pt x="114" y="3757"/>
                  </a:lnTo>
                  <a:lnTo>
                    <a:pt x="95" y="3758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37">
              <a:extLst>
                <a:ext uri="{FF2B5EF4-FFF2-40B4-BE49-F238E27FC236}">
                  <a16:creationId xmlns:a16="http://schemas.microsoft.com/office/drawing/2014/main" id="{B956BF3E-BB37-4904-B098-20071296A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4" y="642"/>
              <a:ext cx="1127" cy="1186"/>
            </a:xfrm>
            <a:custGeom>
              <a:avLst/>
              <a:gdLst>
                <a:gd name="T0" fmla="*/ 96 w 3380"/>
                <a:gd name="T1" fmla="*/ 3557 h 3557"/>
                <a:gd name="T2" fmla="*/ 73 w 3380"/>
                <a:gd name="T3" fmla="*/ 3555 h 3557"/>
                <a:gd name="T4" fmla="*/ 31 w 3380"/>
                <a:gd name="T5" fmla="*/ 3534 h 3557"/>
                <a:gd name="T6" fmla="*/ 16 w 3380"/>
                <a:gd name="T7" fmla="*/ 3514 h 3557"/>
                <a:gd name="T8" fmla="*/ 6 w 3380"/>
                <a:gd name="T9" fmla="*/ 3496 h 3557"/>
                <a:gd name="T10" fmla="*/ 0 w 3380"/>
                <a:gd name="T11" fmla="*/ 3460 h 3557"/>
                <a:gd name="T12" fmla="*/ 7 w 3380"/>
                <a:gd name="T13" fmla="*/ 3424 h 3557"/>
                <a:gd name="T14" fmla="*/ 27 w 3380"/>
                <a:gd name="T15" fmla="*/ 3393 h 3557"/>
                <a:gd name="T16" fmla="*/ 43 w 3380"/>
                <a:gd name="T17" fmla="*/ 3381 h 3557"/>
                <a:gd name="T18" fmla="*/ 70 w 3380"/>
                <a:gd name="T19" fmla="*/ 3362 h 3557"/>
                <a:gd name="T20" fmla="*/ 350 w 3380"/>
                <a:gd name="T21" fmla="*/ 3159 h 3557"/>
                <a:gd name="T22" fmla="*/ 720 w 3380"/>
                <a:gd name="T23" fmla="*/ 2866 h 3557"/>
                <a:gd name="T24" fmla="*/ 1025 w 3380"/>
                <a:gd name="T25" fmla="*/ 2607 h 3557"/>
                <a:gd name="T26" fmla="*/ 1376 w 3380"/>
                <a:gd name="T27" fmla="*/ 2293 h 3557"/>
                <a:gd name="T28" fmla="*/ 1768 w 3380"/>
                <a:gd name="T29" fmla="*/ 1923 h 3557"/>
                <a:gd name="T30" fmla="*/ 1979 w 3380"/>
                <a:gd name="T31" fmla="*/ 1714 h 3557"/>
                <a:gd name="T32" fmla="*/ 2180 w 3380"/>
                <a:gd name="T33" fmla="*/ 1509 h 3557"/>
                <a:gd name="T34" fmla="*/ 2506 w 3380"/>
                <a:gd name="T35" fmla="*/ 1148 h 3557"/>
                <a:gd name="T36" fmla="*/ 2754 w 3380"/>
                <a:gd name="T37" fmla="*/ 841 h 3557"/>
                <a:gd name="T38" fmla="*/ 2935 w 3380"/>
                <a:gd name="T39" fmla="*/ 588 h 3557"/>
                <a:gd name="T40" fmla="*/ 3058 w 3380"/>
                <a:gd name="T41" fmla="*/ 386 h 3557"/>
                <a:gd name="T42" fmla="*/ 3134 w 3380"/>
                <a:gd name="T43" fmla="*/ 237 h 3557"/>
                <a:gd name="T44" fmla="*/ 3186 w 3380"/>
                <a:gd name="T45" fmla="*/ 98 h 3557"/>
                <a:gd name="T46" fmla="*/ 3190 w 3380"/>
                <a:gd name="T47" fmla="*/ 81 h 3557"/>
                <a:gd name="T48" fmla="*/ 3194 w 3380"/>
                <a:gd name="T49" fmla="*/ 62 h 3557"/>
                <a:gd name="T50" fmla="*/ 3215 w 3380"/>
                <a:gd name="T51" fmla="*/ 31 h 3557"/>
                <a:gd name="T52" fmla="*/ 3243 w 3380"/>
                <a:gd name="T53" fmla="*/ 9 h 3557"/>
                <a:gd name="T54" fmla="*/ 3279 w 3380"/>
                <a:gd name="T55" fmla="*/ 0 h 3557"/>
                <a:gd name="T56" fmla="*/ 3300 w 3380"/>
                <a:gd name="T57" fmla="*/ 2 h 3557"/>
                <a:gd name="T58" fmla="*/ 3318 w 3380"/>
                <a:gd name="T59" fmla="*/ 6 h 3557"/>
                <a:gd name="T60" fmla="*/ 3350 w 3380"/>
                <a:gd name="T61" fmla="*/ 25 h 3557"/>
                <a:gd name="T62" fmla="*/ 3372 w 3380"/>
                <a:gd name="T63" fmla="*/ 54 h 3557"/>
                <a:gd name="T64" fmla="*/ 3380 w 3380"/>
                <a:gd name="T65" fmla="*/ 90 h 3557"/>
                <a:gd name="T66" fmla="*/ 3379 w 3380"/>
                <a:gd name="T67" fmla="*/ 110 h 3557"/>
                <a:gd name="T68" fmla="*/ 3376 w 3380"/>
                <a:gd name="T69" fmla="*/ 134 h 3557"/>
                <a:gd name="T70" fmla="*/ 3321 w 3380"/>
                <a:gd name="T71" fmla="*/ 285 h 3557"/>
                <a:gd name="T72" fmla="*/ 3243 w 3380"/>
                <a:gd name="T73" fmla="*/ 447 h 3557"/>
                <a:gd name="T74" fmla="*/ 3117 w 3380"/>
                <a:gd name="T75" fmla="*/ 661 h 3557"/>
                <a:gd name="T76" fmla="*/ 2930 w 3380"/>
                <a:gd name="T77" fmla="*/ 929 h 3557"/>
                <a:gd name="T78" fmla="*/ 2669 w 3380"/>
                <a:gd name="T79" fmla="*/ 1253 h 3557"/>
                <a:gd name="T80" fmla="*/ 2417 w 3380"/>
                <a:gd name="T81" fmla="*/ 1535 h 3557"/>
                <a:gd name="T82" fmla="*/ 2223 w 3380"/>
                <a:gd name="T83" fmla="*/ 1741 h 3557"/>
                <a:gd name="T84" fmla="*/ 2115 w 3380"/>
                <a:gd name="T85" fmla="*/ 1849 h 3557"/>
                <a:gd name="T86" fmla="*/ 1902 w 3380"/>
                <a:gd name="T87" fmla="*/ 2061 h 3557"/>
                <a:gd name="T88" fmla="*/ 1506 w 3380"/>
                <a:gd name="T89" fmla="*/ 2435 h 3557"/>
                <a:gd name="T90" fmla="*/ 1152 w 3380"/>
                <a:gd name="T91" fmla="*/ 2752 h 3557"/>
                <a:gd name="T92" fmla="*/ 843 w 3380"/>
                <a:gd name="T93" fmla="*/ 3013 h 3557"/>
                <a:gd name="T94" fmla="*/ 471 w 3380"/>
                <a:gd name="T95" fmla="*/ 3309 h 3557"/>
                <a:gd name="T96" fmla="*/ 184 w 3380"/>
                <a:gd name="T97" fmla="*/ 3518 h 3557"/>
                <a:gd name="T98" fmla="*/ 148 w 3380"/>
                <a:gd name="T99" fmla="*/ 3541 h 3557"/>
                <a:gd name="T100" fmla="*/ 137 w 3380"/>
                <a:gd name="T101" fmla="*/ 3548 h 3557"/>
                <a:gd name="T102" fmla="*/ 109 w 3380"/>
                <a:gd name="T103" fmla="*/ 3557 h 3557"/>
                <a:gd name="T104" fmla="*/ 96 w 3380"/>
                <a:gd name="T105" fmla="*/ 3557 h 3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80" h="3557">
                  <a:moveTo>
                    <a:pt x="96" y="3557"/>
                  </a:moveTo>
                  <a:lnTo>
                    <a:pt x="73" y="3555"/>
                  </a:lnTo>
                  <a:lnTo>
                    <a:pt x="31" y="3534"/>
                  </a:lnTo>
                  <a:lnTo>
                    <a:pt x="16" y="3514"/>
                  </a:lnTo>
                  <a:lnTo>
                    <a:pt x="6" y="3496"/>
                  </a:lnTo>
                  <a:lnTo>
                    <a:pt x="0" y="3460"/>
                  </a:lnTo>
                  <a:lnTo>
                    <a:pt x="7" y="3424"/>
                  </a:lnTo>
                  <a:lnTo>
                    <a:pt x="27" y="3393"/>
                  </a:lnTo>
                  <a:lnTo>
                    <a:pt x="43" y="3381"/>
                  </a:lnTo>
                  <a:lnTo>
                    <a:pt x="70" y="3362"/>
                  </a:lnTo>
                  <a:lnTo>
                    <a:pt x="350" y="3159"/>
                  </a:lnTo>
                  <a:lnTo>
                    <a:pt x="720" y="2866"/>
                  </a:lnTo>
                  <a:lnTo>
                    <a:pt x="1025" y="2607"/>
                  </a:lnTo>
                  <a:lnTo>
                    <a:pt x="1376" y="2293"/>
                  </a:lnTo>
                  <a:lnTo>
                    <a:pt x="1768" y="1923"/>
                  </a:lnTo>
                  <a:lnTo>
                    <a:pt x="1979" y="1714"/>
                  </a:lnTo>
                  <a:lnTo>
                    <a:pt x="2180" y="1509"/>
                  </a:lnTo>
                  <a:lnTo>
                    <a:pt x="2506" y="1148"/>
                  </a:lnTo>
                  <a:lnTo>
                    <a:pt x="2754" y="841"/>
                  </a:lnTo>
                  <a:lnTo>
                    <a:pt x="2935" y="588"/>
                  </a:lnTo>
                  <a:lnTo>
                    <a:pt x="3058" y="386"/>
                  </a:lnTo>
                  <a:lnTo>
                    <a:pt x="3134" y="237"/>
                  </a:lnTo>
                  <a:lnTo>
                    <a:pt x="3186" y="98"/>
                  </a:lnTo>
                  <a:lnTo>
                    <a:pt x="3190" y="81"/>
                  </a:lnTo>
                  <a:lnTo>
                    <a:pt x="3194" y="62"/>
                  </a:lnTo>
                  <a:lnTo>
                    <a:pt x="3215" y="31"/>
                  </a:lnTo>
                  <a:lnTo>
                    <a:pt x="3243" y="9"/>
                  </a:lnTo>
                  <a:lnTo>
                    <a:pt x="3279" y="0"/>
                  </a:lnTo>
                  <a:lnTo>
                    <a:pt x="3300" y="2"/>
                  </a:lnTo>
                  <a:lnTo>
                    <a:pt x="3318" y="6"/>
                  </a:lnTo>
                  <a:lnTo>
                    <a:pt x="3350" y="25"/>
                  </a:lnTo>
                  <a:lnTo>
                    <a:pt x="3372" y="54"/>
                  </a:lnTo>
                  <a:lnTo>
                    <a:pt x="3380" y="90"/>
                  </a:lnTo>
                  <a:lnTo>
                    <a:pt x="3379" y="110"/>
                  </a:lnTo>
                  <a:lnTo>
                    <a:pt x="3376" y="134"/>
                  </a:lnTo>
                  <a:lnTo>
                    <a:pt x="3321" y="285"/>
                  </a:lnTo>
                  <a:lnTo>
                    <a:pt x="3243" y="447"/>
                  </a:lnTo>
                  <a:lnTo>
                    <a:pt x="3117" y="661"/>
                  </a:lnTo>
                  <a:lnTo>
                    <a:pt x="2930" y="929"/>
                  </a:lnTo>
                  <a:lnTo>
                    <a:pt x="2669" y="1253"/>
                  </a:lnTo>
                  <a:lnTo>
                    <a:pt x="2417" y="1535"/>
                  </a:lnTo>
                  <a:lnTo>
                    <a:pt x="2223" y="1741"/>
                  </a:lnTo>
                  <a:lnTo>
                    <a:pt x="2115" y="1849"/>
                  </a:lnTo>
                  <a:lnTo>
                    <a:pt x="1902" y="2061"/>
                  </a:lnTo>
                  <a:lnTo>
                    <a:pt x="1506" y="2435"/>
                  </a:lnTo>
                  <a:lnTo>
                    <a:pt x="1152" y="2752"/>
                  </a:lnTo>
                  <a:lnTo>
                    <a:pt x="843" y="3013"/>
                  </a:lnTo>
                  <a:lnTo>
                    <a:pt x="471" y="3309"/>
                  </a:lnTo>
                  <a:lnTo>
                    <a:pt x="184" y="3518"/>
                  </a:lnTo>
                  <a:lnTo>
                    <a:pt x="148" y="3541"/>
                  </a:lnTo>
                  <a:lnTo>
                    <a:pt x="137" y="3548"/>
                  </a:lnTo>
                  <a:lnTo>
                    <a:pt x="109" y="3557"/>
                  </a:lnTo>
                  <a:lnTo>
                    <a:pt x="96" y="3557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38">
              <a:extLst>
                <a:ext uri="{FF2B5EF4-FFF2-40B4-BE49-F238E27FC236}">
                  <a16:creationId xmlns:a16="http://schemas.microsoft.com/office/drawing/2014/main" id="{6395150F-4AB0-45B0-8140-DC118A1AC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" y="226"/>
              <a:ext cx="465" cy="480"/>
            </a:xfrm>
            <a:custGeom>
              <a:avLst/>
              <a:gdLst>
                <a:gd name="T0" fmla="*/ 1093 w 1396"/>
                <a:gd name="T1" fmla="*/ 1438 h 1440"/>
                <a:gd name="T2" fmla="*/ 1042 w 1396"/>
                <a:gd name="T3" fmla="*/ 1411 h 1440"/>
                <a:gd name="T4" fmla="*/ 1016 w 1396"/>
                <a:gd name="T5" fmla="*/ 1362 h 1440"/>
                <a:gd name="T6" fmla="*/ 1029 w 1396"/>
                <a:gd name="T7" fmla="*/ 1290 h 1440"/>
                <a:gd name="T8" fmla="*/ 1078 w 1396"/>
                <a:gd name="T9" fmla="*/ 1238 h 1440"/>
                <a:gd name="T10" fmla="*/ 1170 w 1396"/>
                <a:gd name="T11" fmla="*/ 1081 h 1440"/>
                <a:gd name="T12" fmla="*/ 1204 w 1396"/>
                <a:gd name="T13" fmla="*/ 929 h 1440"/>
                <a:gd name="T14" fmla="*/ 1193 w 1396"/>
                <a:gd name="T15" fmla="*/ 762 h 1440"/>
                <a:gd name="T16" fmla="*/ 1168 w 1396"/>
                <a:gd name="T17" fmla="*/ 665 h 1440"/>
                <a:gd name="T18" fmla="*/ 1087 w 1396"/>
                <a:gd name="T19" fmla="*/ 498 h 1440"/>
                <a:gd name="T20" fmla="*/ 972 w 1396"/>
                <a:gd name="T21" fmla="*/ 359 h 1440"/>
                <a:gd name="T22" fmla="*/ 832 w 1396"/>
                <a:gd name="T23" fmla="*/ 255 h 1440"/>
                <a:gd name="T24" fmla="*/ 714 w 1396"/>
                <a:gd name="T25" fmla="*/ 209 h 1440"/>
                <a:gd name="T26" fmla="*/ 609 w 1396"/>
                <a:gd name="T27" fmla="*/ 192 h 1440"/>
                <a:gd name="T28" fmla="*/ 468 w 1396"/>
                <a:gd name="T29" fmla="*/ 207 h 1440"/>
                <a:gd name="T30" fmla="*/ 330 w 1396"/>
                <a:gd name="T31" fmla="*/ 265 h 1440"/>
                <a:gd name="T32" fmla="*/ 196 w 1396"/>
                <a:gd name="T33" fmla="*/ 364 h 1440"/>
                <a:gd name="T34" fmla="*/ 148 w 1396"/>
                <a:gd name="T35" fmla="*/ 409 h 1440"/>
                <a:gd name="T36" fmla="*/ 76 w 1396"/>
                <a:gd name="T37" fmla="*/ 422 h 1440"/>
                <a:gd name="T38" fmla="*/ 27 w 1396"/>
                <a:gd name="T39" fmla="*/ 396 h 1440"/>
                <a:gd name="T40" fmla="*/ 0 w 1396"/>
                <a:gd name="T41" fmla="*/ 346 h 1440"/>
                <a:gd name="T42" fmla="*/ 14 w 1396"/>
                <a:gd name="T43" fmla="*/ 275 h 1440"/>
                <a:gd name="T44" fmla="*/ 69 w 1396"/>
                <a:gd name="T45" fmla="*/ 219 h 1440"/>
                <a:gd name="T46" fmla="*/ 245 w 1396"/>
                <a:gd name="T47" fmla="*/ 92 h 1440"/>
                <a:gd name="T48" fmla="*/ 430 w 1396"/>
                <a:gd name="T49" fmla="*/ 19 h 1440"/>
                <a:gd name="T50" fmla="*/ 620 w 1396"/>
                <a:gd name="T51" fmla="*/ 0 h 1440"/>
                <a:gd name="T52" fmla="*/ 764 w 1396"/>
                <a:gd name="T53" fmla="*/ 23 h 1440"/>
                <a:gd name="T54" fmla="*/ 916 w 1396"/>
                <a:gd name="T55" fmla="*/ 84 h 1440"/>
                <a:gd name="T56" fmla="*/ 1098 w 1396"/>
                <a:gd name="T57" fmla="*/ 215 h 1440"/>
                <a:gd name="T58" fmla="*/ 1247 w 1396"/>
                <a:gd name="T59" fmla="*/ 392 h 1440"/>
                <a:gd name="T60" fmla="*/ 1350 w 1396"/>
                <a:gd name="T61" fmla="*/ 605 h 1440"/>
                <a:gd name="T62" fmla="*/ 1379 w 1396"/>
                <a:gd name="T63" fmla="*/ 714 h 1440"/>
                <a:gd name="T64" fmla="*/ 1396 w 1396"/>
                <a:gd name="T65" fmla="*/ 922 h 1440"/>
                <a:gd name="T66" fmla="*/ 1360 w 1396"/>
                <a:gd name="T67" fmla="*/ 1117 h 1440"/>
                <a:gd name="T68" fmla="*/ 1276 w 1396"/>
                <a:gd name="T69" fmla="*/ 1294 h 1440"/>
                <a:gd name="T70" fmla="*/ 1179 w 1396"/>
                <a:gd name="T71" fmla="*/ 1411 h 1440"/>
                <a:gd name="T72" fmla="*/ 1129 w 1396"/>
                <a:gd name="T73" fmla="*/ 1438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96" h="1440">
                  <a:moveTo>
                    <a:pt x="1110" y="1440"/>
                  </a:moveTo>
                  <a:lnTo>
                    <a:pt x="1093" y="1438"/>
                  </a:lnTo>
                  <a:lnTo>
                    <a:pt x="1058" y="1424"/>
                  </a:lnTo>
                  <a:lnTo>
                    <a:pt x="1042" y="1411"/>
                  </a:lnTo>
                  <a:lnTo>
                    <a:pt x="1029" y="1397"/>
                  </a:lnTo>
                  <a:lnTo>
                    <a:pt x="1016" y="1362"/>
                  </a:lnTo>
                  <a:lnTo>
                    <a:pt x="1016" y="1325"/>
                  </a:lnTo>
                  <a:lnTo>
                    <a:pt x="1029" y="1290"/>
                  </a:lnTo>
                  <a:lnTo>
                    <a:pt x="1042" y="1276"/>
                  </a:lnTo>
                  <a:lnTo>
                    <a:pt x="1078" y="1238"/>
                  </a:lnTo>
                  <a:lnTo>
                    <a:pt x="1133" y="1161"/>
                  </a:lnTo>
                  <a:lnTo>
                    <a:pt x="1170" y="1081"/>
                  </a:lnTo>
                  <a:lnTo>
                    <a:pt x="1193" y="1004"/>
                  </a:lnTo>
                  <a:lnTo>
                    <a:pt x="1204" y="929"/>
                  </a:lnTo>
                  <a:lnTo>
                    <a:pt x="1204" y="858"/>
                  </a:lnTo>
                  <a:lnTo>
                    <a:pt x="1193" y="762"/>
                  </a:lnTo>
                  <a:lnTo>
                    <a:pt x="1180" y="711"/>
                  </a:lnTo>
                  <a:lnTo>
                    <a:pt x="1168" y="665"/>
                  </a:lnTo>
                  <a:lnTo>
                    <a:pt x="1133" y="579"/>
                  </a:lnTo>
                  <a:lnTo>
                    <a:pt x="1087" y="498"/>
                  </a:lnTo>
                  <a:lnTo>
                    <a:pt x="1034" y="423"/>
                  </a:lnTo>
                  <a:lnTo>
                    <a:pt x="972" y="359"/>
                  </a:lnTo>
                  <a:lnTo>
                    <a:pt x="904" y="301"/>
                  </a:lnTo>
                  <a:lnTo>
                    <a:pt x="832" y="255"/>
                  </a:lnTo>
                  <a:lnTo>
                    <a:pt x="754" y="220"/>
                  </a:lnTo>
                  <a:lnTo>
                    <a:pt x="714" y="209"/>
                  </a:lnTo>
                  <a:lnTo>
                    <a:pt x="679" y="200"/>
                  </a:lnTo>
                  <a:lnTo>
                    <a:pt x="609" y="192"/>
                  </a:lnTo>
                  <a:lnTo>
                    <a:pt x="538" y="194"/>
                  </a:lnTo>
                  <a:lnTo>
                    <a:pt x="468" y="207"/>
                  </a:lnTo>
                  <a:lnTo>
                    <a:pt x="397" y="232"/>
                  </a:lnTo>
                  <a:lnTo>
                    <a:pt x="330" y="265"/>
                  </a:lnTo>
                  <a:lnTo>
                    <a:pt x="262" y="310"/>
                  </a:lnTo>
                  <a:lnTo>
                    <a:pt x="196" y="364"/>
                  </a:lnTo>
                  <a:lnTo>
                    <a:pt x="163" y="396"/>
                  </a:lnTo>
                  <a:lnTo>
                    <a:pt x="148" y="409"/>
                  </a:lnTo>
                  <a:lnTo>
                    <a:pt x="114" y="422"/>
                  </a:lnTo>
                  <a:lnTo>
                    <a:pt x="76" y="422"/>
                  </a:lnTo>
                  <a:lnTo>
                    <a:pt x="42" y="409"/>
                  </a:lnTo>
                  <a:lnTo>
                    <a:pt x="27" y="396"/>
                  </a:lnTo>
                  <a:lnTo>
                    <a:pt x="14" y="380"/>
                  </a:lnTo>
                  <a:lnTo>
                    <a:pt x="0" y="346"/>
                  </a:lnTo>
                  <a:lnTo>
                    <a:pt x="0" y="310"/>
                  </a:lnTo>
                  <a:lnTo>
                    <a:pt x="14" y="275"/>
                  </a:lnTo>
                  <a:lnTo>
                    <a:pt x="27" y="259"/>
                  </a:lnTo>
                  <a:lnTo>
                    <a:pt x="69" y="219"/>
                  </a:lnTo>
                  <a:lnTo>
                    <a:pt x="155" y="150"/>
                  </a:lnTo>
                  <a:lnTo>
                    <a:pt x="245" y="92"/>
                  </a:lnTo>
                  <a:lnTo>
                    <a:pt x="335" y="49"/>
                  </a:lnTo>
                  <a:lnTo>
                    <a:pt x="430" y="19"/>
                  </a:lnTo>
                  <a:lnTo>
                    <a:pt x="525" y="3"/>
                  </a:lnTo>
                  <a:lnTo>
                    <a:pt x="620" y="0"/>
                  </a:lnTo>
                  <a:lnTo>
                    <a:pt x="717" y="12"/>
                  </a:lnTo>
                  <a:lnTo>
                    <a:pt x="764" y="23"/>
                  </a:lnTo>
                  <a:lnTo>
                    <a:pt x="816" y="39"/>
                  </a:lnTo>
                  <a:lnTo>
                    <a:pt x="916" y="84"/>
                  </a:lnTo>
                  <a:lnTo>
                    <a:pt x="1011" y="143"/>
                  </a:lnTo>
                  <a:lnTo>
                    <a:pt x="1098" y="215"/>
                  </a:lnTo>
                  <a:lnTo>
                    <a:pt x="1178" y="298"/>
                  </a:lnTo>
                  <a:lnTo>
                    <a:pt x="1247" y="392"/>
                  </a:lnTo>
                  <a:lnTo>
                    <a:pt x="1304" y="494"/>
                  </a:lnTo>
                  <a:lnTo>
                    <a:pt x="1350" y="605"/>
                  </a:lnTo>
                  <a:lnTo>
                    <a:pt x="1366" y="661"/>
                  </a:lnTo>
                  <a:lnTo>
                    <a:pt x="1379" y="714"/>
                  </a:lnTo>
                  <a:lnTo>
                    <a:pt x="1395" y="819"/>
                  </a:lnTo>
                  <a:lnTo>
                    <a:pt x="1396" y="922"/>
                  </a:lnTo>
                  <a:lnTo>
                    <a:pt x="1385" y="1021"/>
                  </a:lnTo>
                  <a:lnTo>
                    <a:pt x="1360" y="1117"/>
                  </a:lnTo>
                  <a:lnTo>
                    <a:pt x="1324" y="1208"/>
                  </a:lnTo>
                  <a:lnTo>
                    <a:pt x="1276" y="1294"/>
                  </a:lnTo>
                  <a:lnTo>
                    <a:pt x="1214" y="1374"/>
                  </a:lnTo>
                  <a:lnTo>
                    <a:pt x="1179" y="1411"/>
                  </a:lnTo>
                  <a:lnTo>
                    <a:pt x="1163" y="1424"/>
                  </a:lnTo>
                  <a:lnTo>
                    <a:pt x="1129" y="1438"/>
                  </a:lnTo>
                  <a:lnTo>
                    <a:pt x="1110" y="144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39">
              <a:extLst>
                <a:ext uri="{FF2B5EF4-FFF2-40B4-BE49-F238E27FC236}">
                  <a16:creationId xmlns:a16="http://schemas.microsoft.com/office/drawing/2014/main" id="{AC9D719F-9265-49A4-8AF7-36F8BC6C0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7" y="606"/>
              <a:ext cx="257" cy="100"/>
            </a:xfrm>
            <a:custGeom>
              <a:avLst/>
              <a:gdLst>
                <a:gd name="T0" fmla="*/ 674 w 769"/>
                <a:gd name="T1" fmla="*/ 301 h 301"/>
                <a:gd name="T2" fmla="*/ 657 w 769"/>
                <a:gd name="T3" fmla="*/ 299 h 301"/>
                <a:gd name="T4" fmla="*/ 622 w 769"/>
                <a:gd name="T5" fmla="*/ 285 h 301"/>
                <a:gd name="T6" fmla="*/ 606 w 769"/>
                <a:gd name="T7" fmla="*/ 272 h 301"/>
                <a:gd name="T8" fmla="*/ 586 w 769"/>
                <a:gd name="T9" fmla="*/ 255 h 301"/>
                <a:gd name="T10" fmla="*/ 539 w 769"/>
                <a:gd name="T11" fmla="*/ 225 h 301"/>
                <a:gd name="T12" fmla="*/ 481 w 769"/>
                <a:gd name="T13" fmla="*/ 203 h 301"/>
                <a:gd name="T14" fmla="*/ 418 w 769"/>
                <a:gd name="T15" fmla="*/ 193 h 301"/>
                <a:gd name="T16" fmla="*/ 385 w 769"/>
                <a:gd name="T17" fmla="*/ 191 h 301"/>
                <a:gd name="T18" fmla="*/ 385 w 769"/>
                <a:gd name="T19" fmla="*/ 191 h 301"/>
                <a:gd name="T20" fmla="*/ 351 w 769"/>
                <a:gd name="T21" fmla="*/ 193 h 301"/>
                <a:gd name="T22" fmla="*/ 288 w 769"/>
                <a:gd name="T23" fmla="*/ 203 h 301"/>
                <a:gd name="T24" fmla="*/ 231 w 769"/>
                <a:gd name="T25" fmla="*/ 225 h 301"/>
                <a:gd name="T26" fmla="*/ 182 w 769"/>
                <a:gd name="T27" fmla="*/ 253 h 301"/>
                <a:gd name="T28" fmla="*/ 163 w 769"/>
                <a:gd name="T29" fmla="*/ 272 h 301"/>
                <a:gd name="T30" fmla="*/ 147 w 769"/>
                <a:gd name="T31" fmla="*/ 285 h 301"/>
                <a:gd name="T32" fmla="*/ 112 w 769"/>
                <a:gd name="T33" fmla="*/ 299 h 301"/>
                <a:gd name="T34" fmla="*/ 76 w 769"/>
                <a:gd name="T35" fmla="*/ 299 h 301"/>
                <a:gd name="T36" fmla="*/ 42 w 769"/>
                <a:gd name="T37" fmla="*/ 285 h 301"/>
                <a:gd name="T38" fmla="*/ 26 w 769"/>
                <a:gd name="T39" fmla="*/ 272 h 301"/>
                <a:gd name="T40" fmla="*/ 13 w 769"/>
                <a:gd name="T41" fmla="*/ 258 h 301"/>
                <a:gd name="T42" fmla="*/ 0 w 769"/>
                <a:gd name="T43" fmla="*/ 223 h 301"/>
                <a:gd name="T44" fmla="*/ 0 w 769"/>
                <a:gd name="T45" fmla="*/ 186 h 301"/>
                <a:gd name="T46" fmla="*/ 13 w 769"/>
                <a:gd name="T47" fmla="*/ 151 h 301"/>
                <a:gd name="T48" fmla="*/ 26 w 769"/>
                <a:gd name="T49" fmla="*/ 137 h 301"/>
                <a:gd name="T50" fmla="*/ 61 w 769"/>
                <a:gd name="T51" fmla="*/ 105 h 301"/>
                <a:gd name="T52" fmla="*/ 140 w 769"/>
                <a:gd name="T53" fmla="*/ 55 h 301"/>
                <a:gd name="T54" fmla="*/ 232 w 769"/>
                <a:gd name="T55" fmla="*/ 20 h 301"/>
                <a:gd name="T56" fmla="*/ 331 w 769"/>
                <a:gd name="T57" fmla="*/ 1 h 301"/>
                <a:gd name="T58" fmla="*/ 385 w 769"/>
                <a:gd name="T59" fmla="*/ 0 h 301"/>
                <a:gd name="T60" fmla="*/ 385 w 769"/>
                <a:gd name="T61" fmla="*/ 0 h 301"/>
                <a:gd name="T62" fmla="*/ 436 w 769"/>
                <a:gd name="T63" fmla="*/ 1 h 301"/>
                <a:gd name="T64" fmla="*/ 537 w 769"/>
                <a:gd name="T65" fmla="*/ 20 h 301"/>
                <a:gd name="T66" fmla="*/ 628 w 769"/>
                <a:gd name="T67" fmla="*/ 55 h 301"/>
                <a:gd name="T68" fmla="*/ 708 w 769"/>
                <a:gd name="T69" fmla="*/ 105 h 301"/>
                <a:gd name="T70" fmla="*/ 743 w 769"/>
                <a:gd name="T71" fmla="*/ 137 h 301"/>
                <a:gd name="T72" fmla="*/ 756 w 769"/>
                <a:gd name="T73" fmla="*/ 151 h 301"/>
                <a:gd name="T74" fmla="*/ 769 w 769"/>
                <a:gd name="T75" fmla="*/ 186 h 301"/>
                <a:gd name="T76" fmla="*/ 769 w 769"/>
                <a:gd name="T77" fmla="*/ 223 h 301"/>
                <a:gd name="T78" fmla="*/ 756 w 769"/>
                <a:gd name="T79" fmla="*/ 258 h 301"/>
                <a:gd name="T80" fmla="*/ 743 w 769"/>
                <a:gd name="T81" fmla="*/ 272 h 301"/>
                <a:gd name="T82" fmla="*/ 727 w 769"/>
                <a:gd name="T83" fmla="*/ 285 h 301"/>
                <a:gd name="T84" fmla="*/ 693 w 769"/>
                <a:gd name="T85" fmla="*/ 299 h 301"/>
                <a:gd name="T86" fmla="*/ 674 w 769"/>
                <a:gd name="T87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69" h="301">
                  <a:moveTo>
                    <a:pt x="674" y="301"/>
                  </a:moveTo>
                  <a:lnTo>
                    <a:pt x="657" y="299"/>
                  </a:lnTo>
                  <a:lnTo>
                    <a:pt x="622" y="285"/>
                  </a:lnTo>
                  <a:lnTo>
                    <a:pt x="606" y="272"/>
                  </a:lnTo>
                  <a:lnTo>
                    <a:pt x="586" y="255"/>
                  </a:lnTo>
                  <a:lnTo>
                    <a:pt x="539" y="225"/>
                  </a:lnTo>
                  <a:lnTo>
                    <a:pt x="481" y="203"/>
                  </a:lnTo>
                  <a:lnTo>
                    <a:pt x="418" y="193"/>
                  </a:lnTo>
                  <a:lnTo>
                    <a:pt x="385" y="191"/>
                  </a:lnTo>
                  <a:lnTo>
                    <a:pt x="385" y="191"/>
                  </a:lnTo>
                  <a:lnTo>
                    <a:pt x="351" y="193"/>
                  </a:lnTo>
                  <a:lnTo>
                    <a:pt x="288" y="203"/>
                  </a:lnTo>
                  <a:lnTo>
                    <a:pt x="231" y="225"/>
                  </a:lnTo>
                  <a:lnTo>
                    <a:pt x="182" y="253"/>
                  </a:lnTo>
                  <a:lnTo>
                    <a:pt x="163" y="272"/>
                  </a:lnTo>
                  <a:lnTo>
                    <a:pt x="147" y="285"/>
                  </a:lnTo>
                  <a:lnTo>
                    <a:pt x="112" y="299"/>
                  </a:lnTo>
                  <a:lnTo>
                    <a:pt x="76" y="299"/>
                  </a:lnTo>
                  <a:lnTo>
                    <a:pt x="42" y="285"/>
                  </a:lnTo>
                  <a:lnTo>
                    <a:pt x="26" y="272"/>
                  </a:lnTo>
                  <a:lnTo>
                    <a:pt x="13" y="258"/>
                  </a:lnTo>
                  <a:lnTo>
                    <a:pt x="0" y="223"/>
                  </a:lnTo>
                  <a:lnTo>
                    <a:pt x="0" y="186"/>
                  </a:lnTo>
                  <a:lnTo>
                    <a:pt x="13" y="151"/>
                  </a:lnTo>
                  <a:lnTo>
                    <a:pt x="26" y="137"/>
                  </a:lnTo>
                  <a:lnTo>
                    <a:pt x="61" y="105"/>
                  </a:lnTo>
                  <a:lnTo>
                    <a:pt x="140" y="55"/>
                  </a:lnTo>
                  <a:lnTo>
                    <a:pt x="232" y="20"/>
                  </a:lnTo>
                  <a:lnTo>
                    <a:pt x="331" y="1"/>
                  </a:lnTo>
                  <a:lnTo>
                    <a:pt x="385" y="0"/>
                  </a:lnTo>
                  <a:lnTo>
                    <a:pt x="385" y="0"/>
                  </a:lnTo>
                  <a:lnTo>
                    <a:pt x="436" y="1"/>
                  </a:lnTo>
                  <a:lnTo>
                    <a:pt x="537" y="20"/>
                  </a:lnTo>
                  <a:lnTo>
                    <a:pt x="628" y="55"/>
                  </a:lnTo>
                  <a:lnTo>
                    <a:pt x="708" y="105"/>
                  </a:lnTo>
                  <a:lnTo>
                    <a:pt x="743" y="137"/>
                  </a:lnTo>
                  <a:lnTo>
                    <a:pt x="756" y="151"/>
                  </a:lnTo>
                  <a:lnTo>
                    <a:pt x="769" y="186"/>
                  </a:lnTo>
                  <a:lnTo>
                    <a:pt x="769" y="223"/>
                  </a:lnTo>
                  <a:lnTo>
                    <a:pt x="756" y="258"/>
                  </a:lnTo>
                  <a:lnTo>
                    <a:pt x="743" y="272"/>
                  </a:lnTo>
                  <a:lnTo>
                    <a:pt x="727" y="285"/>
                  </a:lnTo>
                  <a:lnTo>
                    <a:pt x="693" y="299"/>
                  </a:lnTo>
                  <a:lnTo>
                    <a:pt x="674" y="301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40">
              <a:extLst>
                <a:ext uri="{FF2B5EF4-FFF2-40B4-BE49-F238E27FC236}">
                  <a16:creationId xmlns:a16="http://schemas.microsoft.com/office/drawing/2014/main" id="{BC922F12-2E8F-4E83-B0C4-92D28341DE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8" y="1538"/>
              <a:ext cx="334" cy="335"/>
            </a:xfrm>
            <a:custGeom>
              <a:avLst/>
              <a:gdLst>
                <a:gd name="T0" fmla="*/ 910 w 1004"/>
                <a:gd name="T1" fmla="*/ 1005 h 1005"/>
                <a:gd name="T2" fmla="*/ 891 w 1004"/>
                <a:gd name="T3" fmla="*/ 1005 h 1005"/>
                <a:gd name="T4" fmla="*/ 857 w 1004"/>
                <a:gd name="T5" fmla="*/ 991 h 1005"/>
                <a:gd name="T6" fmla="*/ 842 w 1004"/>
                <a:gd name="T7" fmla="*/ 978 h 1005"/>
                <a:gd name="T8" fmla="*/ 27 w 1004"/>
                <a:gd name="T9" fmla="*/ 163 h 1005"/>
                <a:gd name="T10" fmla="*/ 14 w 1004"/>
                <a:gd name="T11" fmla="*/ 149 h 1005"/>
                <a:gd name="T12" fmla="*/ 0 w 1004"/>
                <a:gd name="T13" fmla="*/ 114 h 1005"/>
                <a:gd name="T14" fmla="*/ 0 w 1004"/>
                <a:gd name="T15" fmla="*/ 77 h 1005"/>
                <a:gd name="T16" fmla="*/ 14 w 1004"/>
                <a:gd name="T17" fmla="*/ 42 h 1005"/>
                <a:gd name="T18" fmla="*/ 27 w 1004"/>
                <a:gd name="T19" fmla="*/ 28 h 1005"/>
                <a:gd name="T20" fmla="*/ 42 w 1004"/>
                <a:gd name="T21" fmla="*/ 15 h 1005"/>
                <a:gd name="T22" fmla="*/ 76 w 1004"/>
                <a:gd name="T23" fmla="*/ 0 h 1005"/>
                <a:gd name="T24" fmla="*/ 114 w 1004"/>
                <a:gd name="T25" fmla="*/ 0 h 1005"/>
                <a:gd name="T26" fmla="*/ 148 w 1004"/>
                <a:gd name="T27" fmla="*/ 15 h 1005"/>
                <a:gd name="T28" fmla="*/ 163 w 1004"/>
                <a:gd name="T29" fmla="*/ 28 h 1005"/>
                <a:gd name="T30" fmla="*/ 978 w 1004"/>
                <a:gd name="T31" fmla="*/ 843 h 1005"/>
                <a:gd name="T32" fmla="*/ 991 w 1004"/>
                <a:gd name="T33" fmla="*/ 857 h 1005"/>
                <a:gd name="T34" fmla="*/ 1004 w 1004"/>
                <a:gd name="T35" fmla="*/ 891 h 1005"/>
                <a:gd name="T36" fmla="*/ 1004 w 1004"/>
                <a:gd name="T37" fmla="*/ 929 h 1005"/>
                <a:gd name="T38" fmla="*/ 991 w 1004"/>
                <a:gd name="T39" fmla="*/ 963 h 1005"/>
                <a:gd name="T40" fmla="*/ 978 w 1004"/>
                <a:gd name="T41" fmla="*/ 978 h 1005"/>
                <a:gd name="T42" fmla="*/ 962 w 1004"/>
                <a:gd name="T43" fmla="*/ 991 h 1005"/>
                <a:gd name="T44" fmla="*/ 927 w 1004"/>
                <a:gd name="T45" fmla="*/ 1005 h 1005"/>
                <a:gd name="T46" fmla="*/ 910 w 1004"/>
                <a:gd name="T47" fmla="*/ 1005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4" h="1005">
                  <a:moveTo>
                    <a:pt x="910" y="1005"/>
                  </a:moveTo>
                  <a:lnTo>
                    <a:pt x="891" y="1005"/>
                  </a:lnTo>
                  <a:lnTo>
                    <a:pt x="857" y="991"/>
                  </a:lnTo>
                  <a:lnTo>
                    <a:pt x="842" y="978"/>
                  </a:lnTo>
                  <a:lnTo>
                    <a:pt x="27" y="163"/>
                  </a:lnTo>
                  <a:lnTo>
                    <a:pt x="14" y="149"/>
                  </a:lnTo>
                  <a:lnTo>
                    <a:pt x="0" y="114"/>
                  </a:lnTo>
                  <a:lnTo>
                    <a:pt x="0" y="77"/>
                  </a:lnTo>
                  <a:lnTo>
                    <a:pt x="14" y="42"/>
                  </a:lnTo>
                  <a:lnTo>
                    <a:pt x="27" y="28"/>
                  </a:lnTo>
                  <a:lnTo>
                    <a:pt x="42" y="15"/>
                  </a:lnTo>
                  <a:lnTo>
                    <a:pt x="76" y="0"/>
                  </a:lnTo>
                  <a:lnTo>
                    <a:pt x="114" y="0"/>
                  </a:lnTo>
                  <a:lnTo>
                    <a:pt x="148" y="15"/>
                  </a:lnTo>
                  <a:lnTo>
                    <a:pt x="163" y="28"/>
                  </a:lnTo>
                  <a:lnTo>
                    <a:pt x="978" y="843"/>
                  </a:lnTo>
                  <a:lnTo>
                    <a:pt x="991" y="857"/>
                  </a:lnTo>
                  <a:lnTo>
                    <a:pt x="1004" y="891"/>
                  </a:lnTo>
                  <a:lnTo>
                    <a:pt x="1004" y="929"/>
                  </a:lnTo>
                  <a:lnTo>
                    <a:pt x="991" y="963"/>
                  </a:lnTo>
                  <a:lnTo>
                    <a:pt x="978" y="978"/>
                  </a:lnTo>
                  <a:lnTo>
                    <a:pt x="962" y="991"/>
                  </a:lnTo>
                  <a:lnTo>
                    <a:pt x="927" y="1005"/>
                  </a:lnTo>
                  <a:lnTo>
                    <a:pt x="910" y="100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41">
              <a:extLst>
                <a:ext uri="{FF2B5EF4-FFF2-40B4-BE49-F238E27FC236}">
                  <a16:creationId xmlns:a16="http://schemas.microsoft.com/office/drawing/2014/main" id="{7C105506-75D5-4197-AE84-196A997E7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1538"/>
              <a:ext cx="154" cy="154"/>
            </a:xfrm>
            <a:custGeom>
              <a:avLst/>
              <a:gdLst>
                <a:gd name="T0" fmla="*/ 95 w 461"/>
                <a:gd name="T1" fmla="*/ 462 h 462"/>
                <a:gd name="T2" fmla="*/ 77 w 461"/>
                <a:gd name="T3" fmla="*/ 462 h 462"/>
                <a:gd name="T4" fmla="*/ 42 w 461"/>
                <a:gd name="T5" fmla="*/ 448 h 462"/>
                <a:gd name="T6" fmla="*/ 26 w 461"/>
                <a:gd name="T7" fmla="*/ 435 h 462"/>
                <a:gd name="T8" fmla="*/ 15 w 461"/>
                <a:gd name="T9" fmla="*/ 421 h 462"/>
                <a:gd name="T10" fmla="*/ 0 w 461"/>
                <a:gd name="T11" fmla="*/ 386 h 462"/>
                <a:gd name="T12" fmla="*/ 0 w 461"/>
                <a:gd name="T13" fmla="*/ 349 h 462"/>
                <a:gd name="T14" fmla="*/ 15 w 461"/>
                <a:gd name="T15" fmla="*/ 314 h 462"/>
                <a:gd name="T16" fmla="*/ 26 w 461"/>
                <a:gd name="T17" fmla="*/ 300 h 462"/>
                <a:gd name="T18" fmla="*/ 298 w 461"/>
                <a:gd name="T19" fmla="*/ 28 h 462"/>
                <a:gd name="T20" fmla="*/ 313 w 461"/>
                <a:gd name="T21" fmla="*/ 15 h 462"/>
                <a:gd name="T22" fmla="*/ 347 w 461"/>
                <a:gd name="T23" fmla="*/ 0 h 462"/>
                <a:gd name="T24" fmla="*/ 385 w 461"/>
                <a:gd name="T25" fmla="*/ 0 h 462"/>
                <a:gd name="T26" fmla="*/ 419 w 461"/>
                <a:gd name="T27" fmla="*/ 15 h 462"/>
                <a:gd name="T28" fmla="*/ 434 w 461"/>
                <a:gd name="T29" fmla="*/ 28 h 462"/>
                <a:gd name="T30" fmla="*/ 447 w 461"/>
                <a:gd name="T31" fmla="*/ 42 h 462"/>
                <a:gd name="T32" fmla="*/ 461 w 461"/>
                <a:gd name="T33" fmla="*/ 77 h 462"/>
                <a:gd name="T34" fmla="*/ 461 w 461"/>
                <a:gd name="T35" fmla="*/ 114 h 462"/>
                <a:gd name="T36" fmla="*/ 447 w 461"/>
                <a:gd name="T37" fmla="*/ 149 h 462"/>
                <a:gd name="T38" fmla="*/ 434 w 461"/>
                <a:gd name="T39" fmla="*/ 163 h 462"/>
                <a:gd name="T40" fmla="*/ 163 w 461"/>
                <a:gd name="T41" fmla="*/ 435 h 462"/>
                <a:gd name="T42" fmla="*/ 147 w 461"/>
                <a:gd name="T43" fmla="*/ 448 h 462"/>
                <a:gd name="T44" fmla="*/ 113 w 461"/>
                <a:gd name="T45" fmla="*/ 462 h 462"/>
                <a:gd name="T46" fmla="*/ 95 w 461"/>
                <a:gd name="T47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462">
                  <a:moveTo>
                    <a:pt x="95" y="462"/>
                  </a:moveTo>
                  <a:lnTo>
                    <a:pt x="77" y="462"/>
                  </a:lnTo>
                  <a:lnTo>
                    <a:pt x="42" y="448"/>
                  </a:lnTo>
                  <a:lnTo>
                    <a:pt x="26" y="435"/>
                  </a:lnTo>
                  <a:lnTo>
                    <a:pt x="15" y="421"/>
                  </a:lnTo>
                  <a:lnTo>
                    <a:pt x="0" y="386"/>
                  </a:lnTo>
                  <a:lnTo>
                    <a:pt x="0" y="349"/>
                  </a:lnTo>
                  <a:lnTo>
                    <a:pt x="15" y="314"/>
                  </a:lnTo>
                  <a:lnTo>
                    <a:pt x="26" y="300"/>
                  </a:lnTo>
                  <a:lnTo>
                    <a:pt x="298" y="28"/>
                  </a:lnTo>
                  <a:lnTo>
                    <a:pt x="313" y="15"/>
                  </a:lnTo>
                  <a:lnTo>
                    <a:pt x="347" y="0"/>
                  </a:lnTo>
                  <a:lnTo>
                    <a:pt x="385" y="0"/>
                  </a:lnTo>
                  <a:lnTo>
                    <a:pt x="419" y="15"/>
                  </a:lnTo>
                  <a:lnTo>
                    <a:pt x="434" y="28"/>
                  </a:lnTo>
                  <a:lnTo>
                    <a:pt x="447" y="42"/>
                  </a:lnTo>
                  <a:lnTo>
                    <a:pt x="461" y="77"/>
                  </a:lnTo>
                  <a:lnTo>
                    <a:pt x="461" y="114"/>
                  </a:lnTo>
                  <a:lnTo>
                    <a:pt x="447" y="149"/>
                  </a:lnTo>
                  <a:lnTo>
                    <a:pt x="434" y="163"/>
                  </a:lnTo>
                  <a:lnTo>
                    <a:pt x="163" y="435"/>
                  </a:lnTo>
                  <a:lnTo>
                    <a:pt x="147" y="448"/>
                  </a:lnTo>
                  <a:lnTo>
                    <a:pt x="113" y="462"/>
                  </a:lnTo>
                  <a:lnTo>
                    <a:pt x="95" y="46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42">
              <a:extLst>
                <a:ext uri="{FF2B5EF4-FFF2-40B4-BE49-F238E27FC236}">
                  <a16:creationId xmlns:a16="http://schemas.microsoft.com/office/drawing/2014/main" id="{AF5BF63F-8916-401D-9B81-9280CE2CAD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0" y="1809"/>
              <a:ext cx="83" cy="154"/>
            </a:xfrm>
            <a:custGeom>
              <a:avLst/>
              <a:gdLst>
                <a:gd name="T0" fmla="*/ 153 w 248"/>
                <a:gd name="T1" fmla="*/ 462 h 462"/>
                <a:gd name="T2" fmla="*/ 134 w 248"/>
                <a:gd name="T3" fmla="*/ 461 h 462"/>
                <a:gd name="T4" fmla="*/ 100 w 248"/>
                <a:gd name="T5" fmla="*/ 447 h 462"/>
                <a:gd name="T6" fmla="*/ 85 w 248"/>
                <a:gd name="T7" fmla="*/ 434 h 462"/>
                <a:gd name="T8" fmla="*/ 65 w 248"/>
                <a:gd name="T9" fmla="*/ 413 h 462"/>
                <a:gd name="T10" fmla="*/ 33 w 248"/>
                <a:gd name="T11" fmla="*/ 366 h 462"/>
                <a:gd name="T12" fmla="*/ 12 w 248"/>
                <a:gd name="T13" fmla="*/ 314 h 462"/>
                <a:gd name="T14" fmla="*/ 2 w 248"/>
                <a:gd name="T15" fmla="*/ 259 h 462"/>
                <a:gd name="T16" fmla="*/ 0 w 248"/>
                <a:gd name="T17" fmla="*/ 231 h 462"/>
                <a:gd name="T18" fmla="*/ 2 w 248"/>
                <a:gd name="T19" fmla="*/ 202 h 462"/>
                <a:gd name="T20" fmla="*/ 12 w 248"/>
                <a:gd name="T21" fmla="*/ 147 h 462"/>
                <a:gd name="T22" fmla="*/ 33 w 248"/>
                <a:gd name="T23" fmla="*/ 95 h 462"/>
                <a:gd name="T24" fmla="*/ 65 w 248"/>
                <a:gd name="T25" fmla="*/ 48 h 462"/>
                <a:gd name="T26" fmla="*/ 85 w 248"/>
                <a:gd name="T27" fmla="*/ 28 h 462"/>
                <a:gd name="T28" fmla="*/ 100 w 248"/>
                <a:gd name="T29" fmla="*/ 15 h 462"/>
                <a:gd name="T30" fmla="*/ 134 w 248"/>
                <a:gd name="T31" fmla="*/ 0 h 462"/>
                <a:gd name="T32" fmla="*/ 170 w 248"/>
                <a:gd name="T33" fmla="*/ 0 h 462"/>
                <a:gd name="T34" fmla="*/ 205 w 248"/>
                <a:gd name="T35" fmla="*/ 15 h 462"/>
                <a:gd name="T36" fmla="*/ 221 w 248"/>
                <a:gd name="T37" fmla="*/ 28 h 462"/>
                <a:gd name="T38" fmla="*/ 234 w 248"/>
                <a:gd name="T39" fmla="*/ 42 h 462"/>
                <a:gd name="T40" fmla="*/ 247 w 248"/>
                <a:gd name="T41" fmla="*/ 76 h 462"/>
                <a:gd name="T42" fmla="*/ 247 w 248"/>
                <a:gd name="T43" fmla="*/ 114 h 462"/>
                <a:gd name="T44" fmla="*/ 234 w 248"/>
                <a:gd name="T45" fmla="*/ 148 h 462"/>
                <a:gd name="T46" fmla="*/ 221 w 248"/>
                <a:gd name="T47" fmla="*/ 163 h 462"/>
                <a:gd name="T48" fmla="*/ 208 w 248"/>
                <a:gd name="T49" fmla="*/ 177 h 462"/>
                <a:gd name="T50" fmla="*/ 193 w 248"/>
                <a:gd name="T51" fmla="*/ 212 h 462"/>
                <a:gd name="T52" fmla="*/ 192 w 248"/>
                <a:gd name="T53" fmla="*/ 231 h 462"/>
                <a:gd name="T54" fmla="*/ 193 w 248"/>
                <a:gd name="T55" fmla="*/ 249 h 462"/>
                <a:gd name="T56" fmla="*/ 208 w 248"/>
                <a:gd name="T57" fmla="*/ 284 h 462"/>
                <a:gd name="T58" fmla="*/ 221 w 248"/>
                <a:gd name="T59" fmla="*/ 298 h 462"/>
                <a:gd name="T60" fmla="*/ 234 w 248"/>
                <a:gd name="T61" fmla="*/ 313 h 462"/>
                <a:gd name="T62" fmla="*/ 247 w 248"/>
                <a:gd name="T63" fmla="*/ 347 h 462"/>
                <a:gd name="T64" fmla="*/ 248 w 248"/>
                <a:gd name="T65" fmla="*/ 385 h 462"/>
                <a:gd name="T66" fmla="*/ 234 w 248"/>
                <a:gd name="T67" fmla="*/ 419 h 462"/>
                <a:gd name="T68" fmla="*/ 221 w 248"/>
                <a:gd name="T69" fmla="*/ 434 h 462"/>
                <a:gd name="T70" fmla="*/ 206 w 248"/>
                <a:gd name="T71" fmla="*/ 447 h 462"/>
                <a:gd name="T72" fmla="*/ 170 w 248"/>
                <a:gd name="T73" fmla="*/ 461 h 462"/>
                <a:gd name="T74" fmla="*/ 153 w 248"/>
                <a:gd name="T7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8" h="462">
                  <a:moveTo>
                    <a:pt x="153" y="462"/>
                  </a:moveTo>
                  <a:lnTo>
                    <a:pt x="134" y="461"/>
                  </a:lnTo>
                  <a:lnTo>
                    <a:pt x="100" y="447"/>
                  </a:lnTo>
                  <a:lnTo>
                    <a:pt x="85" y="434"/>
                  </a:lnTo>
                  <a:lnTo>
                    <a:pt x="65" y="413"/>
                  </a:lnTo>
                  <a:lnTo>
                    <a:pt x="33" y="366"/>
                  </a:lnTo>
                  <a:lnTo>
                    <a:pt x="12" y="314"/>
                  </a:lnTo>
                  <a:lnTo>
                    <a:pt x="2" y="259"/>
                  </a:lnTo>
                  <a:lnTo>
                    <a:pt x="0" y="231"/>
                  </a:lnTo>
                  <a:lnTo>
                    <a:pt x="2" y="202"/>
                  </a:lnTo>
                  <a:lnTo>
                    <a:pt x="12" y="147"/>
                  </a:lnTo>
                  <a:lnTo>
                    <a:pt x="33" y="95"/>
                  </a:lnTo>
                  <a:lnTo>
                    <a:pt x="65" y="48"/>
                  </a:lnTo>
                  <a:lnTo>
                    <a:pt x="85" y="28"/>
                  </a:lnTo>
                  <a:lnTo>
                    <a:pt x="100" y="15"/>
                  </a:lnTo>
                  <a:lnTo>
                    <a:pt x="134" y="0"/>
                  </a:lnTo>
                  <a:lnTo>
                    <a:pt x="170" y="0"/>
                  </a:lnTo>
                  <a:lnTo>
                    <a:pt x="205" y="15"/>
                  </a:lnTo>
                  <a:lnTo>
                    <a:pt x="221" y="28"/>
                  </a:lnTo>
                  <a:lnTo>
                    <a:pt x="234" y="42"/>
                  </a:lnTo>
                  <a:lnTo>
                    <a:pt x="247" y="76"/>
                  </a:lnTo>
                  <a:lnTo>
                    <a:pt x="247" y="114"/>
                  </a:lnTo>
                  <a:lnTo>
                    <a:pt x="234" y="148"/>
                  </a:lnTo>
                  <a:lnTo>
                    <a:pt x="221" y="163"/>
                  </a:lnTo>
                  <a:lnTo>
                    <a:pt x="208" y="177"/>
                  </a:lnTo>
                  <a:lnTo>
                    <a:pt x="193" y="212"/>
                  </a:lnTo>
                  <a:lnTo>
                    <a:pt x="192" y="231"/>
                  </a:lnTo>
                  <a:lnTo>
                    <a:pt x="193" y="249"/>
                  </a:lnTo>
                  <a:lnTo>
                    <a:pt x="208" y="284"/>
                  </a:lnTo>
                  <a:lnTo>
                    <a:pt x="221" y="298"/>
                  </a:lnTo>
                  <a:lnTo>
                    <a:pt x="234" y="313"/>
                  </a:lnTo>
                  <a:lnTo>
                    <a:pt x="247" y="347"/>
                  </a:lnTo>
                  <a:lnTo>
                    <a:pt x="248" y="385"/>
                  </a:lnTo>
                  <a:lnTo>
                    <a:pt x="234" y="419"/>
                  </a:lnTo>
                  <a:lnTo>
                    <a:pt x="221" y="434"/>
                  </a:lnTo>
                  <a:lnTo>
                    <a:pt x="206" y="447"/>
                  </a:lnTo>
                  <a:lnTo>
                    <a:pt x="170" y="461"/>
                  </a:lnTo>
                  <a:lnTo>
                    <a:pt x="153" y="46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43">
              <a:extLst>
                <a:ext uri="{FF2B5EF4-FFF2-40B4-BE49-F238E27FC236}">
                  <a16:creationId xmlns:a16="http://schemas.microsoft.com/office/drawing/2014/main" id="{85093743-234E-4354-B8BA-0EA0AB4F06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5" y="1401"/>
              <a:ext cx="63" cy="64"/>
            </a:xfrm>
            <a:custGeom>
              <a:avLst/>
              <a:gdLst>
                <a:gd name="T0" fmla="*/ 96 w 191"/>
                <a:gd name="T1" fmla="*/ 0 h 190"/>
                <a:gd name="T2" fmla="*/ 76 w 191"/>
                <a:gd name="T3" fmla="*/ 2 h 190"/>
                <a:gd name="T4" fmla="*/ 43 w 191"/>
                <a:gd name="T5" fmla="*/ 16 h 190"/>
                <a:gd name="T6" fmla="*/ 29 w 191"/>
                <a:gd name="T7" fmla="*/ 29 h 190"/>
                <a:gd name="T8" fmla="*/ 16 w 191"/>
                <a:gd name="T9" fmla="*/ 43 h 190"/>
                <a:gd name="T10" fmla="*/ 1 w 191"/>
                <a:gd name="T11" fmla="*/ 78 h 190"/>
                <a:gd name="T12" fmla="*/ 0 w 191"/>
                <a:gd name="T13" fmla="*/ 97 h 190"/>
                <a:gd name="T14" fmla="*/ 1 w 191"/>
                <a:gd name="T15" fmla="*/ 115 h 190"/>
                <a:gd name="T16" fmla="*/ 16 w 191"/>
                <a:gd name="T17" fmla="*/ 150 h 190"/>
                <a:gd name="T18" fmla="*/ 29 w 191"/>
                <a:gd name="T19" fmla="*/ 164 h 190"/>
                <a:gd name="T20" fmla="*/ 43 w 191"/>
                <a:gd name="T21" fmla="*/ 177 h 190"/>
                <a:gd name="T22" fmla="*/ 78 w 191"/>
                <a:gd name="T23" fmla="*/ 190 h 190"/>
                <a:gd name="T24" fmla="*/ 115 w 191"/>
                <a:gd name="T25" fmla="*/ 190 h 190"/>
                <a:gd name="T26" fmla="*/ 150 w 191"/>
                <a:gd name="T27" fmla="*/ 177 h 190"/>
                <a:gd name="T28" fmla="*/ 164 w 191"/>
                <a:gd name="T29" fmla="*/ 164 h 190"/>
                <a:gd name="T30" fmla="*/ 177 w 191"/>
                <a:gd name="T31" fmla="*/ 150 h 190"/>
                <a:gd name="T32" fmla="*/ 190 w 191"/>
                <a:gd name="T33" fmla="*/ 115 h 190"/>
                <a:gd name="T34" fmla="*/ 191 w 191"/>
                <a:gd name="T35" fmla="*/ 97 h 190"/>
                <a:gd name="T36" fmla="*/ 190 w 191"/>
                <a:gd name="T37" fmla="*/ 78 h 190"/>
                <a:gd name="T38" fmla="*/ 177 w 191"/>
                <a:gd name="T39" fmla="*/ 43 h 190"/>
                <a:gd name="T40" fmla="*/ 164 w 191"/>
                <a:gd name="T41" fmla="*/ 29 h 190"/>
                <a:gd name="T42" fmla="*/ 150 w 191"/>
                <a:gd name="T43" fmla="*/ 16 h 190"/>
                <a:gd name="T44" fmla="*/ 115 w 191"/>
                <a:gd name="T45" fmla="*/ 2 h 190"/>
                <a:gd name="T46" fmla="*/ 96 w 191"/>
                <a:gd name="T47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1" h="190">
                  <a:moveTo>
                    <a:pt x="96" y="0"/>
                  </a:moveTo>
                  <a:lnTo>
                    <a:pt x="76" y="2"/>
                  </a:lnTo>
                  <a:lnTo>
                    <a:pt x="43" y="16"/>
                  </a:lnTo>
                  <a:lnTo>
                    <a:pt x="29" y="29"/>
                  </a:lnTo>
                  <a:lnTo>
                    <a:pt x="16" y="43"/>
                  </a:lnTo>
                  <a:lnTo>
                    <a:pt x="1" y="78"/>
                  </a:lnTo>
                  <a:lnTo>
                    <a:pt x="0" y="97"/>
                  </a:lnTo>
                  <a:lnTo>
                    <a:pt x="1" y="115"/>
                  </a:lnTo>
                  <a:lnTo>
                    <a:pt x="16" y="150"/>
                  </a:lnTo>
                  <a:lnTo>
                    <a:pt x="29" y="164"/>
                  </a:lnTo>
                  <a:lnTo>
                    <a:pt x="43" y="177"/>
                  </a:lnTo>
                  <a:lnTo>
                    <a:pt x="78" y="190"/>
                  </a:lnTo>
                  <a:lnTo>
                    <a:pt x="115" y="190"/>
                  </a:lnTo>
                  <a:lnTo>
                    <a:pt x="150" y="177"/>
                  </a:lnTo>
                  <a:lnTo>
                    <a:pt x="164" y="164"/>
                  </a:lnTo>
                  <a:lnTo>
                    <a:pt x="177" y="150"/>
                  </a:lnTo>
                  <a:lnTo>
                    <a:pt x="190" y="115"/>
                  </a:lnTo>
                  <a:lnTo>
                    <a:pt x="191" y="97"/>
                  </a:lnTo>
                  <a:lnTo>
                    <a:pt x="190" y="78"/>
                  </a:lnTo>
                  <a:lnTo>
                    <a:pt x="177" y="43"/>
                  </a:lnTo>
                  <a:lnTo>
                    <a:pt x="164" y="29"/>
                  </a:lnTo>
                  <a:lnTo>
                    <a:pt x="150" y="16"/>
                  </a:lnTo>
                  <a:lnTo>
                    <a:pt x="115" y="2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44">
              <a:extLst>
                <a:ext uri="{FF2B5EF4-FFF2-40B4-BE49-F238E27FC236}">
                  <a16:creationId xmlns:a16="http://schemas.microsoft.com/office/drawing/2014/main" id="{E56AC57A-1B0A-4E5E-906A-B8C02A64C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" y="1339"/>
              <a:ext cx="192" cy="191"/>
            </a:xfrm>
            <a:custGeom>
              <a:avLst/>
              <a:gdLst>
                <a:gd name="T0" fmla="*/ 288 w 576"/>
                <a:gd name="T1" fmla="*/ 572 h 572"/>
                <a:gd name="T2" fmla="*/ 260 w 576"/>
                <a:gd name="T3" fmla="*/ 570 h 572"/>
                <a:gd name="T4" fmla="*/ 203 w 576"/>
                <a:gd name="T5" fmla="*/ 560 h 572"/>
                <a:gd name="T6" fmla="*/ 152 w 576"/>
                <a:gd name="T7" fmla="*/ 539 h 572"/>
                <a:gd name="T8" fmla="*/ 106 w 576"/>
                <a:gd name="T9" fmla="*/ 507 h 572"/>
                <a:gd name="T10" fmla="*/ 84 w 576"/>
                <a:gd name="T11" fmla="*/ 487 h 572"/>
                <a:gd name="T12" fmla="*/ 65 w 576"/>
                <a:gd name="T13" fmla="*/ 467 h 572"/>
                <a:gd name="T14" fmla="*/ 34 w 576"/>
                <a:gd name="T15" fmla="*/ 419 h 572"/>
                <a:gd name="T16" fmla="*/ 12 w 576"/>
                <a:gd name="T17" fmla="*/ 367 h 572"/>
                <a:gd name="T18" fmla="*/ 0 w 576"/>
                <a:gd name="T19" fmla="*/ 313 h 572"/>
                <a:gd name="T20" fmla="*/ 0 w 576"/>
                <a:gd name="T21" fmla="*/ 284 h 572"/>
                <a:gd name="T22" fmla="*/ 0 w 576"/>
                <a:gd name="T23" fmla="*/ 255 h 572"/>
                <a:gd name="T24" fmla="*/ 12 w 576"/>
                <a:gd name="T25" fmla="*/ 200 h 572"/>
                <a:gd name="T26" fmla="*/ 34 w 576"/>
                <a:gd name="T27" fmla="*/ 148 h 572"/>
                <a:gd name="T28" fmla="*/ 65 w 576"/>
                <a:gd name="T29" fmla="*/ 101 h 572"/>
                <a:gd name="T30" fmla="*/ 84 w 576"/>
                <a:gd name="T31" fmla="*/ 81 h 572"/>
                <a:gd name="T32" fmla="*/ 106 w 576"/>
                <a:gd name="T33" fmla="*/ 61 h 572"/>
                <a:gd name="T34" fmla="*/ 153 w 576"/>
                <a:gd name="T35" fmla="*/ 30 h 572"/>
                <a:gd name="T36" fmla="*/ 205 w 576"/>
                <a:gd name="T37" fmla="*/ 10 h 572"/>
                <a:gd name="T38" fmla="*/ 260 w 576"/>
                <a:gd name="T39" fmla="*/ 0 h 572"/>
                <a:gd name="T40" fmla="*/ 316 w 576"/>
                <a:gd name="T41" fmla="*/ 0 h 572"/>
                <a:gd name="T42" fmla="*/ 370 w 576"/>
                <a:gd name="T43" fmla="*/ 10 h 572"/>
                <a:gd name="T44" fmla="*/ 424 w 576"/>
                <a:gd name="T45" fmla="*/ 30 h 572"/>
                <a:gd name="T46" fmla="*/ 470 w 576"/>
                <a:gd name="T47" fmla="*/ 61 h 572"/>
                <a:gd name="T48" fmla="*/ 491 w 576"/>
                <a:gd name="T49" fmla="*/ 81 h 572"/>
                <a:gd name="T50" fmla="*/ 512 w 576"/>
                <a:gd name="T51" fmla="*/ 101 h 572"/>
                <a:gd name="T52" fmla="*/ 543 w 576"/>
                <a:gd name="T53" fmla="*/ 148 h 572"/>
                <a:gd name="T54" fmla="*/ 563 w 576"/>
                <a:gd name="T55" fmla="*/ 200 h 572"/>
                <a:gd name="T56" fmla="*/ 575 w 576"/>
                <a:gd name="T57" fmla="*/ 255 h 572"/>
                <a:gd name="T58" fmla="*/ 576 w 576"/>
                <a:gd name="T59" fmla="*/ 284 h 572"/>
                <a:gd name="T60" fmla="*/ 575 w 576"/>
                <a:gd name="T61" fmla="*/ 313 h 572"/>
                <a:gd name="T62" fmla="*/ 563 w 576"/>
                <a:gd name="T63" fmla="*/ 369 h 572"/>
                <a:gd name="T64" fmla="*/ 542 w 576"/>
                <a:gd name="T65" fmla="*/ 419 h 572"/>
                <a:gd name="T66" fmla="*/ 512 w 576"/>
                <a:gd name="T67" fmla="*/ 467 h 572"/>
                <a:gd name="T68" fmla="*/ 491 w 576"/>
                <a:gd name="T69" fmla="*/ 487 h 572"/>
                <a:gd name="T70" fmla="*/ 471 w 576"/>
                <a:gd name="T71" fmla="*/ 507 h 572"/>
                <a:gd name="T72" fmla="*/ 424 w 576"/>
                <a:gd name="T73" fmla="*/ 539 h 572"/>
                <a:gd name="T74" fmla="*/ 372 w 576"/>
                <a:gd name="T75" fmla="*/ 560 h 572"/>
                <a:gd name="T76" fmla="*/ 317 w 576"/>
                <a:gd name="T77" fmla="*/ 570 h 572"/>
                <a:gd name="T78" fmla="*/ 288 w 576"/>
                <a:gd name="T79" fmla="*/ 572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76" h="572">
                  <a:moveTo>
                    <a:pt x="288" y="572"/>
                  </a:moveTo>
                  <a:lnTo>
                    <a:pt x="260" y="570"/>
                  </a:lnTo>
                  <a:lnTo>
                    <a:pt x="203" y="560"/>
                  </a:lnTo>
                  <a:lnTo>
                    <a:pt x="152" y="539"/>
                  </a:lnTo>
                  <a:lnTo>
                    <a:pt x="106" y="507"/>
                  </a:lnTo>
                  <a:lnTo>
                    <a:pt x="84" y="487"/>
                  </a:lnTo>
                  <a:lnTo>
                    <a:pt x="65" y="467"/>
                  </a:lnTo>
                  <a:lnTo>
                    <a:pt x="34" y="419"/>
                  </a:lnTo>
                  <a:lnTo>
                    <a:pt x="12" y="367"/>
                  </a:lnTo>
                  <a:lnTo>
                    <a:pt x="0" y="313"/>
                  </a:lnTo>
                  <a:lnTo>
                    <a:pt x="0" y="284"/>
                  </a:lnTo>
                  <a:lnTo>
                    <a:pt x="0" y="255"/>
                  </a:lnTo>
                  <a:lnTo>
                    <a:pt x="12" y="200"/>
                  </a:lnTo>
                  <a:lnTo>
                    <a:pt x="34" y="148"/>
                  </a:lnTo>
                  <a:lnTo>
                    <a:pt x="65" y="101"/>
                  </a:lnTo>
                  <a:lnTo>
                    <a:pt x="84" y="81"/>
                  </a:lnTo>
                  <a:lnTo>
                    <a:pt x="106" y="61"/>
                  </a:lnTo>
                  <a:lnTo>
                    <a:pt x="153" y="30"/>
                  </a:lnTo>
                  <a:lnTo>
                    <a:pt x="205" y="10"/>
                  </a:lnTo>
                  <a:lnTo>
                    <a:pt x="260" y="0"/>
                  </a:lnTo>
                  <a:lnTo>
                    <a:pt x="316" y="0"/>
                  </a:lnTo>
                  <a:lnTo>
                    <a:pt x="370" y="10"/>
                  </a:lnTo>
                  <a:lnTo>
                    <a:pt x="424" y="30"/>
                  </a:lnTo>
                  <a:lnTo>
                    <a:pt x="470" y="61"/>
                  </a:lnTo>
                  <a:lnTo>
                    <a:pt x="491" y="81"/>
                  </a:lnTo>
                  <a:lnTo>
                    <a:pt x="512" y="101"/>
                  </a:lnTo>
                  <a:lnTo>
                    <a:pt x="543" y="148"/>
                  </a:lnTo>
                  <a:lnTo>
                    <a:pt x="563" y="200"/>
                  </a:lnTo>
                  <a:lnTo>
                    <a:pt x="575" y="255"/>
                  </a:lnTo>
                  <a:lnTo>
                    <a:pt x="576" y="284"/>
                  </a:lnTo>
                  <a:lnTo>
                    <a:pt x="575" y="313"/>
                  </a:lnTo>
                  <a:lnTo>
                    <a:pt x="563" y="369"/>
                  </a:lnTo>
                  <a:lnTo>
                    <a:pt x="542" y="419"/>
                  </a:lnTo>
                  <a:lnTo>
                    <a:pt x="512" y="467"/>
                  </a:lnTo>
                  <a:lnTo>
                    <a:pt x="491" y="487"/>
                  </a:lnTo>
                  <a:lnTo>
                    <a:pt x="471" y="507"/>
                  </a:lnTo>
                  <a:lnTo>
                    <a:pt x="424" y="539"/>
                  </a:lnTo>
                  <a:lnTo>
                    <a:pt x="372" y="560"/>
                  </a:lnTo>
                  <a:lnTo>
                    <a:pt x="317" y="570"/>
                  </a:lnTo>
                  <a:lnTo>
                    <a:pt x="288" y="57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45">
              <a:extLst>
                <a:ext uri="{FF2B5EF4-FFF2-40B4-BE49-F238E27FC236}">
                  <a16:creationId xmlns:a16="http://schemas.microsoft.com/office/drawing/2014/main" id="{E037D310-23FC-4427-A6A0-6CC06B49BD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3" y="977"/>
              <a:ext cx="192" cy="191"/>
            </a:xfrm>
            <a:custGeom>
              <a:avLst/>
              <a:gdLst>
                <a:gd name="T0" fmla="*/ 287 w 575"/>
                <a:gd name="T1" fmla="*/ 189 h 573"/>
                <a:gd name="T2" fmla="*/ 268 w 575"/>
                <a:gd name="T3" fmla="*/ 190 h 573"/>
                <a:gd name="T4" fmla="*/ 234 w 575"/>
                <a:gd name="T5" fmla="*/ 204 h 573"/>
                <a:gd name="T6" fmla="*/ 219 w 575"/>
                <a:gd name="T7" fmla="*/ 217 h 573"/>
                <a:gd name="T8" fmla="*/ 206 w 575"/>
                <a:gd name="T9" fmla="*/ 232 h 573"/>
                <a:gd name="T10" fmla="*/ 192 w 575"/>
                <a:gd name="T11" fmla="*/ 266 h 573"/>
                <a:gd name="T12" fmla="*/ 192 w 575"/>
                <a:gd name="T13" fmla="*/ 304 h 573"/>
                <a:gd name="T14" fmla="*/ 206 w 575"/>
                <a:gd name="T15" fmla="*/ 338 h 573"/>
                <a:gd name="T16" fmla="*/ 219 w 575"/>
                <a:gd name="T17" fmla="*/ 353 h 573"/>
                <a:gd name="T18" fmla="*/ 234 w 575"/>
                <a:gd name="T19" fmla="*/ 366 h 573"/>
                <a:gd name="T20" fmla="*/ 268 w 575"/>
                <a:gd name="T21" fmla="*/ 379 h 573"/>
                <a:gd name="T22" fmla="*/ 306 w 575"/>
                <a:gd name="T23" fmla="*/ 379 h 573"/>
                <a:gd name="T24" fmla="*/ 340 w 575"/>
                <a:gd name="T25" fmla="*/ 366 h 573"/>
                <a:gd name="T26" fmla="*/ 355 w 575"/>
                <a:gd name="T27" fmla="*/ 353 h 573"/>
                <a:gd name="T28" fmla="*/ 368 w 575"/>
                <a:gd name="T29" fmla="*/ 338 h 573"/>
                <a:gd name="T30" fmla="*/ 382 w 575"/>
                <a:gd name="T31" fmla="*/ 304 h 573"/>
                <a:gd name="T32" fmla="*/ 382 w 575"/>
                <a:gd name="T33" fmla="*/ 285 h 573"/>
                <a:gd name="T34" fmla="*/ 382 w 575"/>
                <a:gd name="T35" fmla="*/ 266 h 573"/>
                <a:gd name="T36" fmla="*/ 368 w 575"/>
                <a:gd name="T37" fmla="*/ 232 h 573"/>
                <a:gd name="T38" fmla="*/ 355 w 575"/>
                <a:gd name="T39" fmla="*/ 217 h 573"/>
                <a:gd name="T40" fmla="*/ 340 w 575"/>
                <a:gd name="T41" fmla="*/ 204 h 573"/>
                <a:gd name="T42" fmla="*/ 306 w 575"/>
                <a:gd name="T43" fmla="*/ 190 h 573"/>
                <a:gd name="T44" fmla="*/ 287 w 575"/>
                <a:gd name="T45" fmla="*/ 189 h 573"/>
                <a:gd name="T46" fmla="*/ 287 w 575"/>
                <a:gd name="T47" fmla="*/ 573 h 573"/>
                <a:gd name="T48" fmla="*/ 258 w 575"/>
                <a:gd name="T49" fmla="*/ 572 h 573"/>
                <a:gd name="T50" fmla="*/ 202 w 575"/>
                <a:gd name="T51" fmla="*/ 562 h 573"/>
                <a:gd name="T52" fmla="*/ 150 w 575"/>
                <a:gd name="T53" fmla="*/ 540 h 573"/>
                <a:gd name="T54" fmla="*/ 104 w 575"/>
                <a:gd name="T55" fmla="*/ 508 h 573"/>
                <a:gd name="T56" fmla="*/ 82 w 575"/>
                <a:gd name="T57" fmla="*/ 488 h 573"/>
                <a:gd name="T58" fmla="*/ 62 w 575"/>
                <a:gd name="T59" fmla="*/ 466 h 573"/>
                <a:gd name="T60" fmla="*/ 32 w 575"/>
                <a:gd name="T61" fmla="*/ 419 h 573"/>
                <a:gd name="T62" fmla="*/ 10 w 575"/>
                <a:gd name="T63" fmla="*/ 367 h 573"/>
                <a:gd name="T64" fmla="*/ 0 w 575"/>
                <a:gd name="T65" fmla="*/ 312 h 573"/>
                <a:gd name="T66" fmla="*/ 0 w 575"/>
                <a:gd name="T67" fmla="*/ 258 h 573"/>
                <a:gd name="T68" fmla="*/ 10 w 575"/>
                <a:gd name="T69" fmla="*/ 203 h 573"/>
                <a:gd name="T70" fmla="*/ 32 w 575"/>
                <a:gd name="T71" fmla="*/ 151 h 573"/>
                <a:gd name="T72" fmla="*/ 62 w 575"/>
                <a:gd name="T73" fmla="*/ 104 h 573"/>
                <a:gd name="T74" fmla="*/ 82 w 575"/>
                <a:gd name="T75" fmla="*/ 82 h 573"/>
                <a:gd name="T76" fmla="*/ 104 w 575"/>
                <a:gd name="T77" fmla="*/ 62 h 573"/>
                <a:gd name="T78" fmla="*/ 152 w 575"/>
                <a:gd name="T79" fmla="*/ 32 h 573"/>
                <a:gd name="T80" fmla="*/ 203 w 575"/>
                <a:gd name="T81" fmla="*/ 11 h 573"/>
                <a:gd name="T82" fmla="*/ 258 w 575"/>
                <a:gd name="T83" fmla="*/ 0 h 573"/>
                <a:gd name="T84" fmla="*/ 314 w 575"/>
                <a:gd name="T85" fmla="*/ 0 h 573"/>
                <a:gd name="T86" fmla="*/ 370 w 575"/>
                <a:gd name="T87" fmla="*/ 11 h 573"/>
                <a:gd name="T88" fmla="*/ 422 w 575"/>
                <a:gd name="T89" fmla="*/ 32 h 573"/>
                <a:gd name="T90" fmla="*/ 470 w 575"/>
                <a:gd name="T91" fmla="*/ 62 h 573"/>
                <a:gd name="T92" fmla="*/ 490 w 575"/>
                <a:gd name="T93" fmla="*/ 82 h 573"/>
                <a:gd name="T94" fmla="*/ 510 w 575"/>
                <a:gd name="T95" fmla="*/ 102 h 573"/>
                <a:gd name="T96" fmla="*/ 542 w 575"/>
                <a:gd name="T97" fmla="*/ 150 h 573"/>
                <a:gd name="T98" fmla="*/ 563 w 575"/>
                <a:gd name="T99" fmla="*/ 202 h 573"/>
                <a:gd name="T100" fmla="*/ 573 w 575"/>
                <a:gd name="T101" fmla="*/ 256 h 573"/>
                <a:gd name="T102" fmla="*/ 575 w 575"/>
                <a:gd name="T103" fmla="*/ 285 h 573"/>
                <a:gd name="T104" fmla="*/ 573 w 575"/>
                <a:gd name="T105" fmla="*/ 314 h 573"/>
                <a:gd name="T106" fmla="*/ 563 w 575"/>
                <a:gd name="T107" fmla="*/ 369 h 573"/>
                <a:gd name="T108" fmla="*/ 542 w 575"/>
                <a:gd name="T109" fmla="*/ 420 h 573"/>
                <a:gd name="T110" fmla="*/ 510 w 575"/>
                <a:gd name="T111" fmla="*/ 468 h 573"/>
                <a:gd name="T112" fmla="*/ 490 w 575"/>
                <a:gd name="T113" fmla="*/ 488 h 573"/>
                <a:gd name="T114" fmla="*/ 470 w 575"/>
                <a:gd name="T115" fmla="*/ 508 h 573"/>
                <a:gd name="T116" fmla="*/ 422 w 575"/>
                <a:gd name="T117" fmla="*/ 540 h 573"/>
                <a:gd name="T118" fmla="*/ 370 w 575"/>
                <a:gd name="T119" fmla="*/ 562 h 573"/>
                <a:gd name="T120" fmla="*/ 316 w 575"/>
                <a:gd name="T121" fmla="*/ 572 h 573"/>
                <a:gd name="T122" fmla="*/ 287 w 575"/>
                <a:gd name="T123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5" h="573">
                  <a:moveTo>
                    <a:pt x="287" y="189"/>
                  </a:moveTo>
                  <a:lnTo>
                    <a:pt x="268" y="190"/>
                  </a:lnTo>
                  <a:lnTo>
                    <a:pt x="234" y="204"/>
                  </a:lnTo>
                  <a:lnTo>
                    <a:pt x="219" y="217"/>
                  </a:lnTo>
                  <a:lnTo>
                    <a:pt x="206" y="232"/>
                  </a:lnTo>
                  <a:lnTo>
                    <a:pt x="192" y="266"/>
                  </a:lnTo>
                  <a:lnTo>
                    <a:pt x="192" y="304"/>
                  </a:lnTo>
                  <a:lnTo>
                    <a:pt x="206" y="338"/>
                  </a:lnTo>
                  <a:lnTo>
                    <a:pt x="219" y="353"/>
                  </a:lnTo>
                  <a:lnTo>
                    <a:pt x="234" y="366"/>
                  </a:lnTo>
                  <a:lnTo>
                    <a:pt x="268" y="379"/>
                  </a:lnTo>
                  <a:lnTo>
                    <a:pt x="306" y="379"/>
                  </a:lnTo>
                  <a:lnTo>
                    <a:pt x="340" y="366"/>
                  </a:lnTo>
                  <a:lnTo>
                    <a:pt x="355" y="353"/>
                  </a:lnTo>
                  <a:lnTo>
                    <a:pt x="368" y="338"/>
                  </a:lnTo>
                  <a:lnTo>
                    <a:pt x="382" y="304"/>
                  </a:lnTo>
                  <a:lnTo>
                    <a:pt x="382" y="285"/>
                  </a:lnTo>
                  <a:lnTo>
                    <a:pt x="382" y="266"/>
                  </a:lnTo>
                  <a:lnTo>
                    <a:pt x="368" y="232"/>
                  </a:lnTo>
                  <a:lnTo>
                    <a:pt x="355" y="217"/>
                  </a:lnTo>
                  <a:lnTo>
                    <a:pt x="340" y="204"/>
                  </a:lnTo>
                  <a:lnTo>
                    <a:pt x="306" y="190"/>
                  </a:lnTo>
                  <a:lnTo>
                    <a:pt x="287" y="189"/>
                  </a:lnTo>
                  <a:close/>
                  <a:moveTo>
                    <a:pt x="287" y="573"/>
                  </a:moveTo>
                  <a:lnTo>
                    <a:pt x="258" y="572"/>
                  </a:lnTo>
                  <a:lnTo>
                    <a:pt x="202" y="562"/>
                  </a:lnTo>
                  <a:lnTo>
                    <a:pt x="150" y="540"/>
                  </a:lnTo>
                  <a:lnTo>
                    <a:pt x="104" y="508"/>
                  </a:lnTo>
                  <a:lnTo>
                    <a:pt x="82" y="488"/>
                  </a:lnTo>
                  <a:lnTo>
                    <a:pt x="62" y="466"/>
                  </a:lnTo>
                  <a:lnTo>
                    <a:pt x="32" y="419"/>
                  </a:lnTo>
                  <a:lnTo>
                    <a:pt x="10" y="367"/>
                  </a:lnTo>
                  <a:lnTo>
                    <a:pt x="0" y="312"/>
                  </a:lnTo>
                  <a:lnTo>
                    <a:pt x="0" y="258"/>
                  </a:lnTo>
                  <a:lnTo>
                    <a:pt x="10" y="203"/>
                  </a:lnTo>
                  <a:lnTo>
                    <a:pt x="32" y="151"/>
                  </a:lnTo>
                  <a:lnTo>
                    <a:pt x="62" y="104"/>
                  </a:lnTo>
                  <a:lnTo>
                    <a:pt x="82" y="82"/>
                  </a:lnTo>
                  <a:lnTo>
                    <a:pt x="104" y="62"/>
                  </a:lnTo>
                  <a:lnTo>
                    <a:pt x="152" y="32"/>
                  </a:lnTo>
                  <a:lnTo>
                    <a:pt x="203" y="11"/>
                  </a:lnTo>
                  <a:lnTo>
                    <a:pt x="258" y="0"/>
                  </a:lnTo>
                  <a:lnTo>
                    <a:pt x="314" y="0"/>
                  </a:lnTo>
                  <a:lnTo>
                    <a:pt x="370" y="11"/>
                  </a:lnTo>
                  <a:lnTo>
                    <a:pt x="422" y="32"/>
                  </a:lnTo>
                  <a:lnTo>
                    <a:pt x="470" y="62"/>
                  </a:lnTo>
                  <a:lnTo>
                    <a:pt x="490" y="82"/>
                  </a:lnTo>
                  <a:lnTo>
                    <a:pt x="510" y="102"/>
                  </a:lnTo>
                  <a:lnTo>
                    <a:pt x="542" y="150"/>
                  </a:lnTo>
                  <a:lnTo>
                    <a:pt x="563" y="202"/>
                  </a:lnTo>
                  <a:lnTo>
                    <a:pt x="573" y="256"/>
                  </a:lnTo>
                  <a:lnTo>
                    <a:pt x="575" y="285"/>
                  </a:lnTo>
                  <a:lnTo>
                    <a:pt x="573" y="314"/>
                  </a:lnTo>
                  <a:lnTo>
                    <a:pt x="563" y="369"/>
                  </a:lnTo>
                  <a:lnTo>
                    <a:pt x="542" y="420"/>
                  </a:lnTo>
                  <a:lnTo>
                    <a:pt x="510" y="468"/>
                  </a:lnTo>
                  <a:lnTo>
                    <a:pt x="490" y="488"/>
                  </a:lnTo>
                  <a:lnTo>
                    <a:pt x="470" y="508"/>
                  </a:lnTo>
                  <a:lnTo>
                    <a:pt x="422" y="540"/>
                  </a:lnTo>
                  <a:lnTo>
                    <a:pt x="370" y="562"/>
                  </a:lnTo>
                  <a:lnTo>
                    <a:pt x="316" y="572"/>
                  </a:lnTo>
                  <a:lnTo>
                    <a:pt x="287" y="573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46">
              <a:extLst>
                <a:ext uri="{FF2B5EF4-FFF2-40B4-BE49-F238E27FC236}">
                  <a16:creationId xmlns:a16="http://schemas.microsoft.com/office/drawing/2014/main" id="{B7A18572-9627-4CC0-9432-0F346B51B0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9" y="678"/>
              <a:ext cx="63" cy="63"/>
            </a:xfrm>
            <a:custGeom>
              <a:avLst/>
              <a:gdLst>
                <a:gd name="T0" fmla="*/ 95 w 190"/>
                <a:gd name="T1" fmla="*/ 0 h 190"/>
                <a:gd name="T2" fmla="*/ 77 w 190"/>
                <a:gd name="T3" fmla="*/ 1 h 190"/>
                <a:gd name="T4" fmla="*/ 42 w 190"/>
                <a:gd name="T5" fmla="*/ 16 h 190"/>
                <a:gd name="T6" fmla="*/ 28 w 190"/>
                <a:gd name="T7" fmla="*/ 29 h 190"/>
                <a:gd name="T8" fmla="*/ 15 w 190"/>
                <a:gd name="T9" fmla="*/ 43 h 190"/>
                <a:gd name="T10" fmla="*/ 0 w 190"/>
                <a:gd name="T11" fmla="*/ 78 h 190"/>
                <a:gd name="T12" fmla="*/ 0 w 190"/>
                <a:gd name="T13" fmla="*/ 115 h 190"/>
                <a:gd name="T14" fmla="*/ 15 w 190"/>
                <a:gd name="T15" fmla="*/ 150 h 190"/>
                <a:gd name="T16" fmla="*/ 28 w 190"/>
                <a:gd name="T17" fmla="*/ 164 h 190"/>
                <a:gd name="T18" fmla="*/ 42 w 190"/>
                <a:gd name="T19" fmla="*/ 177 h 190"/>
                <a:gd name="T20" fmla="*/ 77 w 190"/>
                <a:gd name="T21" fmla="*/ 190 h 190"/>
                <a:gd name="T22" fmla="*/ 114 w 190"/>
                <a:gd name="T23" fmla="*/ 190 h 190"/>
                <a:gd name="T24" fmla="*/ 149 w 190"/>
                <a:gd name="T25" fmla="*/ 177 h 190"/>
                <a:gd name="T26" fmla="*/ 163 w 190"/>
                <a:gd name="T27" fmla="*/ 164 h 190"/>
                <a:gd name="T28" fmla="*/ 176 w 190"/>
                <a:gd name="T29" fmla="*/ 150 h 190"/>
                <a:gd name="T30" fmla="*/ 190 w 190"/>
                <a:gd name="T31" fmla="*/ 115 h 190"/>
                <a:gd name="T32" fmla="*/ 190 w 190"/>
                <a:gd name="T33" fmla="*/ 78 h 190"/>
                <a:gd name="T34" fmla="*/ 176 w 190"/>
                <a:gd name="T35" fmla="*/ 43 h 190"/>
                <a:gd name="T36" fmla="*/ 163 w 190"/>
                <a:gd name="T37" fmla="*/ 29 h 190"/>
                <a:gd name="T38" fmla="*/ 149 w 190"/>
                <a:gd name="T39" fmla="*/ 16 h 190"/>
                <a:gd name="T40" fmla="*/ 114 w 190"/>
                <a:gd name="T41" fmla="*/ 1 h 190"/>
                <a:gd name="T42" fmla="*/ 95 w 190"/>
                <a:gd name="T43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0" h="190">
                  <a:moveTo>
                    <a:pt x="95" y="0"/>
                  </a:moveTo>
                  <a:lnTo>
                    <a:pt x="77" y="1"/>
                  </a:lnTo>
                  <a:lnTo>
                    <a:pt x="42" y="16"/>
                  </a:lnTo>
                  <a:lnTo>
                    <a:pt x="28" y="29"/>
                  </a:lnTo>
                  <a:lnTo>
                    <a:pt x="15" y="43"/>
                  </a:lnTo>
                  <a:lnTo>
                    <a:pt x="0" y="78"/>
                  </a:lnTo>
                  <a:lnTo>
                    <a:pt x="0" y="115"/>
                  </a:lnTo>
                  <a:lnTo>
                    <a:pt x="15" y="150"/>
                  </a:lnTo>
                  <a:lnTo>
                    <a:pt x="28" y="164"/>
                  </a:lnTo>
                  <a:lnTo>
                    <a:pt x="42" y="177"/>
                  </a:lnTo>
                  <a:lnTo>
                    <a:pt x="77" y="190"/>
                  </a:lnTo>
                  <a:lnTo>
                    <a:pt x="114" y="190"/>
                  </a:lnTo>
                  <a:lnTo>
                    <a:pt x="149" y="177"/>
                  </a:lnTo>
                  <a:lnTo>
                    <a:pt x="163" y="164"/>
                  </a:lnTo>
                  <a:lnTo>
                    <a:pt x="176" y="150"/>
                  </a:lnTo>
                  <a:lnTo>
                    <a:pt x="190" y="115"/>
                  </a:lnTo>
                  <a:lnTo>
                    <a:pt x="190" y="78"/>
                  </a:lnTo>
                  <a:lnTo>
                    <a:pt x="176" y="43"/>
                  </a:lnTo>
                  <a:lnTo>
                    <a:pt x="163" y="29"/>
                  </a:lnTo>
                  <a:lnTo>
                    <a:pt x="149" y="16"/>
                  </a:lnTo>
                  <a:lnTo>
                    <a:pt x="114" y="1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47">
              <a:extLst>
                <a:ext uri="{FF2B5EF4-FFF2-40B4-BE49-F238E27FC236}">
                  <a16:creationId xmlns:a16="http://schemas.microsoft.com/office/drawing/2014/main" id="{31F5A416-DF71-4364-955A-7C55E9E04A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5" y="615"/>
              <a:ext cx="191" cy="191"/>
            </a:xfrm>
            <a:custGeom>
              <a:avLst/>
              <a:gdLst>
                <a:gd name="T0" fmla="*/ 286 w 573"/>
                <a:gd name="T1" fmla="*/ 573 h 573"/>
                <a:gd name="T2" fmla="*/ 258 w 573"/>
                <a:gd name="T3" fmla="*/ 572 h 573"/>
                <a:gd name="T4" fmla="*/ 201 w 573"/>
                <a:gd name="T5" fmla="*/ 560 h 573"/>
                <a:gd name="T6" fmla="*/ 151 w 573"/>
                <a:gd name="T7" fmla="*/ 540 h 573"/>
                <a:gd name="T8" fmla="*/ 104 w 573"/>
                <a:gd name="T9" fmla="*/ 509 h 573"/>
                <a:gd name="T10" fmla="*/ 83 w 573"/>
                <a:gd name="T11" fmla="*/ 488 h 573"/>
                <a:gd name="T12" fmla="*/ 63 w 573"/>
                <a:gd name="T13" fmla="*/ 467 h 573"/>
                <a:gd name="T14" fmla="*/ 32 w 573"/>
                <a:gd name="T15" fmla="*/ 419 h 573"/>
                <a:gd name="T16" fmla="*/ 10 w 573"/>
                <a:gd name="T17" fmla="*/ 367 h 573"/>
                <a:gd name="T18" fmla="*/ 0 w 573"/>
                <a:gd name="T19" fmla="*/ 313 h 573"/>
                <a:gd name="T20" fmla="*/ 0 w 573"/>
                <a:gd name="T21" fmla="*/ 258 h 573"/>
                <a:gd name="T22" fmla="*/ 10 w 573"/>
                <a:gd name="T23" fmla="*/ 203 h 573"/>
                <a:gd name="T24" fmla="*/ 32 w 573"/>
                <a:gd name="T25" fmla="*/ 151 h 573"/>
                <a:gd name="T26" fmla="*/ 63 w 573"/>
                <a:gd name="T27" fmla="*/ 103 h 573"/>
                <a:gd name="T28" fmla="*/ 83 w 573"/>
                <a:gd name="T29" fmla="*/ 81 h 573"/>
                <a:gd name="T30" fmla="*/ 104 w 573"/>
                <a:gd name="T31" fmla="*/ 62 h 573"/>
                <a:gd name="T32" fmla="*/ 151 w 573"/>
                <a:gd name="T33" fmla="*/ 32 h 573"/>
                <a:gd name="T34" fmla="*/ 203 w 573"/>
                <a:gd name="T35" fmla="*/ 10 h 573"/>
                <a:gd name="T36" fmla="*/ 259 w 573"/>
                <a:gd name="T37" fmla="*/ 0 h 573"/>
                <a:gd name="T38" fmla="*/ 314 w 573"/>
                <a:gd name="T39" fmla="*/ 0 h 573"/>
                <a:gd name="T40" fmla="*/ 370 w 573"/>
                <a:gd name="T41" fmla="*/ 10 h 573"/>
                <a:gd name="T42" fmla="*/ 422 w 573"/>
                <a:gd name="T43" fmla="*/ 32 h 573"/>
                <a:gd name="T44" fmla="*/ 469 w 573"/>
                <a:gd name="T45" fmla="*/ 62 h 573"/>
                <a:gd name="T46" fmla="*/ 489 w 573"/>
                <a:gd name="T47" fmla="*/ 81 h 573"/>
                <a:gd name="T48" fmla="*/ 510 w 573"/>
                <a:gd name="T49" fmla="*/ 103 h 573"/>
                <a:gd name="T50" fmla="*/ 541 w 573"/>
                <a:gd name="T51" fmla="*/ 151 h 573"/>
                <a:gd name="T52" fmla="*/ 563 w 573"/>
                <a:gd name="T53" fmla="*/ 203 h 573"/>
                <a:gd name="T54" fmla="*/ 573 w 573"/>
                <a:gd name="T55" fmla="*/ 257 h 573"/>
                <a:gd name="T56" fmla="*/ 573 w 573"/>
                <a:gd name="T57" fmla="*/ 313 h 573"/>
                <a:gd name="T58" fmla="*/ 563 w 573"/>
                <a:gd name="T59" fmla="*/ 367 h 573"/>
                <a:gd name="T60" fmla="*/ 541 w 573"/>
                <a:gd name="T61" fmla="*/ 419 h 573"/>
                <a:gd name="T62" fmla="*/ 510 w 573"/>
                <a:gd name="T63" fmla="*/ 467 h 573"/>
                <a:gd name="T64" fmla="*/ 489 w 573"/>
                <a:gd name="T65" fmla="*/ 488 h 573"/>
                <a:gd name="T66" fmla="*/ 469 w 573"/>
                <a:gd name="T67" fmla="*/ 509 h 573"/>
                <a:gd name="T68" fmla="*/ 422 w 573"/>
                <a:gd name="T69" fmla="*/ 540 h 573"/>
                <a:gd name="T70" fmla="*/ 370 w 573"/>
                <a:gd name="T71" fmla="*/ 560 h 573"/>
                <a:gd name="T72" fmla="*/ 315 w 573"/>
                <a:gd name="T73" fmla="*/ 572 h 573"/>
                <a:gd name="T74" fmla="*/ 286 w 573"/>
                <a:gd name="T75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73" h="573">
                  <a:moveTo>
                    <a:pt x="286" y="573"/>
                  </a:moveTo>
                  <a:lnTo>
                    <a:pt x="258" y="572"/>
                  </a:lnTo>
                  <a:lnTo>
                    <a:pt x="201" y="560"/>
                  </a:lnTo>
                  <a:lnTo>
                    <a:pt x="151" y="540"/>
                  </a:lnTo>
                  <a:lnTo>
                    <a:pt x="104" y="509"/>
                  </a:lnTo>
                  <a:lnTo>
                    <a:pt x="83" y="488"/>
                  </a:lnTo>
                  <a:lnTo>
                    <a:pt x="63" y="467"/>
                  </a:lnTo>
                  <a:lnTo>
                    <a:pt x="32" y="419"/>
                  </a:lnTo>
                  <a:lnTo>
                    <a:pt x="10" y="367"/>
                  </a:lnTo>
                  <a:lnTo>
                    <a:pt x="0" y="313"/>
                  </a:lnTo>
                  <a:lnTo>
                    <a:pt x="0" y="258"/>
                  </a:lnTo>
                  <a:lnTo>
                    <a:pt x="10" y="203"/>
                  </a:lnTo>
                  <a:lnTo>
                    <a:pt x="32" y="151"/>
                  </a:lnTo>
                  <a:lnTo>
                    <a:pt x="63" y="103"/>
                  </a:lnTo>
                  <a:lnTo>
                    <a:pt x="83" y="81"/>
                  </a:lnTo>
                  <a:lnTo>
                    <a:pt x="104" y="62"/>
                  </a:lnTo>
                  <a:lnTo>
                    <a:pt x="151" y="32"/>
                  </a:lnTo>
                  <a:lnTo>
                    <a:pt x="203" y="10"/>
                  </a:lnTo>
                  <a:lnTo>
                    <a:pt x="259" y="0"/>
                  </a:lnTo>
                  <a:lnTo>
                    <a:pt x="314" y="0"/>
                  </a:lnTo>
                  <a:lnTo>
                    <a:pt x="370" y="10"/>
                  </a:lnTo>
                  <a:lnTo>
                    <a:pt x="422" y="32"/>
                  </a:lnTo>
                  <a:lnTo>
                    <a:pt x="469" y="62"/>
                  </a:lnTo>
                  <a:lnTo>
                    <a:pt x="489" y="81"/>
                  </a:lnTo>
                  <a:lnTo>
                    <a:pt x="510" y="103"/>
                  </a:lnTo>
                  <a:lnTo>
                    <a:pt x="541" y="151"/>
                  </a:lnTo>
                  <a:lnTo>
                    <a:pt x="563" y="203"/>
                  </a:lnTo>
                  <a:lnTo>
                    <a:pt x="573" y="257"/>
                  </a:lnTo>
                  <a:lnTo>
                    <a:pt x="573" y="313"/>
                  </a:lnTo>
                  <a:lnTo>
                    <a:pt x="563" y="367"/>
                  </a:lnTo>
                  <a:lnTo>
                    <a:pt x="541" y="419"/>
                  </a:lnTo>
                  <a:lnTo>
                    <a:pt x="510" y="467"/>
                  </a:lnTo>
                  <a:lnTo>
                    <a:pt x="489" y="488"/>
                  </a:lnTo>
                  <a:lnTo>
                    <a:pt x="469" y="509"/>
                  </a:lnTo>
                  <a:lnTo>
                    <a:pt x="422" y="540"/>
                  </a:lnTo>
                  <a:lnTo>
                    <a:pt x="370" y="560"/>
                  </a:lnTo>
                  <a:lnTo>
                    <a:pt x="315" y="572"/>
                  </a:lnTo>
                  <a:lnTo>
                    <a:pt x="286" y="57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57722E2-A0DF-4A67-B15E-61B93DEBCE27}"/>
              </a:ext>
            </a:extLst>
          </p:cNvPr>
          <p:cNvSpPr/>
          <p:nvPr/>
        </p:nvSpPr>
        <p:spPr>
          <a:xfrm>
            <a:off x="2910029" y="583240"/>
            <a:ext cx="522090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srgbClr val="44546A">
                    <a:lumMod val="75000"/>
                  </a:srgbClr>
                </a:solidFill>
              </a:rPr>
              <a:t>관리자로 로그인 </a:t>
            </a:r>
            <a:r>
              <a:rPr lang="en-US" altLang="ko-KR" sz="700" kern="0" dirty="0">
                <a:solidFill>
                  <a:srgbClr val="44546A">
                    <a:lumMod val="75000"/>
                  </a:srgbClr>
                </a:solidFill>
              </a:rPr>
              <a:t>     </a:t>
            </a:r>
          </a:p>
        </p:txBody>
      </p:sp>
      <p:sp>
        <p:nvSpPr>
          <p:cNvPr id="103" name="Freeform 9">
            <a:extLst>
              <a:ext uri="{FF2B5EF4-FFF2-40B4-BE49-F238E27FC236}">
                <a16:creationId xmlns:a16="http://schemas.microsoft.com/office/drawing/2014/main" id="{983148FC-6487-4DB5-AD27-30C500AC5F6C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4" name="Freeform 6">
            <a:extLst>
              <a:ext uri="{FF2B5EF4-FFF2-40B4-BE49-F238E27FC236}">
                <a16:creationId xmlns:a16="http://schemas.microsoft.com/office/drawing/2014/main" id="{857ACA12-6631-4141-B0DF-3E951F74BCB8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93D7ABDD-680D-43BB-8D40-BE71058C6249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D090DD8-F3CD-4C2A-9C71-B4ABE9F6B684}"/>
              </a:ext>
            </a:extLst>
          </p:cNvPr>
          <p:cNvSpPr/>
          <p:nvPr/>
        </p:nvSpPr>
        <p:spPr>
          <a:xfrm>
            <a:off x="252026" y="292814"/>
            <a:ext cx="1130438" cy="95474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>
                    <a:lumMod val="75000"/>
                  </a:srgbClr>
                </a:solidFill>
                <a:latin typeface="Old English Text MT" panose="03040902040508030806" pitchFamily="66" charset="0"/>
              </a:rPr>
              <a:t>Cooking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>
                    <a:lumMod val="75000"/>
                  </a:srgbClr>
                </a:solidFill>
                <a:latin typeface="Old English Text MT" panose="03040902040508030806" pitchFamily="66" charset="0"/>
              </a:rPr>
              <a:t>Lord</a:t>
            </a:r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BD79A57B-C033-469D-94AC-80DAC7CC7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446" y="1520555"/>
            <a:ext cx="8629159" cy="4093495"/>
          </a:xfrm>
          <a:prstGeom prst="rect">
            <a:avLst/>
          </a:prstGeom>
        </p:spPr>
      </p:pic>
      <p:pic>
        <p:nvPicPr>
          <p:cNvPr id="55" name="그림 54" descr="텍스트이(가) 표시된 사진&#10;&#10;자동 생성된 설명">
            <a:extLst>
              <a:ext uri="{FF2B5EF4-FFF2-40B4-BE49-F238E27FC236}">
                <a16:creationId xmlns:a16="http://schemas.microsoft.com/office/drawing/2014/main" id="{717CFECE-1710-4F8B-A966-7FEF66CF4D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53" b="91847" l="8676" r="89498">
                        <a14:foregroundMark x1="10274" y1="21343" x2="10731" y2="19424"/>
                        <a14:foregroundMark x1="18950" y1="18705" x2="18950" y2="18705"/>
                        <a14:foregroundMark x1="10046" y1="21343" x2="10046" y2="21343"/>
                        <a14:foregroundMark x1="10046" y1="21343" x2="10046" y2="22062"/>
                        <a14:foregroundMark x1="10274" y1="21583" x2="10274" y2="21583"/>
                        <a14:foregroundMark x1="9361" y1="21103" x2="9361" y2="21103"/>
                        <a14:foregroundMark x1="8904" y1="21343" x2="9817" y2="21103"/>
                        <a14:foregroundMark x1="19863" y1="19664" x2="17808" y2="19904"/>
                        <a14:foregroundMark x1="69178" y1="88249" x2="80365" y2="91847"/>
                        <a14:foregroundMark x1="80365" y1="91847" x2="84475" y2="892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6" y="4899584"/>
            <a:ext cx="991533" cy="94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79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6">
            <a:extLst>
              <a:ext uri="{FF2B5EF4-FFF2-40B4-BE49-F238E27FC236}">
                <a16:creationId xmlns:a16="http://schemas.microsoft.com/office/drawing/2014/main" id="{E5CA6629-F906-4355-9228-DBEFD0BDF01D}"/>
              </a:ext>
            </a:extLst>
          </p:cNvPr>
          <p:cNvSpPr/>
          <p:nvPr/>
        </p:nvSpPr>
        <p:spPr>
          <a:xfrm rot="5400000" flipV="1">
            <a:off x="2971753" y="-2283988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528CEDD-7B2D-457A-A8D9-768785D796BC}"/>
              </a:ext>
            </a:extLst>
          </p:cNvPr>
          <p:cNvSpPr/>
          <p:nvPr/>
        </p:nvSpPr>
        <p:spPr>
          <a:xfrm rot="10800000" flipV="1">
            <a:off x="616322" y="3062180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</a:endParaRP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B210441A-6145-463D-9E80-1B64EBB86D7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05079" y="705607"/>
            <a:ext cx="699081" cy="660490"/>
            <a:chOff x="1793" y="226"/>
            <a:chExt cx="4094" cy="3868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6D96BBE4-1F06-42AB-A870-BDEA7460F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1705"/>
              <a:ext cx="2847" cy="2357"/>
            </a:xfrm>
            <a:custGeom>
              <a:avLst/>
              <a:gdLst>
                <a:gd name="T0" fmla="*/ 0 w 8541"/>
                <a:gd name="T1" fmla="*/ 7068 h 7071"/>
                <a:gd name="T2" fmla="*/ 23 w 8541"/>
                <a:gd name="T3" fmla="*/ 7071 h 7071"/>
                <a:gd name="T4" fmla="*/ 209 w 8541"/>
                <a:gd name="T5" fmla="*/ 7070 h 7071"/>
                <a:gd name="T6" fmla="*/ 411 w 8541"/>
                <a:gd name="T7" fmla="*/ 7052 h 7071"/>
                <a:gd name="T8" fmla="*/ 681 w 8541"/>
                <a:gd name="T9" fmla="*/ 7010 h 7071"/>
                <a:gd name="T10" fmla="*/ 1017 w 8541"/>
                <a:gd name="T11" fmla="*/ 6934 h 7071"/>
                <a:gd name="T12" fmla="*/ 1315 w 8541"/>
                <a:gd name="T13" fmla="*/ 6849 h 7071"/>
                <a:gd name="T14" fmla="*/ 1534 w 8541"/>
                <a:gd name="T15" fmla="*/ 6777 h 7071"/>
                <a:gd name="T16" fmla="*/ 1768 w 8541"/>
                <a:gd name="T17" fmla="*/ 6691 h 7071"/>
                <a:gd name="T18" fmla="*/ 2020 w 8541"/>
                <a:gd name="T19" fmla="*/ 6591 h 7071"/>
                <a:gd name="T20" fmla="*/ 2288 w 8541"/>
                <a:gd name="T21" fmla="*/ 6475 h 7071"/>
                <a:gd name="T22" fmla="*/ 2572 w 8541"/>
                <a:gd name="T23" fmla="*/ 6341 h 7071"/>
                <a:gd name="T24" fmla="*/ 2874 w 8541"/>
                <a:gd name="T25" fmla="*/ 6190 h 7071"/>
                <a:gd name="T26" fmla="*/ 3191 w 8541"/>
                <a:gd name="T27" fmla="*/ 6018 h 7071"/>
                <a:gd name="T28" fmla="*/ 3525 w 8541"/>
                <a:gd name="T29" fmla="*/ 5827 h 7071"/>
                <a:gd name="T30" fmla="*/ 3875 w 8541"/>
                <a:gd name="T31" fmla="*/ 5614 h 7071"/>
                <a:gd name="T32" fmla="*/ 4242 w 8541"/>
                <a:gd name="T33" fmla="*/ 5378 h 7071"/>
                <a:gd name="T34" fmla="*/ 4625 w 8541"/>
                <a:gd name="T35" fmla="*/ 5117 h 7071"/>
                <a:gd name="T36" fmla="*/ 5025 w 8541"/>
                <a:gd name="T37" fmla="*/ 4831 h 7071"/>
                <a:gd name="T38" fmla="*/ 5441 w 8541"/>
                <a:gd name="T39" fmla="*/ 4519 h 7071"/>
                <a:gd name="T40" fmla="*/ 5873 w 8541"/>
                <a:gd name="T41" fmla="*/ 4180 h 7071"/>
                <a:gd name="T42" fmla="*/ 6322 w 8541"/>
                <a:gd name="T43" fmla="*/ 3811 h 7071"/>
                <a:gd name="T44" fmla="*/ 6786 w 8541"/>
                <a:gd name="T45" fmla="*/ 3412 h 7071"/>
                <a:gd name="T46" fmla="*/ 7268 w 8541"/>
                <a:gd name="T47" fmla="*/ 2983 h 7071"/>
                <a:gd name="T48" fmla="*/ 7765 w 8541"/>
                <a:gd name="T49" fmla="*/ 2521 h 7071"/>
                <a:gd name="T50" fmla="*/ 8277 w 8541"/>
                <a:gd name="T51" fmla="*/ 2026 h 7071"/>
                <a:gd name="T52" fmla="*/ 8541 w 8541"/>
                <a:gd name="T53" fmla="*/ 1764 h 7071"/>
                <a:gd name="T54" fmla="*/ 6776 w 8541"/>
                <a:gd name="T55" fmla="*/ 0 h 7071"/>
                <a:gd name="T56" fmla="*/ 2485 w 8541"/>
                <a:gd name="T57" fmla="*/ 4291 h 7071"/>
                <a:gd name="T58" fmla="*/ 1452 w 8541"/>
                <a:gd name="T59" fmla="*/ 5324 h 7071"/>
                <a:gd name="T60" fmla="*/ 1315 w 8541"/>
                <a:gd name="T61" fmla="*/ 5463 h 7071"/>
                <a:gd name="T62" fmla="*/ 1047 w 8541"/>
                <a:gd name="T63" fmla="*/ 5755 h 7071"/>
                <a:gd name="T64" fmla="*/ 792 w 8541"/>
                <a:gd name="T65" fmla="*/ 6052 h 7071"/>
                <a:gd name="T66" fmla="*/ 559 w 8541"/>
                <a:gd name="T67" fmla="*/ 6337 h 7071"/>
                <a:gd name="T68" fmla="*/ 91 w 8541"/>
                <a:gd name="T69" fmla="*/ 6941 h 7071"/>
                <a:gd name="T70" fmla="*/ 0 w 8541"/>
                <a:gd name="T71" fmla="*/ 7068 h 7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41" h="7071">
                  <a:moveTo>
                    <a:pt x="0" y="7068"/>
                  </a:moveTo>
                  <a:lnTo>
                    <a:pt x="23" y="7071"/>
                  </a:lnTo>
                  <a:lnTo>
                    <a:pt x="209" y="7070"/>
                  </a:lnTo>
                  <a:lnTo>
                    <a:pt x="411" y="7052"/>
                  </a:lnTo>
                  <a:lnTo>
                    <a:pt x="681" y="7010"/>
                  </a:lnTo>
                  <a:lnTo>
                    <a:pt x="1017" y="6934"/>
                  </a:lnTo>
                  <a:lnTo>
                    <a:pt x="1315" y="6849"/>
                  </a:lnTo>
                  <a:lnTo>
                    <a:pt x="1534" y="6777"/>
                  </a:lnTo>
                  <a:lnTo>
                    <a:pt x="1768" y="6691"/>
                  </a:lnTo>
                  <a:lnTo>
                    <a:pt x="2020" y="6591"/>
                  </a:lnTo>
                  <a:lnTo>
                    <a:pt x="2288" y="6475"/>
                  </a:lnTo>
                  <a:lnTo>
                    <a:pt x="2572" y="6341"/>
                  </a:lnTo>
                  <a:lnTo>
                    <a:pt x="2874" y="6190"/>
                  </a:lnTo>
                  <a:lnTo>
                    <a:pt x="3191" y="6018"/>
                  </a:lnTo>
                  <a:lnTo>
                    <a:pt x="3525" y="5827"/>
                  </a:lnTo>
                  <a:lnTo>
                    <a:pt x="3875" y="5614"/>
                  </a:lnTo>
                  <a:lnTo>
                    <a:pt x="4242" y="5378"/>
                  </a:lnTo>
                  <a:lnTo>
                    <a:pt x="4625" y="5117"/>
                  </a:lnTo>
                  <a:lnTo>
                    <a:pt x="5025" y="4831"/>
                  </a:lnTo>
                  <a:lnTo>
                    <a:pt x="5441" y="4519"/>
                  </a:lnTo>
                  <a:lnTo>
                    <a:pt x="5873" y="4180"/>
                  </a:lnTo>
                  <a:lnTo>
                    <a:pt x="6322" y="3811"/>
                  </a:lnTo>
                  <a:lnTo>
                    <a:pt x="6786" y="3412"/>
                  </a:lnTo>
                  <a:lnTo>
                    <a:pt x="7268" y="2983"/>
                  </a:lnTo>
                  <a:lnTo>
                    <a:pt x="7765" y="2521"/>
                  </a:lnTo>
                  <a:lnTo>
                    <a:pt x="8277" y="2026"/>
                  </a:lnTo>
                  <a:lnTo>
                    <a:pt x="8541" y="1764"/>
                  </a:lnTo>
                  <a:lnTo>
                    <a:pt x="6776" y="0"/>
                  </a:lnTo>
                  <a:lnTo>
                    <a:pt x="2485" y="4291"/>
                  </a:lnTo>
                  <a:lnTo>
                    <a:pt x="1452" y="5324"/>
                  </a:lnTo>
                  <a:lnTo>
                    <a:pt x="1315" y="5463"/>
                  </a:lnTo>
                  <a:lnTo>
                    <a:pt x="1047" y="5755"/>
                  </a:lnTo>
                  <a:lnTo>
                    <a:pt x="792" y="6052"/>
                  </a:lnTo>
                  <a:lnTo>
                    <a:pt x="559" y="6337"/>
                  </a:lnTo>
                  <a:lnTo>
                    <a:pt x="91" y="6941"/>
                  </a:lnTo>
                  <a:lnTo>
                    <a:pt x="0" y="706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6164446F-BCD8-49DC-8932-7857B745A0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5" y="1705"/>
              <a:ext cx="2847" cy="2356"/>
            </a:xfrm>
            <a:custGeom>
              <a:avLst/>
              <a:gdLst>
                <a:gd name="T0" fmla="*/ 0 w 8541"/>
                <a:gd name="T1" fmla="*/ 7068 h 7068"/>
                <a:gd name="T2" fmla="*/ 28 w 8541"/>
                <a:gd name="T3" fmla="*/ 7029 h 7068"/>
                <a:gd name="T4" fmla="*/ 270 w 8541"/>
                <a:gd name="T5" fmla="*/ 6705 h 7068"/>
                <a:gd name="T6" fmla="*/ 566 w 8541"/>
                <a:gd name="T7" fmla="*/ 6327 h 7068"/>
                <a:gd name="T8" fmla="*/ 798 w 8541"/>
                <a:gd name="T9" fmla="*/ 6044 h 7068"/>
                <a:gd name="T10" fmla="*/ 1051 w 8541"/>
                <a:gd name="T11" fmla="*/ 5751 h 7068"/>
                <a:gd name="T12" fmla="*/ 1316 w 8541"/>
                <a:gd name="T13" fmla="*/ 5461 h 7068"/>
                <a:gd name="T14" fmla="*/ 1452 w 8541"/>
                <a:gd name="T15" fmla="*/ 5324 h 7068"/>
                <a:gd name="T16" fmla="*/ 2485 w 8541"/>
                <a:gd name="T17" fmla="*/ 4291 h 7068"/>
                <a:gd name="T18" fmla="*/ 6776 w 8541"/>
                <a:gd name="T19" fmla="*/ 0 h 7068"/>
                <a:gd name="T20" fmla="*/ 6776 w 8541"/>
                <a:gd name="T21" fmla="*/ 0 h 7068"/>
                <a:gd name="T22" fmla="*/ 2485 w 8541"/>
                <a:gd name="T23" fmla="*/ 4291 h 7068"/>
                <a:gd name="T24" fmla="*/ 1452 w 8541"/>
                <a:gd name="T25" fmla="*/ 5324 h 7068"/>
                <a:gd name="T26" fmla="*/ 1316 w 8541"/>
                <a:gd name="T27" fmla="*/ 5461 h 7068"/>
                <a:gd name="T28" fmla="*/ 1051 w 8541"/>
                <a:gd name="T29" fmla="*/ 5751 h 7068"/>
                <a:gd name="T30" fmla="*/ 798 w 8541"/>
                <a:gd name="T31" fmla="*/ 6044 h 7068"/>
                <a:gd name="T32" fmla="*/ 566 w 8541"/>
                <a:gd name="T33" fmla="*/ 6327 h 7068"/>
                <a:gd name="T34" fmla="*/ 270 w 8541"/>
                <a:gd name="T35" fmla="*/ 6705 h 7068"/>
                <a:gd name="T36" fmla="*/ 28 w 8541"/>
                <a:gd name="T37" fmla="*/ 7029 h 7068"/>
                <a:gd name="T38" fmla="*/ 0 w 8541"/>
                <a:gd name="T39" fmla="*/ 7068 h 7068"/>
                <a:gd name="T40" fmla="*/ 0 w 8541"/>
                <a:gd name="T41" fmla="*/ 7068 h 7068"/>
                <a:gd name="T42" fmla="*/ 8541 w 8541"/>
                <a:gd name="T43" fmla="*/ 1765 h 7068"/>
                <a:gd name="T44" fmla="*/ 8541 w 8541"/>
                <a:gd name="T45" fmla="*/ 1764 h 7068"/>
                <a:gd name="T46" fmla="*/ 0 w 8541"/>
                <a:gd name="T47" fmla="*/ 7068 h 7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541" h="7068">
                  <a:moveTo>
                    <a:pt x="0" y="7068"/>
                  </a:moveTo>
                  <a:lnTo>
                    <a:pt x="28" y="7029"/>
                  </a:lnTo>
                  <a:lnTo>
                    <a:pt x="270" y="6705"/>
                  </a:lnTo>
                  <a:lnTo>
                    <a:pt x="566" y="6327"/>
                  </a:lnTo>
                  <a:lnTo>
                    <a:pt x="798" y="6044"/>
                  </a:lnTo>
                  <a:lnTo>
                    <a:pt x="1051" y="5751"/>
                  </a:lnTo>
                  <a:lnTo>
                    <a:pt x="1316" y="5461"/>
                  </a:lnTo>
                  <a:lnTo>
                    <a:pt x="1452" y="5324"/>
                  </a:lnTo>
                  <a:lnTo>
                    <a:pt x="2485" y="4291"/>
                  </a:lnTo>
                  <a:lnTo>
                    <a:pt x="6776" y="0"/>
                  </a:lnTo>
                  <a:lnTo>
                    <a:pt x="6776" y="0"/>
                  </a:lnTo>
                  <a:lnTo>
                    <a:pt x="2485" y="4291"/>
                  </a:lnTo>
                  <a:lnTo>
                    <a:pt x="1452" y="5324"/>
                  </a:lnTo>
                  <a:lnTo>
                    <a:pt x="1316" y="5461"/>
                  </a:lnTo>
                  <a:lnTo>
                    <a:pt x="1051" y="5751"/>
                  </a:lnTo>
                  <a:lnTo>
                    <a:pt x="798" y="6044"/>
                  </a:lnTo>
                  <a:lnTo>
                    <a:pt x="566" y="6327"/>
                  </a:lnTo>
                  <a:lnTo>
                    <a:pt x="270" y="6705"/>
                  </a:lnTo>
                  <a:lnTo>
                    <a:pt x="28" y="7029"/>
                  </a:lnTo>
                  <a:lnTo>
                    <a:pt x="0" y="7068"/>
                  </a:lnTo>
                  <a:close/>
                  <a:moveTo>
                    <a:pt x="0" y="7068"/>
                  </a:moveTo>
                  <a:lnTo>
                    <a:pt x="8541" y="1765"/>
                  </a:lnTo>
                  <a:lnTo>
                    <a:pt x="8541" y="1764"/>
                  </a:lnTo>
                  <a:lnTo>
                    <a:pt x="0" y="7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B1885370-08E2-4649-8A42-A891540A0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1705"/>
              <a:ext cx="2847" cy="2357"/>
            </a:xfrm>
            <a:custGeom>
              <a:avLst/>
              <a:gdLst>
                <a:gd name="T0" fmla="*/ 100 w 8541"/>
                <a:gd name="T1" fmla="*/ 7071 h 7071"/>
                <a:gd name="T2" fmla="*/ 16 w 8541"/>
                <a:gd name="T3" fmla="*/ 7070 h 7071"/>
                <a:gd name="T4" fmla="*/ 0 w 8541"/>
                <a:gd name="T5" fmla="*/ 7068 h 7071"/>
                <a:gd name="T6" fmla="*/ 0 w 8541"/>
                <a:gd name="T7" fmla="*/ 7068 h 7071"/>
                <a:gd name="T8" fmla="*/ 0 w 8541"/>
                <a:gd name="T9" fmla="*/ 7068 h 7071"/>
                <a:gd name="T10" fmla="*/ 0 w 8541"/>
                <a:gd name="T11" fmla="*/ 7068 h 7071"/>
                <a:gd name="T12" fmla="*/ 28 w 8541"/>
                <a:gd name="T13" fmla="*/ 7029 h 7071"/>
                <a:gd name="T14" fmla="*/ 270 w 8541"/>
                <a:gd name="T15" fmla="*/ 6705 h 7071"/>
                <a:gd name="T16" fmla="*/ 566 w 8541"/>
                <a:gd name="T17" fmla="*/ 6327 h 7071"/>
                <a:gd name="T18" fmla="*/ 798 w 8541"/>
                <a:gd name="T19" fmla="*/ 6044 h 7071"/>
                <a:gd name="T20" fmla="*/ 1051 w 8541"/>
                <a:gd name="T21" fmla="*/ 5751 h 7071"/>
                <a:gd name="T22" fmla="*/ 1316 w 8541"/>
                <a:gd name="T23" fmla="*/ 5461 h 7071"/>
                <a:gd name="T24" fmla="*/ 1452 w 8541"/>
                <a:gd name="T25" fmla="*/ 5324 h 7071"/>
                <a:gd name="T26" fmla="*/ 2485 w 8541"/>
                <a:gd name="T27" fmla="*/ 4291 h 7071"/>
                <a:gd name="T28" fmla="*/ 6776 w 8541"/>
                <a:gd name="T29" fmla="*/ 0 h 7071"/>
                <a:gd name="T30" fmla="*/ 8541 w 8541"/>
                <a:gd name="T31" fmla="*/ 1764 h 7071"/>
                <a:gd name="T32" fmla="*/ 8541 w 8541"/>
                <a:gd name="T33" fmla="*/ 1764 h 7071"/>
                <a:gd name="T34" fmla="*/ 8541 w 8541"/>
                <a:gd name="T35" fmla="*/ 1764 h 7071"/>
                <a:gd name="T36" fmla="*/ 8541 w 8541"/>
                <a:gd name="T37" fmla="*/ 1764 h 7071"/>
                <a:gd name="T38" fmla="*/ 7046 w 8541"/>
                <a:gd name="T39" fmla="*/ 272 h 7071"/>
                <a:gd name="T40" fmla="*/ 2756 w 8541"/>
                <a:gd name="T41" fmla="*/ 4563 h 7071"/>
                <a:gd name="T42" fmla="*/ 1722 w 8541"/>
                <a:gd name="T43" fmla="*/ 5597 h 7071"/>
                <a:gd name="T44" fmla="*/ 1633 w 8541"/>
                <a:gd name="T45" fmla="*/ 5687 h 7071"/>
                <a:gd name="T46" fmla="*/ 1455 w 8541"/>
                <a:gd name="T47" fmla="*/ 5877 h 7071"/>
                <a:gd name="T48" fmla="*/ 1193 w 8541"/>
                <a:gd name="T49" fmla="*/ 6171 h 7071"/>
                <a:gd name="T50" fmla="*/ 873 w 8541"/>
                <a:gd name="T51" fmla="*/ 6555 h 7071"/>
                <a:gd name="T52" fmla="*/ 601 w 8541"/>
                <a:gd name="T53" fmla="*/ 6898 h 7071"/>
                <a:gd name="T54" fmla="*/ 493 w 8541"/>
                <a:gd name="T55" fmla="*/ 7041 h 7071"/>
                <a:gd name="T56" fmla="*/ 363 w 8541"/>
                <a:gd name="T57" fmla="*/ 7057 h 7071"/>
                <a:gd name="T58" fmla="*/ 166 w 8541"/>
                <a:gd name="T59" fmla="*/ 7071 h 7071"/>
                <a:gd name="T60" fmla="*/ 100 w 8541"/>
                <a:gd name="T61" fmla="*/ 7071 h 7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541" h="7071">
                  <a:moveTo>
                    <a:pt x="100" y="7071"/>
                  </a:moveTo>
                  <a:lnTo>
                    <a:pt x="16" y="7070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28" y="7029"/>
                  </a:lnTo>
                  <a:lnTo>
                    <a:pt x="270" y="6705"/>
                  </a:lnTo>
                  <a:lnTo>
                    <a:pt x="566" y="6327"/>
                  </a:lnTo>
                  <a:lnTo>
                    <a:pt x="798" y="6044"/>
                  </a:lnTo>
                  <a:lnTo>
                    <a:pt x="1051" y="5751"/>
                  </a:lnTo>
                  <a:lnTo>
                    <a:pt x="1316" y="5461"/>
                  </a:lnTo>
                  <a:lnTo>
                    <a:pt x="1452" y="5324"/>
                  </a:lnTo>
                  <a:lnTo>
                    <a:pt x="2485" y="4291"/>
                  </a:lnTo>
                  <a:lnTo>
                    <a:pt x="6776" y="0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7046" y="272"/>
                  </a:lnTo>
                  <a:lnTo>
                    <a:pt x="2756" y="4563"/>
                  </a:lnTo>
                  <a:lnTo>
                    <a:pt x="1722" y="5597"/>
                  </a:lnTo>
                  <a:lnTo>
                    <a:pt x="1633" y="5687"/>
                  </a:lnTo>
                  <a:lnTo>
                    <a:pt x="1455" y="5877"/>
                  </a:lnTo>
                  <a:lnTo>
                    <a:pt x="1193" y="6171"/>
                  </a:lnTo>
                  <a:lnTo>
                    <a:pt x="873" y="6555"/>
                  </a:lnTo>
                  <a:lnTo>
                    <a:pt x="601" y="6898"/>
                  </a:lnTo>
                  <a:lnTo>
                    <a:pt x="493" y="7041"/>
                  </a:lnTo>
                  <a:lnTo>
                    <a:pt x="363" y="7057"/>
                  </a:lnTo>
                  <a:lnTo>
                    <a:pt x="166" y="7071"/>
                  </a:lnTo>
                  <a:lnTo>
                    <a:pt x="100" y="7071"/>
                  </a:lnTo>
                  <a:close/>
                </a:path>
              </a:pathLst>
            </a:custGeom>
            <a:solidFill>
              <a:srgbClr val="EA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4B9E7B81-EC46-4880-B4C2-4DAAC00FB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2202"/>
              <a:ext cx="561" cy="561"/>
            </a:xfrm>
            <a:custGeom>
              <a:avLst/>
              <a:gdLst>
                <a:gd name="T0" fmla="*/ 228 w 1683"/>
                <a:gd name="T1" fmla="*/ 1683 h 1683"/>
                <a:gd name="T2" fmla="*/ 1683 w 1683"/>
                <a:gd name="T3" fmla="*/ 230 h 1683"/>
                <a:gd name="T4" fmla="*/ 1452 w 1683"/>
                <a:gd name="T5" fmla="*/ 0 h 1683"/>
                <a:gd name="T6" fmla="*/ 0 w 1683"/>
                <a:gd name="T7" fmla="*/ 1454 h 1683"/>
                <a:gd name="T8" fmla="*/ 228 w 1683"/>
                <a:gd name="T9" fmla="*/ 1683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3" h="1683">
                  <a:moveTo>
                    <a:pt x="228" y="1683"/>
                  </a:moveTo>
                  <a:lnTo>
                    <a:pt x="1683" y="230"/>
                  </a:lnTo>
                  <a:lnTo>
                    <a:pt x="1452" y="0"/>
                  </a:lnTo>
                  <a:lnTo>
                    <a:pt x="0" y="1454"/>
                  </a:lnTo>
                  <a:lnTo>
                    <a:pt x="228" y="16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F08A9EC8-B0FF-428C-A03F-123CD06F5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2674"/>
              <a:ext cx="2331" cy="1387"/>
            </a:xfrm>
            <a:custGeom>
              <a:avLst/>
              <a:gdLst>
                <a:gd name="T0" fmla="*/ 884 w 6992"/>
                <a:gd name="T1" fmla="*/ 3688 h 4163"/>
                <a:gd name="T2" fmla="*/ 1894 w 6992"/>
                <a:gd name="T3" fmla="*/ 3324 h 4163"/>
                <a:gd name="T4" fmla="*/ 3083 w 6992"/>
                <a:gd name="T5" fmla="*/ 2732 h 4163"/>
                <a:gd name="T6" fmla="*/ 3672 w 6992"/>
                <a:gd name="T7" fmla="*/ 2365 h 4163"/>
                <a:gd name="T8" fmla="*/ 4307 w 6992"/>
                <a:gd name="T9" fmla="*/ 1966 h 4163"/>
                <a:gd name="T10" fmla="*/ 4897 w 6992"/>
                <a:gd name="T11" fmla="*/ 1531 h 4163"/>
                <a:gd name="T12" fmla="*/ 5440 w 6992"/>
                <a:gd name="T13" fmla="*/ 1128 h 4163"/>
                <a:gd name="T14" fmla="*/ 6312 w 6992"/>
                <a:gd name="T15" fmla="*/ 409 h 4163"/>
                <a:gd name="T16" fmla="*/ 6774 w 6992"/>
                <a:gd name="T17" fmla="*/ 0 h 4163"/>
                <a:gd name="T18" fmla="*/ 6992 w 6992"/>
                <a:gd name="T19" fmla="*/ 157 h 4163"/>
                <a:gd name="T20" fmla="*/ 6948 w 6992"/>
                <a:gd name="T21" fmla="*/ 363 h 4163"/>
                <a:gd name="T22" fmla="*/ 5887 w 6992"/>
                <a:gd name="T23" fmla="*/ 1262 h 4163"/>
                <a:gd name="T24" fmla="*/ 4787 w 6992"/>
                <a:gd name="T25" fmla="*/ 2097 h 4163"/>
                <a:gd name="T26" fmla="*/ 4052 w 6992"/>
                <a:gd name="T27" fmla="*/ 2596 h 4163"/>
                <a:gd name="T28" fmla="*/ 3423 w 6992"/>
                <a:gd name="T29" fmla="*/ 2982 h 4163"/>
                <a:gd name="T30" fmla="*/ 2497 w 6992"/>
                <a:gd name="T31" fmla="*/ 3473 h 4163"/>
                <a:gd name="T32" fmla="*/ 1522 w 6992"/>
                <a:gd name="T33" fmla="*/ 3875 h 4163"/>
                <a:gd name="T34" fmla="*/ 810 w 6992"/>
                <a:gd name="T35" fmla="*/ 4078 h 4163"/>
                <a:gd name="T36" fmla="*/ 254 w 6992"/>
                <a:gd name="T37" fmla="*/ 4162 h 4163"/>
                <a:gd name="T38" fmla="*/ 0 w 6992"/>
                <a:gd name="T39" fmla="*/ 4163 h 4163"/>
                <a:gd name="T40" fmla="*/ 884 w 6992"/>
                <a:gd name="T41" fmla="*/ 3688 h 4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92" h="4163">
                  <a:moveTo>
                    <a:pt x="884" y="3688"/>
                  </a:moveTo>
                  <a:lnTo>
                    <a:pt x="1894" y="3324"/>
                  </a:lnTo>
                  <a:lnTo>
                    <a:pt x="3083" y="2732"/>
                  </a:lnTo>
                  <a:lnTo>
                    <a:pt x="3672" y="2365"/>
                  </a:lnTo>
                  <a:lnTo>
                    <a:pt x="4307" y="1966"/>
                  </a:lnTo>
                  <a:lnTo>
                    <a:pt x="4897" y="1531"/>
                  </a:lnTo>
                  <a:lnTo>
                    <a:pt x="5440" y="1128"/>
                  </a:lnTo>
                  <a:lnTo>
                    <a:pt x="6312" y="409"/>
                  </a:lnTo>
                  <a:lnTo>
                    <a:pt x="6774" y="0"/>
                  </a:lnTo>
                  <a:lnTo>
                    <a:pt x="6992" y="157"/>
                  </a:lnTo>
                  <a:lnTo>
                    <a:pt x="6948" y="363"/>
                  </a:lnTo>
                  <a:lnTo>
                    <a:pt x="5887" y="1262"/>
                  </a:lnTo>
                  <a:lnTo>
                    <a:pt x="4787" y="2097"/>
                  </a:lnTo>
                  <a:lnTo>
                    <a:pt x="4052" y="2596"/>
                  </a:lnTo>
                  <a:lnTo>
                    <a:pt x="3423" y="2982"/>
                  </a:lnTo>
                  <a:lnTo>
                    <a:pt x="2497" y="3473"/>
                  </a:lnTo>
                  <a:lnTo>
                    <a:pt x="1522" y="3875"/>
                  </a:lnTo>
                  <a:lnTo>
                    <a:pt x="810" y="4078"/>
                  </a:lnTo>
                  <a:lnTo>
                    <a:pt x="254" y="4162"/>
                  </a:lnTo>
                  <a:lnTo>
                    <a:pt x="0" y="4163"/>
                  </a:lnTo>
                  <a:lnTo>
                    <a:pt x="884" y="36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B0E7977E-1AB2-4956-96B2-84C197165E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4" y="1570"/>
              <a:ext cx="679" cy="723"/>
            </a:xfrm>
            <a:custGeom>
              <a:avLst/>
              <a:gdLst>
                <a:gd name="T0" fmla="*/ 406 w 2036"/>
                <a:gd name="T1" fmla="*/ 0 h 2170"/>
                <a:gd name="T2" fmla="*/ 1220 w 2036"/>
                <a:gd name="T3" fmla="*/ 815 h 2170"/>
                <a:gd name="T4" fmla="*/ 1086 w 2036"/>
                <a:gd name="T5" fmla="*/ 949 h 2170"/>
                <a:gd name="T6" fmla="*/ 2036 w 2036"/>
                <a:gd name="T7" fmla="*/ 1899 h 2170"/>
                <a:gd name="T8" fmla="*/ 1764 w 2036"/>
                <a:gd name="T9" fmla="*/ 2170 h 2170"/>
                <a:gd name="T10" fmla="*/ 815 w 2036"/>
                <a:gd name="T11" fmla="*/ 1219 h 2170"/>
                <a:gd name="T12" fmla="*/ 773 w 2036"/>
                <a:gd name="T13" fmla="*/ 1179 h 2170"/>
                <a:gd name="T14" fmla="*/ 0 w 2036"/>
                <a:gd name="T15" fmla="*/ 406 h 2170"/>
                <a:gd name="T16" fmla="*/ 406 w 2036"/>
                <a:gd name="T17" fmla="*/ 0 h 2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6" h="2170">
                  <a:moveTo>
                    <a:pt x="406" y="0"/>
                  </a:moveTo>
                  <a:lnTo>
                    <a:pt x="1220" y="815"/>
                  </a:lnTo>
                  <a:lnTo>
                    <a:pt x="1086" y="949"/>
                  </a:lnTo>
                  <a:lnTo>
                    <a:pt x="2036" y="1899"/>
                  </a:lnTo>
                  <a:lnTo>
                    <a:pt x="1764" y="2170"/>
                  </a:lnTo>
                  <a:lnTo>
                    <a:pt x="815" y="1219"/>
                  </a:lnTo>
                  <a:lnTo>
                    <a:pt x="773" y="1179"/>
                  </a:lnTo>
                  <a:lnTo>
                    <a:pt x="0" y="406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EF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36A6B714-E366-45F4-972D-0394DF1C3D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7" cy="128"/>
            </a:xfrm>
            <a:custGeom>
              <a:avLst/>
              <a:gdLst>
                <a:gd name="T0" fmla="*/ 55 w 382"/>
                <a:gd name="T1" fmla="*/ 328 h 383"/>
                <a:gd name="T2" fmla="*/ 69 w 382"/>
                <a:gd name="T3" fmla="*/ 341 h 383"/>
                <a:gd name="T4" fmla="*/ 101 w 382"/>
                <a:gd name="T5" fmla="*/ 361 h 383"/>
                <a:gd name="T6" fmla="*/ 136 w 382"/>
                <a:gd name="T7" fmla="*/ 376 h 383"/>
                <a:gd name="T8" fmla="*/ 172 w 382"/>
                <a:gd name="T9" fmla="*/ 383 h 383"/>
                <a:gd name="T10" fmla="*/ 209 w 382"/>
                <a:gd name="T11" fmla="*/ 383 h 383"/>
                <a:gd name="T12" fmla="*/ 245 w 382"/>
                <a:gd name="T13" fmla="*/ 376 h 383"/>
                <a:gd name="T14" fmla="*/ 280 w 382"/>
                <a:gd name="T15" fmla="*/ 361 h 383"/>
                <a:gd name="T16" fmla="*/ 311 w 382"/>
                <a:gd name="T17" fmla="*/ 341 h 383"/>
                <a:gd name="T18" fmla="*/ 326 w 382"/>
                <a:gd name="T19" fmla="*/ 328 h 383"/>
                <a:gd name="T20" fmla="*/ 340 w 382"/>
                <a:gd name="T21" fmla="*/ 312 h 383"/>
                <a:gd name="T22" fmla="*/ 360 w 382"/>
                <a:gd name="T23" fmla="*/ 281 h 383"/>
                <a:gd name="T24" fmla="*/ 375 w 382"/>
                <a:gd name="T25" fmla="*/ 246 h 383"/>
                <a:gd name="T26" fmla="*/ 382 w 382"/>
                <a:gd name="T27" fmla="*/ 209 h 383"/>
                <a:gd name="T28" fmla="*/ 382 w 382"/>
                <a:gd name="T29" fmla="*/ 173 h 383"/>
                <a:gd name="T30" fmla="*/ 375 w 382"/>
                <a:gd name="T31" fmla="*/ 135 h 383"/>
                <a:gd name="T32" fmla="*/ 360 w 382"/>
                <a:gd name="T33" fmla="*/ 101 h 383"/>
                <a:gd name="T34" fmla="*/ 339 w 382"/>
                <a:gd name="T35" fmla="*/ 69 h 383"/>
                <a:gd name="T36" fmla="*/ 326 w 382"/>
                <a:gd name="T37" fmla="*/ 55 h 383"/>
                <a:gd name="T38" fmla="*/ 311 w 382"/>
                <a:gd name="T39" fmla="*/ 42 h 383"/>
                <a:gd name="T40" fmla="*/ 280 w 382"/>
                <a:gd name="T41" fmla="*/ 20 h 383"/>
                <a:gd name="T42" fmla="*/ 245 w 382"/>
                <a:gd name="T43" fmla="*/ 7 h 383"/>
                <a:gd name="T44" fmla="*/ 209 w 382"/>
                <a:gd name="T45" fmla="*/ 0 h 383"/>
                <a:gd name="T46" fmla="*/ 172 w 382"/>
                <a:gd name="T47" fmla="*/ 0 h 383"/>
                <a:gd name="T48" fmla="*/ 136 w 382"/>
                <a:gd name="T49" fmla="*/ 6 h 383"/>
                <a:gd name="T50" fmla="*/ 101 w 382"/>
                <a:gd name="T51" fmla="*/ 20 h 383"/>
                <a:gd name="T52" fmla="*/ 69 w 382"/>
                <a:gd name="T53" fmla="*/ 42 h 383"/>
                <a:gd name="T54" fmla="*/ 55 w 382"/>
                <a:gd name="T55" fmla="*/ 55 h 383"/>
                <a:gd name="T56" fmla="*/ 42 w 382"/>
                <a:gd name="T57" fmla="*/ 69 h 383"/>
                <a:gd name="T58" fmla="*/ 21 w 382"/>
                <a:gd name="T59" fmla="*/ 101 h 383"/>
                <a:gd name="T60" fmla="*/ 6 w 382"/>
                <a:gd name="T61" fmla="*/ 137 h 383"/>
                <a:gd name="T62" fmla="*/ 0 w 382"/>
                <a:gd name="T63" fmla="*/ 173 h 383"/>
                <a:gd name="T64" fmla="*/ 0 w 382"/>
                <a:gd name="T65" fmla="*/ 210 h 383"/>
                <a:gd name="T66" fmla="*/ 6 w 382"/>
                <a:gd name="T67" fmla="*/ 246 h 383"/>
                <a:gd name="T68" fmla="*/ 21 w 382"/>
                <a:gd name="T69" fmla="*/ 281 h 383"/>
                <a:gd name="T70" fmla="*/ 42 w 382"/>
                <a:gd name="T71" fmla="*/ 314 h 383"/>
                <a:gd name="T72" fmla="*/ 55 w 382"/>
                <a:gd name="T73" fmla="*/ 32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2" h="383">
                  <a:moveTo>
                    <a:pt x="55" y="328"/>
                  </a:moveTo>
                  <a:lnTo>
                    <a:pt x="69" y="341"/>
                  </a:lnTo>
                  <a:lnTo>
                    <a:pt x="101" y="361"/>
                  </a:lnTo>
                  <a:lnTo>
                    <a:pt x="136" y="376"/>
                  </a:lnTo>
                  <a:lnTo>
                    <a:pt x="172" y="383"/>
                  </a:lnTo>
                  <a:lnTo>
                    <a:pt x="209" y="383"/>
                  </a:lnTo>
                  <a:lnTo>
                    <a:pt x="245" y="376"/>
                  </a:lnTo>
                  <a:lnTo>
                    <a:pt x="280" y="361"/>
                  </a:lnTo>
                  <a:lnTo>
                    <a:pt x="311" y="341"/>
                  </a:lnTo>
                  <a:lnTo>
                    <a:pt x="326" y="328"/>
                  </a:lnTo>
                  <a:lnTo>
                    <a:pt x="340" y="312"/>
                  </a:lnTo>
                  <a:lnTo>
                    <a:pt x="360" y="281"/>
                  </a:lnTo>
                  <a:lnTo>
                    <a:pt x="375" y="246"/>
                  </a:lnTo>
                  <a:lnTo>
                    <a:pt x="382" y="209"/>
                  </a:lnTo>
                  <a:lnTo>
                    <a:pt x="382" y="173"/>
                  </a:lnTo>
                  <a:lnTo>
                    <a:pt x="375" y="135"/>
                  </a:lnTo>
                  <a:lnTo>
                    <a:pt x="360" y="101"/>
                  </a:lnTo>
                  <a:lnTo>
                    <a:pt x="339" y="69"/>
                  </a:lnTo>
                  <a:lnTo>
                    <a:pt x="326" y="55"/>
                  </a:lnTo>
                  <a:lnTo>
                    <a:pt x="311" y="42"/>
                  </a:lnTo>
                  <a:lnTo>
                    <a:pt x="280" y="20"/>
                  </a:lnTo>
                  <a:lnTo>
                    <a:pt x="245" y="7"/>
                  </a:lnTo>
                  <a:lnTo>
                    <a:pt x="209" y="0"/>
                  </a:lnTo>
                  <a:lnTo>
                    <a:pt x="172" y="0"/>
                  </a:lnTo>
                  <a:lnTo>
                    <a:pt x="136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1" y="101"/>
                  </a:lnTo>
                  <a:lnTo>
                    <a:pt x="6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6" y="246"/>
                  </a:lnTo>
                  <a:lnTo>
                    <a:pt x="21" y="281"/>
                  </a:lnTo>
                  <a:lnTo>
                    <a:pt x="42" y="314"/>
                  </a:lnTo>
                  <a:lnTo>
                    <a:pt x="55" y="32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6CC6A768-91BD-41E2-8B2F-486ADB2D0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8" cy="127"/>
            </a:xfrm>
            <a:custGeom>
              <a:avLst/>
              <a:gdLst>
                <a:gd name="T0" fmla="*/ 57 w 385"/>
                <a:gd name="T1" fmla="*/ 326 h 381"/>
                <a:gd name="T2" fmla="*/ 71 w 385"/>
                <a:gd name="T3" fmla="*/ 339 h 381"/>
                <a:gd name="T4" fmla="*/ 103 w 385"/>
                <a:gd name="T5" fmla="*/ 361 h 381"/>
                <a:gd name="T6" fmla="*/ 137 w 385"/>
                <a:gd name="T7" fmla="*/ 374 h 381"/>
                <a:gd name="T8" fmla="*/ 173 w 385"/>
                <a:gd name="T9" fmla="*/ 381 h 381"/>
                <a:gd name="T10" fmla="*/ 211 w 385"/>
                <a:gd name="T11" fmla="*/ 381 h 381"/>
                <a:gd name="T12" fmla="*/ 247 w 385"/>
                <a:gd name="T13" fmla="*/ 375 h 381"/>
                <a:gd name="T14" fmla="*/ 281 w 385"/>
                <a:gd name="T15" fmla="*/ 361 h 381"/>
                <a:gd name="T16" fmla="*/ 314 w 385"/>
                <a:gd name="T17" fmla="*/ 339 h 381"/>
                <a:gd name="T18" fmla="*/ 329 w 385"/>
                <a:gd name="T19" fmla="*/ 326 h 381"/>
                <a:gd name="T20" fmla="*/ 342 w 385"/>
                <a:gd name="T21" fmla="*/ 312 h 381"/>
                <a:gd name="T22" fmla="*/ 363 w 385"/>
                <a:gd name="T23" fmla="*/ 280 h 381"/>
                <a:gd name="T24" fmla="*/ 378 w 385"/>
                <a:gd name="T25" fmla="*/ 246 h 381"/>
                <a:gd name="T26" fmla="*/ 385 w 385"/>
                <a:gd name="T27" fmla="*/ 210 h 381"/>
                <a:gd name="T28" fmla="*/ 385 w 385"/>
                <a:gd name="T29" fmla="*/ 172 h 381"/>
                <a:gd name="T30" fmla="*/ 378 w 385"/>
                <a:gd name="T31" fmla="*/ 136 h 381"/>
                <a:gd name="T32" fmla="*/ 363 w 385"/>
                <a:gd name="T33" fmla="*/ 102 h 381"/>
                <a:gd name="T34" fmla="*/ 342 w 385"/>
                <a:gd name="T35" fmla="*/ 70 h 381"/>
                <a:gd name="T36" fmla="*/ 329 w 385"/>
                <a:gd name="T37" fmla="*/ 56 h 381"/>
                <a:gd name="T38" fmla="*/ 314 w 385"/>
                <a:gd name="T39" fmla="*/ 41 h 381"/>
                <a:gd name="T40" fmla="*/ 281 w 385"/>
                <a:gd name="T41" fmla="*/ 21 h 381"/>
                <a:gd name="T42" fmla="*/ 247 w 385"/>
                <a:gd name="T43" fmla="*/ 7 h 381"/>
                <a:gd name="T44" fmla="*/ 211 w 385"/>
                <a:gd name="T45" fmla="*/ 0 h 381"/>
                <a:gd name="T46" fmla="*/ 173 w 385"/>
                <a:gd name="T47" fmla="*/ 0 h 381"/>
                <a:gd name="T48" fmla="*/ 137 w 385"/>
                <a:gd name="T49" fmla="*/ 7 h 381"/>
                <a:gd name="T50" fmla="*/ 103 w 385"/>
                <a:gd name="T51" fmla="*/ 21 h 381"/>
                <a:gd name="T52" fmla="*/ 71 w 385"/>
                <a:gd name="T53" fmla="*/ 41 h 381"/>
                <a:gd name="T54" fmla="*/ 57 w 385"/>
                <a:gd name="T55" fmla="*/ 56 h 381"/>
                <a:gd name="T56" fmla="*/ 42 w 385"/>
                <a:gd name="T57" fmla="*/ 70 h 381"/>
                <a:gd name="T58" fmla="*/ 22 w 385"/>
                <a:gd name="T59" fmla="*/ 102 h 381"/>
                <a:gd name="T60" fmla="*/ 8 w 385"/>
                <a:gd name="T61" fmla="*/ 136 h 381"/>
                <a:gd name="T62" fmla="*/ 0 w 385"/>
                <a:gd name="T63" fmla="*/ 172 h 381"/>
                <a:gd name="T64" fmla="*/ 0 w 385"/>
                <a:gd name="T65" fmla="*/ 208 h 381"/>
                <a:gd name="T66" fmla="*/ 8 w 385"/>
                <a:gd name="T67" fmla="*/ 246 h 381"/>
                <a:gd name="T68" fmla="*/ 22 w 385"/>
                <a:gd name="T69" fmla="*/ 280 h 381"/>
                <a:gd name="T70" fmla="*/ 42 w 385"/>
                <a:gd name="T71" fmla="*/ 312 h 381"/>
                <a:gd name="T72" fmla="*/ 57 w 385"/>
                <a:gd name="T73" fmla="*/ 32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5" h="381">
                  <a:moveTo>
                    <a:pt x="57" y="326"/>
                  </a:moveTo>
                  <a:lnTo>
                    <a:pt x="71" y="339"/>
                  </a:lnTo>
                  <a:lnTo>
                    <a:pt x="103" y="361"/>
                  </a:lnTo>
                  <a:lnTo>
                    <a:pt x="137" y="374"/>
                  </a:lnTo>
                  <a:lnTo>
                    <a:pt x="173" y="381"/>
                  </a:lnTo>
                  <a:lnTo>
                    <a:pt x="211" y="381"/>
                  </a:lnTo>
                  <a:lnTo>
                    <a:pt x="247" y="375"/>
                  </a:lnTo>
                  <a:lnTo>
                    <a:pt x="281" y="361"/>
                  </a:lnTo>
                  <a:lnTo>
                    <a:pt x="314" y="339"/>
                  </a:lnTo>
                  <a:lnTo>
                    <a:pt x="329" y="326"/>
                  </a:lnTo>
                  <a:lnTo>
                    <a:pt x="342" y="312"/>
                  </a:lnTo>
                  <a:lnTo>
                    <a:pt x="363" y="280"/>
                  </a:lnTo>
                  <a:lnTo>
                    <a:pt x="378" y="246"/>
                  </a:lnTo>
                  <a:lnTo>
                    <a:pt x="385" y="210"/>
                  </a:lnTo>
                  <a:lnTo>
                    <a:pt x="385" y="172"/>
                  </a:lnTo>
                  <a:lnTo>
                    <a:pt x="378" y="136"/>
                  </a:lnTo>
                  <a:lnTo>
                    <a:pt x="363" y="102"/>
                  </a:lnTo>
                  <a:lnTo>
                    <a:pt x="342" y="70"/>
                  </a:lnTo>
                  <a:lnTo>
                    <a:pt x="329" y="56"/>
                  </a:lnTo>
                  <a:lnTo>
                    <a:pt x="314" y="41"/>
                  </a:lnTo>
                  <a:lnTo>
                    <a:pt x="281" y="21"/>
                  </a:lnTo>
                  <a:lnTo>
                    <a:pt x="247" y="7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3" y="21"/>
                  </a:lnTo>
                  <a:lnTo>
                    <a:pt x="71" y="41"/>
                  </a:lnTo>
                  <a:lnTo>
                    <a:pt x="57" y="56"/>
                  </a:lnTo>
                  <a:lnTo>
                    <a:pt x="42" y="70"/>
                  </a:lnTo>
                  <a:lnTo>
                    <a:pt x="22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08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7" y="326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AB44EC3C-F730-4745-A09F-E71BBD480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8" cy="128"/>
            </a:xfrm>
            <a:custGeom>
              <a:avLst/>
              <a:gdLst>
                <a:gd name="T0" fmla="*/ 55 w 383"/>
                <a:gd name="T1" fmla="*/ 328 h 384"/>
                <a:gd name="T2" fmla="*/ 69 w 383"/>
                <a:gd name="T3" fmla="*/ 342 h 384"/>
                <a:gd name="T4" fmla="*/ 102 w 383"/>
                <a:gd name="T5" fmla="*/ 363 h 384"/>
                <a:gd name="T6" fmla="*/ 137 w 383"/>
                <a:gd name="T7" fmla="*/ 377 h 384"/>
                <a:gd name="T8" fmla="*/ 173 w 383"/>
                <a:gd name="T9" fmla="*/ 384 h 384"/>
                <a:gd name="T10" fmla="*/ 210 w 383"/>
                <a:gd name="T11" fmla="*/ 384 h 384"/>
                <a:gd name="T12" fmla="*/ 246 w 383"/>
                <a:gd name="T13" fmla="*/ 377 h 384"/>
                <a:gd name="T14" fmla="*/ 281 w 383"/>
                <a:gd name="T15" fmla="*/ 363 h 384"/>
                <a:gd name="T16" fmla="*/ 312 w 383"/>
                <a:gd name="T17" fmla="*/ 342 h 384"/>
                <a:gd name="T18" fmla="*/ 327 w 383"/>
                <a:gd name="T19" fmla="*/ 328 h 384"/>
                <a:gd name="T20" fmla="*/ 341 w 383"/>
                <a:gd name="T21" fmla="*/ 314 h 384"/>
                <a:gd name="T22" fmla="*/ 361 w 383"/>
                <a:gd name="T23" fmla="*/ 282 h 384"/>
                <a:gd name="T24" fmla="*/ 376 w 383"/>
                <a:gd name="T25" fmla="*/ 247 h 384"/>
                <a:gd name="T26" fmla="*/ 383 w 383"/>
                <a:gd name="T27" fmla="*/ 211 h 384"/>
                <a:gd name="T28" fmla="*/ 383 w 383"/>
                <a:gd name="T29" fmla="*/ 174 h 384"/>
                <a:gd name="T30" fmla="*/ 376 w 383"/>
                <a:gd name="T31" fmla="*/ 138 h 384"/>
                <a:gd name="T32" fmla="*/ 361 w 383"/>
                <a:gd name="T33" fmla="*/ 103 h 384"/>
                <a:gd name="T34" fmla="*/ 341 w 383"/>
                <a:gd name="T35" fmla="*/ 70 h 384"/>
                <a:gd name="T36" fmla="*/ 327 w 383"/>
                <a:gd name="T37" fmla="*/ 56 h 384"/>
                <a:gd name="T38" fmla="*/ 312 w 383"/>
                <a:gd name="T39" fmla="*/ 43 h 384"/>
                <a:gd name="T40" fmla="*/ 281 w 383"/>
                <a:gd name="T41" fmla="*/ 21 h 384"/>
                <a:gd name="T42" fmla="*/ 246 w 383"/>
                <a:gd name="T43" fmla="*/ 7 h 384"/>
                <a:gd name="T44" fmla="*/ 210 w 383"/>
                <a:gd name="T45" fmla="*/ 0 h 384"/>
                <a:gd name="T46" fmla="*/ 173 w 383"/>
                <a:gd name="T47" fmla="*/ 0 h 384"/>
                <a:gd name="T48" fmla="*/ 137 w 383"/>
                <a:gd name="T49" fmla="*/ 7 h 384"/>
                <a:gd name="T50" fmla="*/ 101 w 383"/>
                <a:gd name="T51" fmla="*/ 21 h 384"/>
                <a:gd name="T52" fmla="*/ 69 w 383"/>
                <a:gd name="T53" fmla="*/ 43 h 384"/>
                <a:gd name="T54" fmla="*/ 55 w 383"/>
                <a:gd name="T55" fmla="*/ 56 h 384"/>
                <a:gd name="T56" fmla="*/ 42 w 383"/>
                <a:gd name="T57" fmla="*/ 70 h 384"/>
                <a:gd name="T58" fmla="*/ 20 w 383"/>
                <a:gd name="T59" fmla="*/ 103 h 384"/>
                <a:gd name="T60" fmla="*/ 7 w 383"/>
                <a:gd name="T61" fmla="*/ 138 h 384"/>
                <a:gd name="T62" fmla="*/ 0 w 383"/>
                <a:gd name="T63" fmla="*/ 174 h 384"/>
                <a:gd name="T64" fmla="*/ 0 w 383"/>
                <a:gd name="T65" fmla="*/ 211 h 384"/>
                <a:gd name="T66" fmla="*/ 7 w 383"/>
                <a:gd name="T67" fmla="*/ 247 h 384"/>
                <a:gd name="T68" fmla="*/ 21 w 383"/>
                <a:gd name="T69" fmla="*/ 282 h 384"/>
                <a:gd name="T70" fmla="*/ 42 w 383"/>
                <a:gd name="T71" fmla="*/ 314 h 384"/>
                <a:gd name="T72" fmla="*/ 55 w 383"/>
                <a:gd name="T73" fmla="*/ 32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3" h="384">
                  <a:moveTo>
                    <a:pt x="55" y="328"/>
                  </a:moveTo>
                  <a:lnTo>
                    <a:pt x="69" y="342"/>
                  </a:lnTo>
                  <a:lnTo>
                    <a:pt x="102" y="363"/>
                  </a:lnTo>
                  <a:lnTo>
                    <a:pt x="137" y="377"/>
                  </a:lnTo>
                  <a:lnTo>
                    <a:pt x="173" y="384"/>
                  </a:lnTo>
                  <a:lnTo>
                    <a:pt x="210" y="384"/>
                  </a:lnTo>
                  <a:lnTo>
                    <a:pt x="246" y="377"/>
                  </a:lnTo>
                  <a:lnTo>
                    <a:pt x="281" y="363"/>
                  </a:lnTo>
                  <a:lnTo>
                    <a:pt x="312" y="342"/>
                  </a:lnTo>
                  <a:lnTo>
                    <a:pt x="327" y="328"/>
                  </a:lnTo>
                  <a:lnTo>
                    <a:pt x="341" y="314"/>
                  </a:lnTo>
                  <a:lnTo>
                    <a:pt x="361" y="282"/>
                  </a:lnTo>
                  <a:lnTo>
                    <a:pt x="376" y="247"/>
                  </a:lnTo>
                  <a:lnTo>
                    <a:pt x="383" y="211"/>
                  </a:lnTo>
                  <a:lnTo>
                    <a:pt x="383" y="174"/>
                  </a:lnTo>
                  <a:lnTo>
                    <a:pt x="376" y="138"/>
                  </a:lnTo>
                  <a:lnTo>
                    <a:pt x="361" y="103"/>
                  </a:lnTo>
                  <a:lnTo>
                    <a:pt x="341" y="70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7A04CA4C-E5B4-4947-9C9D-E830C5CC81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5" cy="126"/>
            </a:xfrm>
            <a:custGeom>
              <a:avLst/>
              <a:gdLst>
                <a:gd name="T0" fmla="*/ 190 w 374"/>
                <a:gd name="T1" fmla="*/ 191 h 376"/>
                <a:gd name="T2" fmla="*/ 210 w 374"/>
                <a:gd name="T3" fmla="*/ 174 h 376"/>
                <a:gd name="T4" fmla="*/ 253 w 374"/>
                <a:gd name="T5" fmla="*/ 150 h 376"/>
                <a:gd name="T6" fmla="*/ 301 w 374"/>
                <a:gd name="T7" fmla="*/ 139 h 376"/>
                <a:gd name="T8" fmla="*/ 350 w 374"/>
                <a:gd name="T9" fmla="*/ 139 h 376"/>
                <a:gd name="T10" fmla="*/ 374 w 374"/>
                <a:gd name="T11" fmla="*/ 145 h 376"/>
                <a:gd name="T12" fmla="*/ 367 w 374"/>
                <a:gd name="T13" fmla="*/ 121 h 376"/>
                <a:gd name="T14" fmla="*/ 344 w 374"/>
                <a:gd name="T15" fmla="*/ 76 h 376"/>
                <a:gd name="T16" fmla="*/ 327 w 374"/>
                <a:gd name="T17" fmla="*/ 56 h 376"/>
                <a:gd name="T18" fmla="*/ 312 w 374"/>
                <a:gd name="T19" fmla="*/ 43 h 376"/>
                <a:gd name="T20" fmla="*/ 281 w 374"/>
                <a:gd name="T21" fmla="*/ 21 h 376"/>
                <a:gd name="T22" fmla="*/ 246 w 374"/>
                <a:gd name="T23" fmla="*/ 7 h 376"/>
                <a:gd name="T24" fmla="*/ 210 w 374"/>
                <a:gd name="T25" fmla="*/ 0 h 376"/>
                <a:gd name="T26" fmla="*/ 173 w 374"/>
                <a:gd name="T27" fmla="*/ 0 h 376"/>
                <a:gd name="T28" fmla="*/ 137 w 374"/>
                <a:gd name="T29" fmla="*/ 7 h 376"/>
                <a:gd name="T30" fmla="*/ 101 w 374"/>
                <a:gd name="T31" fmla="*/ 21 h 376"/>
                <a:gd name="T32" fmla="*/ 69 w 374"/>
                <a:gd name="T33" fmla="*/ 43 h 376"/>
                <a:gd name="T34" fmla="*/ 55 w 374"/>
                <a:gd name="T35" fmla="*/ 56 h 376"/>
                <a:gd name="T36" fmla="*/ 42 w 374"/>
                <a:gd name="T37" fmla="*/ 70 h 376"/>
                <a:gd name="T38" fmla="*/ 20 w 374"/>
                <a:gd name="T39" fmla="*/ 103 h 376"/>
                <a:gd name="T40" fmla="*/ 7 w 374"/>
                <a:gd name="T41" fmla="*/ 138 h 376"/>
                <a:gd name="T42" fmla="*/ 0 w 374"/>
                <a:gd name="T43" fmla="*/ 174 h 376"/>
                <a:gd name="T44" fmla="*/ 0 w 374"/>
                <a:gd name="T45" fmla="*/ 211 h 376"/>
                <a:gd name="T46" fmla="*/ 7 w 374"/>
                <a:gd name="T47" fmla="*/ 247 h 376"/>
                <a:gd name="T48" fmla="*/ 21 w 374"/>
                <a:gd name="T49" fmla="*/ 282 h 376"/>
                <a:gd name="T50" fmla="*/ 42 w 374"/>
                <a:gd name="T51" fmla="*/ 314 h 376"/>
                <a:gd name="T52" fmla="*/ 55 w 374"/>
                <a:gd name="T53" fmla="*/ 328 h 376"/>
                <a:gd name="T54" fmla="*/ 75 w 374"/>
                <a:gd name="T55" fmla="*/ 345 h 376"/>
                <a:gd name="T56" fmla="*/ 119 w 374"/>
                <a:gd name="T57" fmla="*/ 368 h 376"/>
                <a:gd name="T58" fmla="*/ 144 w 374"/>
                <a:gd name="T59" fmla="*/ 376 h 376"/>
                <a:gd name="T60" fmla="*/ 140 w 374"/>
                <a:gd name="T61" fmla="*/ 351 h 376"/>
                <a:gd name="T62" fmla="*/ 138 w 374"/>
                <a:gd name="T63" fmla="*/ 302 h 376"/>
                <a:gd name="T64" fmla="*/ 150 w 374"/>
                <a:gd name="T65" fmla="*/ 255 h 376"/>
                <a:gd name="T66" fmla="*/ 173 w 374"/>
                <a:gd name="T67" fmla="*/ 211 h 376"/>
                <a:gd name="T68" fmla="*/ 190 w 374"/>
                <a:gd name="T69" fmla="*/ 191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" h="376">
                  <a:moveTo>
                    <a:pt x="190" y="191"/>
                  </a:moveTo>
                  <a:lnTo>
                    <a:pt x="210" y="174"/>
                  </a:lnTo>
                  <a:lnTo>
                    <a:pt x="253" y="150"/>
                  </a:lnTo>
                  <a:lnTo>
                    <a:pt x="301" y="139"/>
                  </a:lnTo>
                  <a:lnTo>
                    <a:pt x="350" y="139"/>
                  </a:lnTo>
                  <a:lnTo>
                    <a:pt x="374" y="145"/>
                  </a:lnTo>
                  <a:lnTo>
                    <a:pt x="367" y="121"/>
                  </a:lnTo>
                  <a:lnTo>
                    <a:pt x="344" y="76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75" y="345"/>
                  </a:lnTo>
                  <a:lnTo>
                    <a:pt x="119" y="368"/>
                  </a:lnTo>
                  <a:lnTo>
                    <a:pt x="144" y="376"/>
                  </a:lnTo>
                  <a:lnTo>
                    <a:pt x="140" y="351"/>
                  </a:lnTo>
                  <a:lnTo>
                    <a:pt x="138" y="302"/>
                  </a:lnTo>
                  <a:lnTo>
                    <a:pt x="150" y="255"/>
                  </a:lnTo>
                  <a:lnTo>
                    <a:pt x="173" y="211"/>
                  </a:lnTo>
                  <a:lnTo>
                    <a:pt x="190" y="1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29845492-2823-4CA9-8966-E225005C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5" cy="125"/>
            </a:xfrm>
            <a:custGeom>
              <a:avLst/>
              <a:gdLst>
                <a:gd name="T0" fmla="*/ 190 w 375"/>
                <a:gd name="T1" fmla="*/ 190 h 374"/>
                <a:gd name="T2" fmla="*/ 211 w 375"/>
                <a:gd name="T3" fmla="*/ 172 h 374"/>
                <a:gd name="T4" fmla="*/ 254 w 375"/>
                <a:gd name="T5" fmla="*/ 149 h 374"/>
                <a:gd name="T6" fmla="*/ 301 w 375"/>
                <a:gd name="T7" fmla="*/ 138 h 374"/>
                <a:gd name="T8" fmla="*/ 350 w 375"/>
                <a:gd name="T9" fmla="*/ 138 h 374"/>
                <a:gd name="T10" fmla="*/ 375 w 375"/>
                <a:gd name="T11" fmla="*/ 144 h 374"/>
                <a:gd name="T12" fmla="*/ 368 w 375"/>
                <a:gd name="T13" fmla="*/ 119 h 374"/>
                <a:gd name="T14" fmla="*/ 345 w 375"/>
                <a:gd name="T15" fmla="*/ 74 h 374"/>
                <a:gd name="T16" fmla="*/ 327 w 375"/>
                <a:gd name="T17" fmla="*/ 54 h 374"/>
                <a:gd name="T18" fmla="*/ 313 w 375"/>
                <a:gd name="T19" fmla="*/ 41 h 374"/>
                <a:gd name="T20" fmla="*/ 281 w 375"/>
                <a:gd name="T21" fmla="*/ 20 h 374"/>
                <a:gd name="T22" fmla="*/ 247 w 375"/>
                <a:gd name="T23" fmla="*/ 5 h 374"/>
                <a:gd name="T24" fmla="*/ 211 w 375"/>
                <a:gd name="T25" fmla="*/ 0 h 374"/>
                <a:gd name="T26" fmla="*/ 173 w 375"/>
                <a:gd name="T27" fmla="*/ 0 h 374"/>
                <a:gd name="T28" fmla="*/ 136 w 375"/>
                <a:gd name="T29" fmla="*/ 5 h 374"/>
                <a:gd name="T30" fmla="*/ 101 w 375"/>
                <a:gd name="T31" fmla="*/ 20 h 374"/>
                <a:gd name="T32" fmla="*/ 70 w 375"/>
                <a:gd name="T33" fmla="*/ 41 h 374"/>
                <a:gd name="T34" fmla="*/ 55 w 375"/>
                <a:gd name="T35" fmla="*/ 54 h 374"/>
                <a:gd name="T36" fmla="*/ 42 w 375"/>
                <a:gd name="T37" fmla="*/ 69 h 374"/>
                <a:gd name="T38" fmla="*/ 21 w 375"/>
                <a:gd name="T39" fmla="*/ 102 h 374"/>
                <a:gd name="T40" fmla="*/ 8 w 375"/>
                <a:gd name="T41" fmla="*/ 136 h 374"/>
                <a:gd name="T42" fmla="*/ 0 w 375"/>
                <a:gd name="T43" fmla="*/ 172 h 374"/>
                <a:gd name="T44" fmla="*/ 0 w 375"/>
                <a:gd name="T45" fmla="*/ 210 h 374"/>
                <a:gd name="T46" fmla="*/ 8 w 375"/>
                <a:gd name="T47" fmla="*/ 246 h 374"/>
                <a:gd name="T48" fmla="*/ 22 w 375"/>
                <a:gd name="T49" fmla="*/ 280 h 374"/>
                <a:gd name="T50" fmla="*/ 42 w 375"/>
                <a:gd name="T51" fmla="*/ 312 h 374"/>
                <a:gd name="T52" fmla="*/ 55 w 375"/>
                <a:gd name="T53" fmla="*/ 326 h 374"/>
                <a:gd name="T54" fmla="*/ 75 w 375"/>
                <a:gd name="T55" fmla="*/ 345 h 374"/>
                <a:gd name="T56" fmla="*/ 120 w 375"/>
                <a:gd name="T57" fmla="*/ 367 h 374"/>
                <a:gd name="T58" fmla="*/ 144 w 375"/>
                <a:gd name="T59" fmla="*/ 374 h 374"/>
                <a:gd name="T60" fmla="*/ 140 w 375"/>
                <a:gd name="T61" fmla="*/ 349 h 374"/>
                <a:gd name="T62" fmla="*/ 139 w 375"/>
                <a:gd name="T63" fmla="*/ 302 h 374"/>
                <a:gd name="T64" fmla="*/ 150 w 375"/>
                <a:gd name="T65" fmla="*/ 254 h 374"/>
                <a:gd name="T66" fmla="*/ 173 w 375"/>
                <a:gd name="T67" fmla="*/ 210 h 374"/>
                <a:gd name="T68" fmla="*/ 190 w 375"/>
                <a:gd name="T69" fmla="*/ 19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5" h="374">
                  <a:moveTo>
                    <a:pt x="190" y="190"/>
                  </a:moveTo>
                  <a:lnTo>
                    <a:pt x="211" y="172"/>
                  </a:lnTo>
                  <a:lnTo>
                    <a:pt x="254" y="149"/>
                  </a:lnTo>
                  <a:lnTo>
                    <a:pt x="301" y="138"/>
                  </a:lnTo>
                  <a:lnTo>
                    <a:pt x="350" y="138"/>
                  </a:lnTo>
                  <a:lnTo>
                    <a:pt x="375" y="144"/>
                  </a:lnTo>
                  <a:lnTo>
                    <a:pt x="368" y="119"/>
                  </a:lnTo>
                  <a:lnTo>
                    <a:pt x="345" y="74"/>
                  </a:lnTo>
                  <a:lnTo>
                    <a:pt x="327" y="54"/>
                  </a:lnTo>
                  <a:lnTo>
                    <a:pt x="313" y="41"/>
                  </a:lnTo>
                  <a:lnTo>
                    <a:pt x="281" y="20"/>
                  </a:lnTo>
                  <a:lnTo>
                    <a:pt x="247" y="5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6" y="5"/>
                  </a:lnTo>
                  <a:lnTo>
                    <a:pt x="101" y="20"/>
                  </a:lnTo>
                  <a:lnTo>
                    <a:pt x="70" y="41"/>
                  </a:lnTo>
                  <a:lnTo>
                    <a:pt x="55" y="54"/>
                  </a:lnTo>
                  <a:lnTo>
                    <a:pt x="42" y="69"/>
                  </a:lnTo>
                  <a:lnTo>
                    <a:pt x="21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10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5" y="326"/>
                  </a:lnTo>
                  <a:lnTo>
                    <a:pt x="75" y="345"/>
                  </a:lnTo>
                  <a:lnTo>
                    <a:pt x="120" y="367"/>
                  </a:lnTo>
                  <a:lnTo>
                    <a:pt x="144" y="374"/>
                  </a:lnTo>
                  <a:lnTo>
                    <a:pt x="140" y="349"/>
                  </a:lnTo>
                  <a:lnTo>
                    <a:pt x="139" y="302"/>
                  </a:lnTo>
                  <a:lnTo>
                    <a:pt x="150" y="254"/>
                  </a:lnTo>
                  <a:lnTo>
                    <a:pt x="173" y="210"/>
                  </a:lnTo>
                  <a:lnTo>
                    <a:pt x="190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1156A5A2-1608-4D4B-9D60-21732491D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4" cy="125"/>
            </a:xfrm>
            <a:custGeom>
              <a:avLst/>
              <a:gdLst>
                <a:gd name="T0" fmla="*/ 190 w 374"/>
                <a:gd name="T1" fmla="*/ 190 h 374"/>
                <a:gd name="T2" fmla="*/ 210 w 374"/>
                <a:gd name="T3" fmla="*/ 173 h 374"/>
                <a:gd name="T4" fmla="*/ 253 w 374"/>
                <a:gd name="T5" fmla="*/ 150 h 374"/>
                <a:gd name="T6" fmla="*/ 301 w 374"/>
                <a:gd name="T7" fmla="*/ 138 h 374"/>
                <a:gd name="T8" fmla="*/ 350 w 374"/>
                <a:gd name="T9" fmla="*/ 138 h 374"/>
                <a:gd name="T10" fmla="*/ 374 w 374"/>
                <a:gd name="T11" fmla="*/ 144 h 374"/>
                <a:gd name="T12" fmla="*/ 367 w 374"/>
                <a:gd name="T13" fmla="*/ 119 h 374"/>
                <a:gd name="T14" fmla="*/ 344 w 374"/>
                <a:gd name="T15" fmla="*/ 75 h 374"/>
                <a:gd name="T16" fmla="*/ 327 w 374"/>
                <a:gd name="T17" fmla="*/ 55 h 374"/>
                <a:gd name="T18" fmla="*/ 312 w 374"/>
                <a:gd name="T19" fmla="*/ 42 h 374"/>
                <a:gd name="T20" fmla="*/ 281 w 374"/>
                <a:gd name="T21" fmla="*/ 20 h 374"/>
                <a:gd name="T22" fmla="*/ 246 w 374"/>
                <a:gd name="T23" fmla="*/ 6 h 374"/>
                <a:gd name="T24" fmla="*/ 210 w 374"/>
                <a:gd name="T25" fmla="*/ 0 h 374"/>
                <a:gd name="T26" fmla="*/ 173 w 374"/>
                <a:gd name="T27" fmla="*/ 0 h 374"/>
                <a:gd name="T28" fmla="*/ 135 w 374"/>
                <a:gd name="T29" fmla="*/ 6 h 374"/>
                <a:gd name="T30" fmla="*/ 101 w 374"/>
                <a:gd name="T31" fmla="*/ 20 h 374"/>
                <a:gd name="T32" fmla="*/ 69 w 374"/>
                <a:gd name="T33" fmla="*/ 42 h 374"/>
                <a:gd name="T34" fmla="*/ 55 w 374"/>
                <a:gd name="T35" fmla="*/ 55 h 374"/>
                <a:gd name="T36" fmla="*/ 42 w 374"/>
                <a:gd name="T37" fmla="*/ 69 h 374"/>
                <a:gd name="T38" fmla="*/ 20 w 374"/>
                <a:gd name="T39" fmla="*/ 102 h 374"/>
                <a:gd name="T40" fmla="*/ 7 w 374"/>
                <a:gd name="T41" fmla="*/ 137 h 374"/>
                <a:gd name="T42" fmla="*/ 0 w 374"/>
                <a:gd name="T43" fmla="*/ 173 h 374"/>
                <a:gd name="T44" fmla="*/ 0 w 374"/>
                <a:gd name="T45" fmla="*/ 210 h 374"/>
                <a:gd name="T46" fmla="*/ 7 w 374"/>
                <a:gd name="T47" fmla="*/ 246 h 374"/>
                <a:gd name="T48" fmla="*/ 22 w 374"/>
                <a:gd name="T49" fmla="*/ 281 h 374"/>
                <a:gd name="T50" fmla="*/ 42 w 374"/>
                <a:gd name="T51" fmla="*/ 312 h 374"/>
                <a:gd name="T52" fmla="*/ 55 w 374"/>
                <a:gd name="T53" fmla="*/ 328 h 374"/>
                <a:gd name="T54" fmla="*/ 75 w 374"/>
                <a:gd name="T55" fmla="*/ 345 h 374"/>
                <a:gd name="T56" fmla="*/ 119 w 374"/>
                <a:gd name="T57" fmla="*/ 367 h 374"/>
                <a:gd name="T58" fmla="*/ 144 w 374"/>
                <a:gd name="T59" fmla="*/ 374 h 374"/>
                <a:gd name="T60" fmla="*/ 140 w 374"/>
                <a:gd name="T61" fmla="*/ 350 h 374"/>
                <a:gd name="T62" fmla="*/ 138 w 374"/>
                <a:gd name="T63" fmla="*/ 302 h 374"/>
                <a:gd name="T64" fmla="*/ 150 w 374"/>
                <a:gd name="T65" fmla="*/ 255 h 374"/>
                <a:gd name="T66" fmla="*/ 173 w 374"/>
                <a:gd name="T67" fmla="*/ 210 h 374"/>
                <a:gd name="T68" fmla="*/ 190 w 374"/>
                <a:gd name="T69" fmla="*/ 19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" h="374">
                  <a:moveTo>
                    <a:pt x="190" y="190"/>
                  </a:moveTo>
                  <a:lnTo>
                    <a:pt x="210" y="173"/>
                  </a:lnTo>
                  <a:lnTo>
                    <a:pt x="253" y="150"/>
                  </a:lnTo>
                  <a:lnTo>
                    <a:pt x="301" y="138"/>
                  </a:lnTo>
                  <a:lnTo>
                    <a:pt x="350" y="138"/>
                  </a:lnTo>
                  <a:lnTo>
                    <a:pt x="374" y="144"/>
                  </a:lnTo>
                  <a:lnTo>
                    <a:pt x="367" y="119"/>
                  </a:lnTo>
                  <a:lnTo>
                    <a:pt x="344" y="75"/>
                  </a:lnTo>
                  <a:lnTo>
                    <a:pt x="327" y="55"/>
                  </a:lnTo>
                  <a:lnTo>
                    <a:pt x="312" y="42"/>
                  </a:lnTo>
                  <a:lnTo>
                    <a:pt x="281" y="20"/>
                  </a:lnTo>
                  <a:lnTo>
                    <a:pt x="246" y="6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5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0" y="102"/>
                  </a:lnTo>
                  <a:lnTo>
                    <a:pt x="7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7" y="246"/>
                  </a:lnTo>
                  <a:lnTo>
                    <a:pt x="22" y="281"/>
                  </a:lnTo>
                  <a:lnTo>
                    <a:pt x="42" y="312"/>
                  </a:lnTo>
                  <a:lnTo>
                    <a:pt x="55" y="328"/>
                  </a:lnTo>
                  <a:lnTo>
                    <a:pt x="75" y="345"/>
                  </a:lnTo>
                  <a:lnTo>
                    <a:pt x="119" y="367"/>
                  </a:lnTo>
                  <a:lnTo>
                    <a:pt x="144" y="374"/>
                  </a:lnTo>
                  <a:lnTo>
                    <a:pt x="140" y="350"/>
                  </a:lnTo>
                  <a:lnTo>
                    <a:pt x="138" y="302"/>
                  </a:lnTo>
                  <a:lnTo>
                    <a:pt x="150" y="255"/>
                  </a:lnTo>
                  <a:lnTo>
                    <a:pt x="173" y="210"/>
                  </a:lnTo>
                  <a:lnTo>
                    <a:pt x="190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E0A7773C-915C-43D9-A7C6-732272392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8" cy="128"/>
            </a:xfrm>
            <a:custGeom>
              <a:avLst/>
              <a:gdLst>
                <a:gd name="T0" fmla="*/ 55 w 383"/>
                <a:gd name="T1" fmla="*/ 56 h 384"/>
                <a:gd name="T2" fmla="*/ 42 w 383"/>
                <a:gd name="T3" fmla="*/ 70 h 384"/>
                <a:gd name="T4" fmla="*/ 20 w 383"/>
                <a:gd name="T5" fmla="*/ 103 h 384"/>
                <a:gd name="T6" fmla="*/ 7 w 383"/>
                <a:gd name="T7" fmla="*/ 138 h 384"/>
                <a:gd name="T8" fmla="*/ 0 w 383"/>
                <a:gd name="T9" fmla="*/ 174 h 384"/>
                <a:gd name="T10" fmla="*/ 0 w 383"/>
                <a:gd name="T11" fmla="*/ 211 h 384"/>
                <a:gd name="T12" fmla="*/ 7 w 383"/>
                <a:gd name="T13" fmla="*/ 247 h 384"/>
                <a:gd name="T14" fmla="*/ 21 w 383"/>
                <a:gd name="T15" fmla="*/ 282 h 384"/>
                <a:gd name="T16" fmla="*/ 42 w 383"/>
                <a:gd name="T17" fmla="*/ 314 h 384"/>
                <a:gd name="T18" fmla="*/ 55 w 383"/>
                <a:gd name="T19" fmla="*/ 328 h 384"/>
                <a:gd name="T20" fmla="*/ 69 w 383"/>
                <a:gd name="T21" fmla="*/ 342 h 384"/>
                <a:gd name="T22" fmla="*/ 102 w 383"/>
                <a:gd name="T23" fmla="*/ 363 h 384"/>
                <a:gd name="T24" fmla="*/ 137 w 383"/>
                <a:gd name="T25" fmla="*/ 377 h 384"/>
                <a:gd name="T26" fmla="*/ 173 w 383"/>
                <a:gd name="T27" fmla="*/ 384 h 384"/>
                <a:gd name="T28" fmla="*/ 210 w 383"/>
                <a:gd name="T29" fmla="*/ 384 h 384"/>
                <a:gd name="T30" fmla="*/ 246 w 383"/>
                <a:gd name="T31" fmla="*/ 377 h 384"/>
                <a:gd name="T32" fmla="*/ 281 w 383"/>
                <a:gd name="T33" fmla="*/ 363 h 384"/>
                <a:gd name="T34" fmla="*/ 312 w 383"/>
                <a:gd name="T35" fmla="*/ 342 h 384"/>
                <a:gd name="T36" fmla="*/ 327 w 383"/>
                <a:gd name="T37" fmla="*/ 328 h 384"/>
                <a:gd name="T38" fmla="*/ 341 w 383"/>
                <a:gd name="T39" fmla="*/ 314 h 384"/>
                <a:gd name="T40" fmla="*/ 361 w 383"/>
                <a:gd name="T41" fmla="*/ 282 h 384"/>
                <a:gd name="T42" fmla="*/ 376 w 383"/>
                <a:gd name="T43" fmla="*/ 247 h 384"/>
                <a:gd name="T44" fmla="*/ 383 w 383"/>
                <a:gd name="T45" fmla="*/ 211 h 384"/>
                <a:gd name="T46" fmla="*/ 383 w 383"/>
                <a:gd name="T47" fmla="*/ 174 h 384"/>
                <a:gd name="T48" fmla="*/ 376 w 383"/>
                <a:gd name="T49" fmla="*/ 138 h 384"/>
                <a:gd name="T50" fmla="*/ 361 w 383"/>
                <a:gd name="T51" fmla="*/ 103 h 384"/>
                <a:gd name="T52" fmla="*/ 341 w 383"/>
                <a:gd name="T53" fmla="*/ 70 h 384"/>
                <a:gd name="T54" fmla="*/ 327 w 383"/>
                <a:gd name="T55" fmla="*/ 56 h 384"/>
                <a:gd name="T56" fmla="*/ 312 w 383"/>
                <a:gd name="T57" fmla="*/ 43 h 384"/>
                <a:gd name="T58" fmla="*/ 281 w 383"/>
                <a:gd name="T59" fmla="*/ 21 h 384"/>
                <a:gd name="T60" fmla="*/ 246 w 383"/>
                <a:gd name="T61" fmla="*/ 7 h 384"/>
                <a:gd name="T62" fmla="*/ 210 w 383"/>
                <a:gd name="T63" fmla="*/ 0 h 384"/>
                <a:gd name="T64" fmla="*/ 173 w 383"/>
                <a:gd name="T65" fmla="*/ 0 h 384"/>
                <a:gd name="T66" fmla="*/ 137 w 383"/>
                <a:gd name="T67" fmla="*/ 7 h 384"/>
                <a:gd name="T68" fmla="*/ 101 w 383"/>
                <a:gd name="T69" fmla="*/ 21 h 384"/>
                <a:gd name="T70" fmla="*/ 69 w 383"/>
                <a:gd name="T71" fmla="*/ 43 h 384"/>
                <a:gd name="T72" fmla="*/ 55 w 383"/>
                <a:gd name="T73" fmla="*/ 56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3" h="384">
                  <a:moveTo>
                    <a:pt x="55" y="56"/>
                  </a:move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69" y="342"/>
                  </a:lnTo>
                  <a:lnTo>
                    <a:pt x="102" y="363"/>
                  </a:lnTo>
                  <a:lnTo>
                    <a:pt x="137" y="377"/>
                  </a:lnTo>
                  <a:lnTo>
                    <a:pt x="173" y="384"/>
                  </a:lnTo>
                  <a:lnTo>
                    <a:pt x="210" y="384"/>
                  </a:lnTo>
                  <a:lnTo>
                    <a:pt x="246" y="377"/>
                  </a:lnTo>
                  <a:lnTo>
                    <a:pt x="281" y="363"/>
                  </a:lnTo>
                  <a:lnTo>
                    <a:pt x="312" y="342"/>
                  </a:lnTo>
                  <a:lnTo>
                    <a:pt x="327" y="328"/>
                  </a:lnTo>
                  <a:lnTo>
                    <a:pt x="341" y="314"/>
                  </a:lnTo>
                  <a:lnTo>
                    <a:pt x="361" y="282"/>
                  </a:lnTo>
                  <a:lnTo>
                    <a:pt x="376" y="247"/>
                  </a:lnTo>
                  <a:lnTo>
                    <a:pt x="383" y="211"/>
                  </a:lnTo>
                  <a:lnTo>
                    <a:pt x="383" y="174"/>
                  </a:lnTo>
                  <a:lnTo>
                    <a:pt x="376" y="138"/>
                  </a:lnTo>
                  <a:lnTo>
                    <a:pt x="361" y="103"/>
                  </a:lnTo>
                  <a:lnTo>
                    <a:pt x="341" y="70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3FA700B7-1EF7-488F-A743-806931D207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258"/>
              <a:ext cx="1637" cy="1583"/>
            </a:xfrm>
            <a:custGeom>
              <a:avLst/>
              <a:gdLst>
                <a:gd name="T0" fmla="*/ 4719 w 4909"/>
                <a:gd name="T1" fmla="*/ 1247 h 4749"/>
                <a:gd name="T2" fmla="*/ 4691 w 4909"/>
                <a:gd name="T3" fmla="*/ 1221 h 4749"/>
                <a:gd name="T4" fmla="*/ 4624 w 4909"/>
                <a:gd name="T5" fmla="*/ 1181 h 4749"/>
                <a:gd name="T6" fmla="*/ 4549 w 4909"/>
                <a:gd name="T7" fmla="*/ 1154 h 4749"/>
                <a:gd name="T8" fmla="*/ 4469 w 4909"/>
                <a:gd name="T9" fmla="*/ 1139 h 4749"/>
                <a:gd name="T10" fmla="*/ 4388 w 4909"/>
                <a:gd name="T11" fmla="*/ 1139 h 4749"/>
                <a:gd name="T12" fmla="*/ 4308 w 4909"/>
                <a:gd name="T13" fmla="*/ 1154 h 4749"/>
                <a:gd name="T14" fmla="*/ 4234 w 4909"/>
                <a:gd name="T15" fmla="*/ 1181 h 4749"/>
                <a:gd name="T16" fmla="*/ 4168 w 4909"/>
                <a:gd name="T17" fmla="*/ 1221 h 4749"/>
                <a:gd name="T18" fmla="*/ 4139 w 4909"/>
                <a:gd name="T19" fmla="*/ 1247 h 4749"/>
                <a:gd name="T20" fmla="*/ 4138 w 4909"/>
                <a:gd name="T21" fmla="*/ 1265 h 4749"/>
                <a:gd name="T22" fmla="*/ 4087 w 4909"/>
                <a:gd name="T23" fmla="*/ 1403 h 4749"/>
                <a:gd name="T24" fmla="*/ 4012 w 4909"/>
                <a:gd name="T25" fmla="*/ 1556 h 4749"/>
                <a:gd name="T26" fmla="*/ 3890 w 4909"/>
                <a:gd name="T27" fmla="*/ 1763 h 4749"/>
                <a:gd name="T28" fmla="*/ 3706 w 4909"/>
                <a:gd name="T29" fmla="*/ 2025 h 4749"/>
                <a:gd name="T30" fmla="*/ 3450 w 4909"/>
                <a:gd name="T31" fmla="*/ 2345 h 4749"/>
                <a:gd name="T32" fmla="*/ 3201 w 4909"/>
                <a:gd name="T33" fmla="*/ 2622 h 4749"/>
                <a:gd name="T34" fmla="*/ 3008 w 4909"/>
                <a:gd name="T35" fmla="*/ 2826 h 4749"/>
                <a:gd name="T36" fmla="*/ 2901 w 4909"/>
                <a:gd name="T37" fmla="*/ 2934 h 4749"/>
                <a:gd name="T38" fmla="*/ 2687 w 4909"/>
                <a:gd name="T39" fmla="*/ 3145 h 4749"/>
                <a:gd name="T40" fmla="*/ 2288 w 4909"/>
                <a:gd name="T41" fmla="*/ 3522 h 4749"/>
                <a:gd name="T42" fmla="*/ 1932 w 4909"/>
                <a:gd name="T43" fmla="*/ 3839 h 4749"/>
                <a:gd name="T44" fmla="*/ 1623 w 4909"/>
                <a:gd name="T45" fmla="*/ 4101 h 4749"/>
                <a:gd name="T46" fmla="*/ 1251 w 4909"/>
                <a:gd name="T47" fmla="*/ 4396 h 4749"/>
                <a:gd name="T48" fmla="*/ 975 w 4909"/>
                <a:gd name="T49" fmla="*/ 4597 h 4749"/>
                <a:gd name="T50" fmla="*/ 949 w 4909"/>
                <a:gd name="T51" fmla="*/ 4612 h 4749"/>
                <a:gd name="T52" fmla="*/ 815 w 4909"/>
                <a:gd name="T53" fmla="*/ 4749 h 4749"/>
                <a:gd name="T54" fmla="*/ 0 w 4909"/>
                <a:gd name="T55" fmla="*/ 3936 h 4749"/>
                <a:gd name="T56" fmla="*/ 135 w 4909"/>
                <a:gd name="T57" fmla="*/ 3799 h 4749"/>
                <a:gd name="T58" fmla="*/ 3703 w 4909"/>
                <a:gd name="T59" fmla="*/ 232 h 4749"/>
                <a:gd name="T60" fmla="*/ 3738 w 4909"/>
                <a:gd name="T61" fmla="*/ 199 h 4749"/>
                <a:gd name="T62" fmla="*/ 3807 w 4909"/>
                <a:gd name="T63" fmla="*/ 142 h 4749"/>
                <a:gd name="T64" fmla="*/ 3876 w 4909"/>
                <a:gd name="T65" fmla="*/ 94 h 4749"/>
                <a:gd name="T66" fmla="*/ 3945 w 4909"/>
                <a:gd name="T67" fmla="*/ 58 h 4749"/>
                <a:gd name="T68" fmla="*/ 4014 w 4909"/>
                <a:gd name="T69" fmla="*/ 31 h 4749"/>
                <a:gd name="T70" fmla="*/ 4083 w 4909"/>
                <a:gd name="T71" fmla="*/ 12 h 4749"/>
                <a:gd name="T72" fmla="*/ 4151 w 4909"/>
                <a:gd name="T73" fmla="*/ 2 h 4749"/>
                <a:gd name="T74" fmla="*/ 4217 w 4909"/>
                <a:gd name="T75" fmla="*/ 0 h 4749"/>
                <a:gd name="T76" fmla="*/ 4283 w 4909"/>
                <a:gd name="T77" fmla="*/ 6 h 4749"/>
                <a:gd name="T78" fmla="*/ 4347 w 4909"/>
                <a:gd name="T79" fmla="*/ 19 h 4749"/>
                <a:gd name="T80" fmla="*/ 4439 w 4909"/>
                <a:gd name="T81" fmla="*/ 51 h 4749"/>
                <a:gd name="T82" fmla="*/ 4552 w 4909"/>
                <a:gd name="T83" fmla="*/ 116 h 4749"/>
                <a:gd name="T84" fmla="*/ 4655 w 4909"/>
                <a:gd name="T85" fmla="*/ 201 h 4749"/>
                <a:gd name="T86" fmla="*/ 4744 w 4909"/>
                <a:gd name="T87" fmla="*/ 303 h 4749"/>
                <a:gd name="T88" fmla="*/ 4816 w 4909"/>
                <a:gd name="T89" fmla="*/ 418 h 4749"/>
                <a:gd name="T90" fmla="*/ 4869 w 4909"/>
                <a:gd name="T91" fmla="*/ 543 h 4749"/>
                <a:gd name="T92" fmla="*/ 4901 w 4909"/>
                <a:gd name="T93" fmla="*/ 676 h 4749"/>
                <a:gd name="T94" fmla="*/ 4909 w 4909"/>
                <a:gd name="T95" fmla="*/ 810 h 4749"/>
                <a:gd name="T96" fmla="*/ 4898 w 4909"/>
                <a:gd name="T97" fmla="*/ 910 h 4749"/>
                <a:gd name="T98" fmla="*/ 4882 w 4909"/>
                <a:gd name="T99" fmla="*/ 975 h 4749"/>
                <a:gd name="T100" fmla="*/ 4859 w 4909"/>
                <a:gd name="T101" fmla="*/ 1040 h 4749"/>
                <a:gd name="T102" fmla="*/ 4829 w 4909"/>
                <a:gd name="T103" fmla="*/ 1102 h 4749"/>
                <a:gd name="T104" fmla="*/ 4791 w 4909"/>
                <a:gd name="T105" fmla="*/ 1162 h 4749"/>
                <a:gd name="T106" fmla="*/ 4745 w 4909"/>
                <a:gd name="T107" fmla="*/ 1220 h 4749"/>
                <a:gd name="T108" fmla="*/ 4719 w 4909"/>
                <a:gd name="T109" fmla="*/ 1247 h 4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909" h="4749">
                  <a:moveTo>
                    <a:pt x="4719" y="1247"/>
                  </a:moveTo>
                  <a:lnTo>
                    <a:pt x="4691" y="1221"/>
                  </a:lnTo>
                  <a:lnTo>
                    <a:pt x="4624" y="1181"/>
                  </a:lnTo>
                  <a:lnTo>
                    <a:pt x="4549" y="1154"/>
                  </a:lnTo>
                  <a:lnTo>
                    <a:pt x="4469" y="1139"/>
                  </a:lnTo>
                  <a:lnTo>
                    <a:pt x="4388" y="1139"/>
                  </a:lnTo>
                  <a:lnTo>
                    <a:pt x="4308" y="1154"/>
                  </a:lnTo>
                  <a:lnTo>
                    <a:pt x="4234" y="1181"/>
                  </a:lnTo>
                  <a:lnTo>
                    <a:pt x="4168" y="1221"/>
                  </a:lnTo>
                  <a:lnTo>
                    <a:pt x="4139" y="1247"/>
                  </a:lnTo>
                  <a:lnTo>
                    <a:pt x="4138" y="1265"/>
                  </a:lnTo>
                  <a:lnTo>
                    <a:pt x="4087" y="1403"/>
                  </a:lnTo>
                  <a:lnTo>
                    <a:pt x="4012" y="1556"/>
                  </a:lnTo>
                  <a:lnTo>
                    <a:pt x="3890" y="1763"/>
                  </a:lnTo>
                  <a:lnTo>
                    <a:pt x="3706" y="2025"/>
                  </a:lnTo>
                  <a:lnTo>
                    <a:pt x="3450" y="2345"/>
                  </a:lnTo>
                  <a:lnTo>
                    <a:pt x="3201" y="2622"/>
                  </a:lnTo>
                  <a:lnTo>
                    <a:pt x="3008" y="2826"/>
                  </a:lnTo>
                  <a:lnTo>
                    <a:pt x="2901" y="2934"/>
                  </a:lnTo>
                  <a:lnTo>
                    <a:pt x="2687" y="3145"/>
                  </a:lnTo>
                  <a:lnTo>
                    <a:pt x="2288" y="3522"/>
                  </a:lnTo>
                  <a:lnTo>
                    <a:pt x="1932" y="3839"/>
                  </a:lnTo>
                  <a:lnTo>
                    <a:pt x="1623" y="4101"/>
                  </a:lnTo>
                  <a:lnTo>
                    <a:pt x="1251" y="4396"/>
                  </a:lnTo>
                  <a:lnTo>
                    <a:pt x="975" y="4597"/>
                  </a:lnTo>
                  <a:lnTo>
                    <a:pt x="949" y="4612"/>
                  </a:lnTo>
                  <a:lnTo>
                    <a:pt x="815" y="4749"/>
                  </a:lnTo>
                  <a:lnTo>
                    <a:pt x="0" y="3936"/>
                  </a:lnTo>
                  <a:lnTo>
                    <a:pt x="135" y="3799"/>
                  </a:lnTo>
                  <a:lnTo>
                    <a:pt x="3703" y="232"/>
                  </a:lnTo>
                  <a:lnTo>
                    <a:pt x="3738" y="199"/>
                  </a:lnTo>
                  <a:lnTo>
                    <a:pt x="3807" y="142"/>
                  </a:lnTo>
                  <a:lnTo>
                    <a:pt x="3876" y="94"/>
                  </a:lnTo>
                  <a:lnTo>
                    <a:pt x="3945" y="58"/>
                  </a:lnTo>
                  <a:lnTo>
                    <a:pt x="4014" y="31"/>
                  </a:lnTo>
                  <a:lnTo>
                    <a:pt x="4083" y="12"/>
                  </a:lnTo>
                  <a:lnTo>
                    <a:pt x="4151" y="2"/>
                  </a:lnTo>
                  <a:lnTo>
                    <a:pt x="4217" y="0"/>
                  </a:lnTo>
                  <a:lnTo>
                    <a:pt x="4283" y="6"/>
                  </a:lnTo>
                  <a:lnTo>
                    <a:pt x="4347" y="19"/>
                  </a:lnTo>
                  <a:lnTo>
                    <a:pt x="4439" y="51"/>
                  </a:lnTo>
                  <a:lnTo>
                    <a:pt x="4552" y="116"/>
                  </a:lnTo>
                  <a:lnTo>
                    <a:pt x="4655" y="201"/>
                  </a:lnTo>
                  <a:lnTo>
                    <a:pt x="4744" y="303"/>
                  </a:lnTo>
                  <a:lnTo>
                    <a:pt x="4816" y="418"/>
                  </a:lnTo>
                  <a:lnTo>
                    <a:pt x="4869" y="543"/>
                  </a:lnTo>
                  <a:lnTo>
                    <a:pt x="4901" y="676"/>
                  </a:lnTo>
                  <a:lnTo>
                    <a:pt x="4909" y="810"/>
                  </a:lnTo>
                  <a:lnTo>
                    <a:pt x="4898" y="910"/>
                  </a:lnTo>
                  <a:lnTo>
                    <a:pt x="4882" y="975"/>
                  </a:lnTo>
                  <a:lnTo>
                    <a:pt x="4859" y="1040"/>
                  </a:lnTo>
                  <a:lnTo>
                    <a:pt x="4829" y="1102"/>
                  </a:lnTo>
                  <a:lnTo>
                    <a:pt x="4791" y="1162"/>
                  </a:lnTo>
                  <a:lnTo>
                    <a:pt x="4745" y="1220"/>
                  </a:lnTo>
                  <a:lnTo>
                    <a:pt x="4719" y="12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CBB165DD-EAB9-4923-B573-20BE79ECE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8" cy="127"/>
            </a:xfrm>
            <a:custGeom>
              <a:avLst/>
              <a:gdLst>
                <a:gd name="T0" fmla="*/ 329 w 385"/>
                <a:gd name="T1" fmla="*/ 326 h 381"/>
                <a:gd name="T2" fmla="*/ 342 w 385"/>
                <a:gd name="T3" fmla="*/ 312 h 381"/>
                <a:gd name="T4" fmla="*/ 363 w 385"/>
                <a:gd name="T5" fmla="*/ 280 h 381"/>
                <a:gd name="T6" fmla="*/ 378 w 385"/>
                <a:gd name="T7" fmla="*/ 246 h 381"/>
                <a:gd name="T8" fmla="*/ 385 w 385"/>
                <a:gd name="T9" fmla="*/ 210 h 381"/>
                <a:gd name="T10" fmla="*/ 385 w 385"/>
                <a:gd name="T11" fmla="*/ 172 h 381"/>
                <a:gd name="T12" fmla="*/ 378 w 385"/>
                <a:gd name="T13" fmla="*/ 136 h 381"/>
                <a:gd name="T14" fmla="*/ 363 w 385"/>
                <a:gd name="T15" fmla="*/ 102 h 381"/>
                <a:gd name="T16" fmla="*/ 342 w 385"/>
                <a:gd name="T17" fmla="*/ 70 h 381"/>
                <a:gd name="T18" fmla="*/ 329 w 385"/>
                <a:gd name="T19" fmla="*/ 56 h 381"/>
                <a:gd name="T20" fmla="*/ 314 w 385"/>
                <a:gd name="T21" fmla="*/ 41 h 381"/>
                <a:gd name="T22" fmla="*/ 281 w 385"/>
                <a:gd name="T23" fmla="*/ 21 h 381"/>
                <a:gd name="T24" fmla="*/ 247 w 385"/>
                <a:gd name="T25" fmla="*/ 7 h 381"/>
                <a:gd name="T26" fmla="*/ 211 w 385"/>
                <a:gd name="T27" fmla="*/ 0 h 381"/>
                <a:gd name="T28" fmla="*/ 173 w 385"/>
                <a:gd name="T29" fmla="*/ 0 h 381"/>
                <a:gd name="T30" fmla="*/ 137 w 385"/>
                <a:gd name="T31" fmla="*/ 7 h 381"/>
                <a:gd name="T32" fmla="*/ 103 w 385"/>
                <a:gd name="T33" fmla="*/ 21 h 381"/>
                <a:gd name="T34" fmla="*/ 71 w 385"/>
                <a:gd name="T35" fmla="*/ 41 h 381"/>
                <a:gd name="T36" fmla="*/ 57 w 385"/>
                <a:gd name="T37" fmla="*/ 56 h 381"/>
                <a:gd name="T38" fmla="*/ 42 w 385"/>
                <a:gd name="T39" fmla="*/ 70 h 381"/>
                <a:gd name="T40" fmla="*/ 22 w 385"/>
                <a:gd name="T41" fmla="*/ 102 h 381"/>
                <a:gd name="T42" fmla="*/ 8 w 385"/>
                <a:gd name="T43" fmla="*/ 136 h 381"/>
                <a:gd name="T44" fmla="*/ 0 w 385"/>
                <a:gd name="T45" fmla="*/ 172 h 381"/>
                <a:gd name="T46" fmla="*/ 0 w 385"/>
                <a:gd name="T47" fmla="*/ 208 h 381"/>
                <a:gd name="T48" fmla="*/ 8 w 385"/>
                <a:gd name="T49" fmla="*/ 246 h 381"/>
                <a:gd name="T50" fmla="*/ 22 w 385"/>
                <a:gd name="T51" fmla="*/ 280 h 381"/>
                <a:gd name="T52" fmla="*/ 42 w 385"/>
                <a:gd name="T53" fmla="*/ 312 h 381"/>
                <a:gd name="T54" fmla="*/ 57 w 385"/>
                <a:gd name="T55" fmla="*/ 326 h 381"/>
                <a:gd name="T56" fmla="*/ 71 w 385"/>
                <a:gd name="T57" fmla="*/ 339 h 381"/>
                <a:gd name="T58" fmla="*/ 103 w 385"/>
                <a:gd name="T59" fmla="*/ 361 h 381"/>
                <a:gd name="T60" fmla="*/ 137 w 385"/>
                <a:gd name="T61" fmla="*/ 374 h 381"/>
                <a:gd name="T62" fmla="*/ 173 w 385"/>
                <a:gd name="T63" fmla="*/ 381 h 381"/>
                <a:gd name="T64" fmla="*/ 211 w 385"/>
                <a:gd name="T65" fmla="*/ 381 h 381"/>
                <a:gd name="T66" fmla="*/ 247 w 385"/>
                <a:gd name="T67" fmla="*/ 375 h 381"/>
                <a:gd name="T68" fmla="*/ 281 w 385"/>
                <a:gd name="T69" fmla="*/ 361 h 381"/>
                <a:gd name="T70" fmla="*/ 314 w 385"/>
                <a:gd name="T71" fmla="*/ 339 h 381"/>
                <a:gd name="T72" fmla="*/ 329 w 385"/>
                <a:gd name="T73" fmla="*/ 32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5" h="381">
                  <a:moveTo>
                    <a:pt x="329" y="326"/>
                  </a:moveTo>
                  <a:lnTo>
                    <a:pt x="342" y="312"/>
                  </a:lnTo>
                  <a:lnTo>
                    <a:pt x="363" y="280"/>
                  </a:lnTo>
                  <a:lnTo>
                    <a:pt x="378" y="246"/>
                  </a:lnTo>
                  <a:lnTo>
                    <a:pt x="385" y="210"/>
                  </a:lnTo>
                  <a:lnTo>
                    <a:pt x="385" y="172"/>
                  </a:lnTo>
                  <a:lnTo>
                    <a:pt x="378" y="136"/>
                  </a:lnTo>
                  <a:lnTo>
                    <a:pt x="363" y="102"/>
                  </a:lnTo>
                  <a:lnTo>
                    <a:pt x="342" y="70"/>
                  </a:lnTo>
                  <a:lnTo>
                    <a:pt x="329" y="56"/>
                  </a:lnTo>
                  <a:lnTo>
                    <a:pt x="314" y="41"/>
                  </a:lnTo>
                  <a:lnTo>
                    <a:pt x="281" y="21"/>
                  </a:lnTo>
                  <a:lnTo>
                    <a:pt x="247" y="7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3" y="21"/>
                  </a:lnTo>
                  <a:lnTo>
                    <a:pt x="71" y="41"/>
                  </a:lnTo>
                  <a:lnTo>
                    <a:pt x="57" y="56"/>
                  </a:lnTo>
                  <a:lnTo>
                    <a:pt x="42" y="70"/>
                  </a:lnTo>
                  <a:lnTo>
                    <a:pt x="22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08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7" y="326"/>
                  </a:lnTo>
                  <a:lnTo>
                    <a:pt x="71" y="339"/>
                  </a:lnTo>
                  <a:lnTo>
                    <a:pt x="103" y="361"/>
                  </a:lnTo>
                  <a:lnTo>
                    <a:pt x="137" y="374"/>
                  </a:lnTo>
                  <a:lnTo>
                    <a:pt x="173" y="381"/>
                  </a:lnTo>
                  <a:lnTo>
                    <a:pt x="211" y="381"/>
                  </a:lnTo>
                  <a:lnTo>
                    <a:pt x="247" y="375"/>
                  </a:lnTo>
                  <a:lnTo>
                    <a:pt x="281" y="361"/>
                  </a:lnTo>
                  <a:lnTo>
                    <a:pt x="314" y="339"/>
                  </a:lnTo>
                  <a:lnTo>
                    <a:pt x="329" y="326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AE59C4BC-9D39-4058-BC20-8993093FF5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7" cy="128"/>
            </a:xfrm>
            <a:custGeom>
              <a:avLst/>
              <a:gdLst>
                <a:gd name="T0" fmla="*/ 326 w 382"/>
                <a:gd name="T1" fmla="*/ 328 h 383"/>
                <a:gd name="T2" fmla="*/ 340 w 382"/>
                <a:gd name="T3" fmla="*/ 312 h 383"/>
                <a:gd name="T4" fmla="*/ 360 w 382"/>
                <a:gd name="T5" fmla="*/ 281 h 383"/>
                <a:gd name="T6" fmla="*/ 375 w 382"/>
                <a:gd name="T7" fmla="*/ 246 h 383"/>
                <a:gd name="T8" fmla="*/ 382 w 382"/>
                <a:gd name="T9" fmla="*/ 209 h 383"/>
                <a:gd name="T10" fmla="*/ 382 w 382"/>
                <a:gd name="T11" fmla="*/ 173 h 383"/>
                <a:gd name="T12" fmla="*/ 375 w 382"/>
                <a:gd name="T13" fmla="*/ 135 h 383"/>
                <a:gd name="T14" fmla="*/ 360 w 382"/>
                <a:gd name="T15" fmla="*/ 101 h 383"/>
                <a:gd name="T16" fmla="*/ 339 w 382"/>
                <a:gd name="T17" fmla="*/ 69 h 383"/>
                <a:gd name="T18" fmla="*/ 326 w 382"/>
                <a:gd name="T19" fmla="*/ 55 h 383"/>
                <a:gd name="T20" fmla="*/ 311 w 382"/>
                <a:gd name="T21" fmla="*/ 42 h 383"/>
                <a:gd name="T22" fmla="*/ 280 w 382"/>
                <a:gd name="T23" fmla="*/ 20 h 383"/>
                <a:gd name="T24" fmla="*/ 245 w 382"/>
                <a:gd name="T25" fmla="*/ 7 h 383"/>
                <a:gd name="T26" fmla="*/ 209 w 382"/>
                <a:gd name="T27" fmla="*/ 0 h 383"/>
                <a:gd name="T28" fmla="*/ 172 w 382"/>
                <a:gd name="T29" fmla="*/ 0 h 383"/>
                <a:gd name="T30" fmla="*/ 136 w 382"/>
                <a:gd name="T31" fmla="*/ 6 h 383"/>
                <a:gd name="T32" fmla="*/ 101 w 382"/>
                <a:gd name="T33" fmla="*/ 20 h 383"/>
                <a:gd name="T34" fmla="*/ 69 w 382"/>
                <a:gd name="T35" fmla="*/ 42 h 383"/>
                <a:gd name="T36" fmla="*/ 55 w 382"/>
                <a:gd name="T37" fmla="*/ 55 h 383"/>
                <a:gd name="T38" fmla="*/ 42 w 382"/>
                <a:gd name="T39" fmla="*/ 69 h 383"/>
                <a:gd name="T40" fmla="*/ 21 w 382"/>
                <a:gd name="T41" fmla="*/ 101 h 383"/>
                <a:gd name="T42" fmla="*/ 6 w 382"/>
                <a:gd name="T43" fmla="*/ 137 h 383"/>
                <a:gd name="T44" fmla="*/ 0 w 382"/>
                <a:gd name="T45" fmla="*/ 173 h 383"/>
                <a:gd name="T46" fmla="*/ 0 w 382"/>
                <a:gd name="T47" fmla="*/ 210 h 383"/>
                <a:gd name="T48" fmla="*/ 6 w 382"/>
                <a:gd name="T49" fmla="*/ 246 h 383"/>
                <a:gd name="T50" fmla="*/ 21 w 382"/>
                <a:gd name="T51" fmla="*/ 281 h 383"/>
                <a:gd name="T52" fmla="*/ 42 w 382"/>
                <a:gd name="T53" fmla="*/ 314 h 383"/>
                <a:gd name="T54" fmla="*/ 55 w 382"/>
                <a:gd name="T55" fmla="*/ 328 h 383"/>
                <a:gd name="T56" fmla="*/ 69 w 382"/>
                <a:gd name="T57" fmla="*/ 341 h 383"/>
                <a:gd name="T58" fmla="*/ 101 w 382"/>
                <a:gd name="T59" fmla="*/ 361 h 383"/>
                <a:gd name="T60" fmla="*/ 136 w 382"/>
                <a:gd name="T61" fmla="*/ 376 h 383"/>
                <a:gd name="T62" fmla="*/ 172 w 382"/>
                <a:gd name="T63" fmla="*/ 383 h 383"/>
                <a:gd name="T64" fmla="*/ 209 w 382"/>
                <a:gd name="T65" fmla="*/ 383 h 383"/>
                <a:gd name="T66" fmla="*/ 245 w 382"/>
                <a:gd name="T67" fmla="*/ 376 h 383"/>
                <a:gd name="T68" fmla="*/ 280 w 382"/>
                <a:gd name="T69" fmla="*/ 361 h 383"/>
                <a:gd name="T70" fmla="*/ 311 w 382"/>
                <a:gd name="T71" fmla="*/ 341 h 383"/>
                <a:gd name="T72" fmla="*/ 326 w 382"/>
                <a:gd name="T73" fmla="*/ 32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2" h="383">
                  <a:moveTo>
                    <a:pt x="326" y="328"/>
                  </a:moveTo>
                  <a:lnTo>
                    <a:pt x="340" y="312"/>
                  </a:lnTo>
                  <a:lnTo>
                    <a:pt x="360" y="281"/>
                  </a:lnTo>
                  <a:lnTo>
                    <a:pt x="375" y="246"/>
                  </a:lnTo>
                  <a:lnTo>
                    <a:pt x="382" y="209"/>
                  </a:lnTo>
                  <a:lnTo>
                    <a:pt x="382" y="173"/>
                  </a:lnTo>
                  <a:lnTo>
                    <a:pt x="375" y="135"/>
                  </a:lnTo>
                  <a:lnTo>
                    <a:pt x="360" y="101"/>
                  </a:lnTo>
                  <a:lnTo>
                    <a:pt x="339" y="69"/>
                  </a:lnTo>
                  <a:lnTo>
                    <a:pt x="326" y="55"/>
                  </a:lnTo>
                  <a:lnTo>
                    <a:pt x="311" y="42"/>
                  </a:lnTo>
                  <a:lnTo>
                    <a:pt x="280" y="20"/>
                  </a:lnTo>
                  <a:lnTo>
                    <a:pt x="245" y="7"/>
                  </a:lnTo>
                  <a:lnTo>
                    <a:pt x="209" y="0"/>
                  </a:lnTo>
                  <a:lnTo>
                    <a:pt x="172" y="0"/>
                  </a:lnTo>
                  <a:lnTo>
                    <a:pt x="136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1" y="101"/>
                  </a:lnTo>
                  <a:lnTo>
                    <a:pt x="6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6" y="246"/>
                  </a:lnTo>
                  <a:lnTo>
                    <a:pt x="21" y="281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69" y="341"/>
                  </a:lnTo>
                  <a:lnTo>
                    <a:pt x="101" y="361"/>
                  </a:lnTo>
                  <a:lnTo>
                    <a:pt x="136" y="376"/>
                  </a:lnTo>
                  <a:lnTo>
                    <a:pt x="172" y="383"/>
                  </a:lnTo>
                  <a:lnTo>
                    <a:pt x="209" y="383"/>
                  </a:lnTo>
                  <a:lnTo>
                    <a:pt x="245" y="376"/>
                  </a:lnTo>
                  <a:lnTo>
                    <a:pt x="280" y="361"/>
                  </a:lnTo>
                  <a:lnTo>
                    <a:pt x="311" y="341"/>
                  </a:lnTo>
                  <a:lnTo>
                    <a:pt x="326" y="328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BB4B4C21-96F2-4095-ABF7-63482ACE8E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335"/>
              <a:ext cx="1235" cy="1235"/>
            </a:xfrm>
            <a:custGeom>
              <a:avLst/>
              <a:gdLst>
                <a:gd name="T0" fmla="*/ 0 w 3703"/>
                <a:gd name="T1" fmla="*/ 3704 h 3704"/>
                <a:gd name="T2" fmla="*/ 0 w 3703"/>
                <a:gd name="T3" fmla="*/ 3704 h 3704"/>
                <a:gd name="T4" fmla="*/ 135 w 3703"/>
                <a:gd name="T5" fmla="*/ 3567 h 3704"/>
                <a:gd name="T6" fmla="*/ 3703 w 3703"/>
                <a:gd name="T7" fmla="*/ 0 h 3704"/>
                <a:gd name="T8" fmla="*/ 135 w 3703"/>
                <a:gd name="T9" fmla="*/ 3567 h 3704"/>
                <a:gd name="T10" fmla="*/ 0 w 3703"/>
                <a:gd name="T11" fmla="*/ 3704 h 3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03" h="3704">
                  <a:moveTo>
                    <a:pt x="0" y="3704"/>
                  </a:moveTo>
                  <a:lnTo>
                    <a:pt x="0" y="3704"/>
                  </a:lnTo>
                  <a:lnTo>
                    <a:pt x="135" y="3567"/>
                  </a:lnTo>
                  <a:lnTo>
                    <a:pt x="3703" y="0"/>
                  </a:lnTo>
                  <a:lnTo>
                    <a:pt x="135" y="3567"/>
                  </a:lnTo>
                  <a:lnTo>
                    <a:pt x="0" y="370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576B28AB-8623-4823-98A9-39A7D163A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3 w 13"/>
                <a:gd name="T7" fmla="*/ 0 h 16"/>
                <a:gd name="T8" fmla="*/ 5 w 13"/>
                <a:gd name="T9" fmla="*/ 7 h 16"/>
                <a:gd name="T10" fmla="*/ 0 w 13"/>
                <a:gd name="T11" fmla="*/ 16 h 16"/>
                <a:gd name="T12" fmla="*/ 0 w 1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7"/>
                  </a:lnTo>
                  <a:lnTo>
                    <a:pt x="0" y="16"/>
                  </a:lnTo>
                  <a:lnTo>
                    <a:pt x="0" y="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241195C6-164A-4BCD-8C69-176D8001E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3 w 13"/>
                <a:gd name="T7" fmla="*/ 0 h 16"/>
                <a:gd name="T8" fmla="*/ 5 w 13"/>
                <a:gd name="T9" fmla="*/ 7 h 16"/>
                <a:gd name="T10" fmla="*/ 0 w 13"/>
                <a:gd name="T11" fmla="*/ 16 h 16"/>
                <a:gd name="T12" fmla="*/ 0 w 1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7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CBD0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3FA26013-D4CA-49AC-ACA6-71EC71D85C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0 w 13"/>
                <a:gd name="T7" fmla="*/ 6 h 16"/>
                <a:gd name="T8" fmla="*/ 0 w 13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0" y="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AC3EB8D4-C12C-4611-A3EE-A0F50E6B97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" y="1383"/>
              <a:ext cx="6" cy="5"/>
            </a:xfrm>
            <a:custGeom>
              <a:avLst/>
              <a:gdLst>
                <a:gd name="T0" fmla="*/ 0 w 17"/>
                <a:gd name="T1" fmla="*/ 16 h 16"/>
                <a:gd name="T2" fmla="*/ 8 w 17"/>
                <a:gd name="T3" fmla="*/ 7 h 16"/>
                <a:gd name="T4" fmla="*/ 17 w 17"/>
                <a:gd name="T5" fmla="*/ 0 h 16"/>
                <a:gd name="T6" fmla="*/ 17 w 17"/>
                <a:gd name="T7" fmla="*/ 0 h 16"/>
                <a:gd name="T8" fmla="*/ 8 w 17"/>
                <a:gd name="T9" fmla="*/ 7 h 16"/>
                <a:gd name="T10" fmla="*/ 0 w 17"/>
                <a:gd name="T11" fmla="*/ 16 h 16"/>
                <a:gd name="T12" fmla="*/ 0 w 17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6">
                  <a:moveTo>
                    <a:pt x="0" y="16"/>
                  </a:moveTo>
                  <a:lnTo>
                    <a:pt x="8" y="7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8" y="7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7CBAE00F-2EDD-40E8-B7DB-B3DE429BA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" y="1383"/>
              <a:ext cx="6" cy="5"/>
            </a:xfrm>
            <a:custGeom>
              <a:avLst/>
              <a:gdLst>
                <a:gd name="T0" fmla="*/ 0 w 17"/>
                <a:gd name="T1" fmla="*/ 16 h 16"/>
                <a:gd name="T2" fmla="*/ 8 w 17"/>
                <a:gd name="T3" fmla="*/ 7 h 16"/>
                <a:gd name="T4" fmla="*/ 17 w 17"/>
                <a:gd name="T5" fmla="*/ 0 h 16"/>
                <a:gd name="T6" fmla="*/ 5 w 17"/>
                <a:gd name="T7" fmla="*/ 12 h 16"/>
                <a:gd name="T8" fmla="*/ 0 w 17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0" y="16"/>
                  </a:moveTo>
                  <a:lnTo>
                    <a:pt x="8" y="7"/>
                  </a:lnTo>
                  <a:lnTo>
                    <a:pt x="17" y="0"/>
                  </a:lnTo>
                  <a:lnTo>
                    <a:pt x="5" y="12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2A1E9546-6613-48CC-B293-307419C499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4" y="290"/>
              <a:ext cx="56" cy="45"/>
            </a:xfrm>
            <a:custGeom>
              <a:avLst/>
              <a:gdLst>
                <a:gd name="T0" fmla="*/ 0 w 170"/>
                <a:gd name="T1" fmla="*/ 135 h 135"/>
                <a:gd name="T2" fmla="*/ 43 w 170"/>
                <a:gd name="T3" fmla="*/ 95 h 135"/>
                <a:gd name="T4" fmla="*/ 127 w 170"/>
                <a:gd name="T5" fmla="*/ 27 h 135"/>
                <a:gd name="T6" fmla="*/ 170 w 170"/>
                <a:gd name="T7" fmla="*/ 0 h 135"/>
                <a:gd name="T8" fmla="*/ 127 w 170"/>
                <a:gd name="T9" fmla="*/ 27 h 135"/>
                <a:gd name="T10" fmla="*/ 43 w 170"/>
                <a:gd name="T11" fmla="*/ 95 h 135"/>
                <a:gd name="T12" fmla="*/ 0 w 170"/>
                <a:gd name="T13" fmla="*/ 135 h 135"/>
                <a:gd name="T14" fmla="*/ 0 w 170"/>
                <a:gd name="T15" fmla="*/ 135 h 135"/>
                <a:gd name="T16" fmla="*/ 170 w 170"/>
                <a:gd name="T17" fmla="*/ 0 h 135"/>
                <a:gd name="T18" fmla="*/ 170 w 170"/>
                <a:gd name="T19" fmla="*/ 0 h 135"/>
                <a:gd name="T20" fmla="*/ 0 w 170"/>
                <a:gd name="T21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0" h="135">
                  <a:moveTo>
                    <a:pt x="0" y="135"/>
                  </a:moveTo>
                  <a:lnTo>
                    <a:pt x="43" y="95"/>
                  </a:lnTo>
                  <a:lnTo>
                    <a:pt x="127" y="27"/>
                  </a:lnTo>
                  <a:lnTo>
                    <a:pt x="170" y="0"/>
                  </a:lnTo>
                  <a:lnTo>
                    <a:pt x="127" y="27"/>
                  </a:lnTo>
                  <a:lnTo>
                    <a:pt x="43" y="95"/>
                  </a:lnTo>
                  <a:lnTo>
                    <a:pt x="0" y="135"/>
                  </a:lnTo>
                  <a:close/>
                  <a:moveTo>
                    <a:pt x="0" y="135"/>
                  </a:moveTo>
                  <a:lnTo>
                    <a:pt x="170" y="0"/>
                  </a:lnTo>
                  <a:lnTo>
                    <a:pt x="170" y="0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0B093BE8-73A6-40DB-B7C2-64E55604FE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0" y="1023"/>
              <a:ext cx="7" cy="7"/>
            </a:xfrm>
            <a:custGeom>
              <a:avLst/>
              <a:gdLst>
                <a:gd name="T0" fmla="*/ 0 w 21"/>
                <a:gd name="T1" fmla="*/ 20 h 20"/>
                <a:gd name="T2" fmla="*/ 5 w 21"/>
                <a:gd name="T3" fmla="*/ 14 h 20"/>
                <a:gd name="T4" fmla="*/ 11 w 21"/>
                <a:gd name="T5" fmla="*/ 10 h 20"/>
                <a:gd name="T6" fmla="*/ 15 w 21"/>
                <a:gd name="T7" fmla="*/ 4 h 20"/>
                <a:gd name="T8" fmla="*/ 21 w 21"/>
                <a:gd name="T9" fmla="*/ 0 h 20"/>
                <a:gd name="T10" fmla="*/ 12 w 21"/>
                <a:gd name="T11" fmla="*/ 8 h 20"/>
                <a:gd name="T12" fmla="*/ 11 w 21"/>
                <a:gd name="T13" fmla="*/ 10 h 20"/>
                <a:gd name="T14" fmla="*/ 9 w 21"/>
                <a:gd name="T15" fmla="*/ 11 h 20"/>
                <a:gd name="T16" fmla="*/ 0 w 21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0">
                  <a:moveTo>
                    <a:pt x="0" y="20"/>
                  </a:moveTo>
                  <a:lnTo>
                    <a:pt x="5" y="14"/>
                  </a:lnTo>
                  <a:lnTo>
                    <a:pt x="11" y="10"/>
                  </a:lnTo>
                  <a:lnTo>
                    <a:pt x="15" y="4"/>
                  </a:lnTo>
                  <a:lnTo>
                    <a:pt x="21" y="0"/>
                  </a:lnTo>
                  <a:lnTo>
                    <a:pt x="12" y="8"/>
                  </a:lnTo>
                  <a:lnTo>
                    <a:pt x="11" y="10"/>
                  </a:lnTo>
                  <a:lnTo>
                    <a:pt x="9" y="11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7E896A6A-6101-4CCF-8460-7692CEC5A6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1" y="664"/>
              <a:ext cx="4" cy="5"/>
            </a:xfrm>
            <a:custGeom>
              <a:avLst/>
              <a:gdLst>
                <a:gd name="T0" fmla="*/ 0 w 13"/>
                <a:gd name="T1" fmla="*/ 14 h 14"/>
                <a:gd name="T2" fmla="*/ 7 w 13"/>
                <a:gd name="T3" fmla="*/ 7 h 14"/>
                <a:gd name="T4" fmla="*/ 13 w 13"/>
                <a:gd name="T5" fmla="*/ 0 h 14"/>
                <a:gd name="T6" fmla="*/ 10 w 13"/>
                <a:gd name="T7" fmla="*/ 4 h 14"/>
                <a:gd name="T8" fmla="*/ 0 w 1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0" y="14"/>
                  </a:moveTo>
                  <a:lnTo>
                    <a:pt x="7" y="7"/>
                  </a:lnTo>
                  <a:lnTo>
                    <a:pt x="13" y="0"/>
                  </a:lnTo>
                  <a:lnTo>
                    <a:pt x="10" y="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8732B713-F6AA-4B82-9E2E-F2B80A54D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" y="660"/>
              <a:ext cx="5" cy="4"/>
            </a:xfrm>
            <a:custGeom>
              <a:avLst/>
              <a:gdLst>
                <a:gd name="T0" fmla="*/ 0 w 14"/>
                <a:gd name="T1" fmla="*/ 13 h 13"/>
                <a:gd name="T2" fmla="*/ 7 w 14"/>
                <a:gd name="T3" fmla="*/ 7 h 13"/>
                <a:gd name="T4" fmla="*/ 14 w 14"/>
                <a:gd name="T5" fmla="*/ 0 h 13"/>
                <a:gd name="T6" fmla="*/ 4 w 14"/>
                <a:gd name="T7" fmla="*/ 10 h 13"/>
                <a:gd name="T8" fmla="*/ 0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0" y="13"/>
                  </a:moveTo>
                  <a:lnTo>
                    <a:pt x="7" y="7"/>
                  </a:lnTo>
                  <a:lnTo>
                    <a:pt x="14" y="0"/>
                  </a:lnTo>
                  <a:lnTo>
                    <a:pt x="4" y="10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556530C7-8D0F-4AED-9A3C-D2C410B2D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258"/>
              <a:ext cx="1595" cy="1402"/>
            </a:xfrm>
            <a:custGeom>
              <a:avLst/>
              <a:gdLst>
                <a:gd name="T0" fmla="*/ 271 w 4783"/>
                <a:gd name="T1" fmla="*/ 4206 h 4206"/>
                <a:gd name="T2" fmla="*/ 0 w 4783"/>
                <a:gd name="T3" fmla="*/ 3936 h 4206"/>
                <a:gd name="T4" fmla="*/ 135 w 4783"/>
                <a:gd name="T5" fmla="*/ 3799 h 4206"/>
                <a:gd name="T6" fmla="*/ 3703 w 4783"/>
                <a:gd name="T7" fmla="*/ 232 h 4206"/>
                <a:gd name="T8" fmla="*/ 3703 w 4783"/>
                <a:gd name="T9" fmla="*/ 232 h 4206"/>
                <a:gd name="T10" fmla="*/ 3746 w 4783"/>
                <a:gd name="T11" fmla="*/ 192 h 4206"/>
                <a:gd name="T12" fmla="*/ 3830 w 4783"/>
                <a:gd name="T13" fmla="*/ 124 h 4206"/>
                <a:gd name="T14" fmla="*/ 3873 w 4783"/>
                <a:gd name="T15" fmla="*/ 97 h 4206"/>
                <a:gd name="T16" fmla="*/ 3873 w 4783"/>
                <a:gd name="T17" fmla="*/ 97 h 4206"/>
                <a:gd name="T18" fmla="*/ 3873 w 4783"/>
                <a:gd name="T19" fmla="*/ 97 h 4206"/>
                <a:gd name="T20" fmla="*/ 3873 w 4783"/>
                <a:gd name="T21" fmla="*/ 97 h 4206"/>
                <a:gd name="T22" fmla="*/ 3915 w 4783"/>
                <a:gd name="T23" fmla="*/ 72 h 4206"/>
                <a:gd name="T24" fmla="*/ 3997 w 4783"/>
                <a:gd name="T25" fmla="*/ 36 h 4206"/>
                <a:gd name="T26" fmla="*/ 4079 w 4783"/>
                <a:gd name="T27" fmla="*/ 12 h 4206"/>
                <a:gd name="T28" fmla="*/ 4159 w 4783"/>
                <a:gd name="T29" fmla="*/ 2 h 4206"/>
                <a:gd name="T30" fmla="*/ 4198 w 4783"/>
                <a:gd name="T31" fmla="*/ 0 h 4206"/>
                <a:gd name="T32" fmla="*/ 4243 w 4783"/>
                <a:gd name="T33" fmla="*/ 2 h 4206"/>
                <a:gd name="T34" fmla="*/ 4331 w 4783"/>
                <a:gd name="T35" fmla="*/ 15 h 4206"/>
                <a:gd name="T36" fmla="*/ 4414 w 4783"/>
                <a:gd name="T37" fmla="*/ 42 h 4206"/>
                <a:gd name="T38" fmla="*/ 4495 w 4783"/>
                <a:gd name="T39" fmla="*/ 80 h 4206"/>
                <a:gd name="T40" fmla="*/ 4570 w 4783"/>
                <a:gd name="T41" fmla="*/ 129 h 4206"/>
                <a:gd name="T42" fmla="*/ 4639 w 4783"/>
                <a:gd name="T43" fmla="*/ 186 h 4206"/>
                <a:gd name="T44" fmla="*/ 4702 w 4783"/>
                <a:gd name="T45" fmla="*/ 251 h 4206"/>
                <a:gd name="T46" fmla="*/ 4758 w 4783"/>
                <a:gd name="T47" fmla="*/ 324 h 4206"/>
                <a:gd name="T48" fmla="*/ 4783 w 4783"/>
                <a:gd name="T49" fmla="*/ 363 h 4206"/>
                <a:gd name="T50" fmla="*/ 4747 w 4783"/>
                <a:gd name="T51" fmla="*/ 342 h 4206"/>
                <a:gd name="T52" fmla="*/ 4672 w 4783"/>
                <a:gd name="T53" fmla="*/ 309 h 4206"/>
                <a:gd name="T54" fmla="*/ 4593 w 4783"/>
                <a:gd name="T55" fmla="*/ 286 h 4206"/>
                <a:gd name="T56" fmla="*/ 4511 w 4783"/>
                <a:gd name="T57" fmla="*/ 274 h 4206"/>
                <a:gd name="T58" fmla="*/ 4469 w 4783"/>
                <a:gd name="T59" fmla="*/ 273 h 4206"/>
                <a:gd name="T60" fmla="*/ 4408 w 4783"/>
                <a:gd name="T61" fmla="*/ 274 h 4206"/>
                <a:gd name="T62" fmla="*/ 4316 w 4783"/>
                <a:gd name="T63" fmla="*/ 293 h 4206"/>
                <a:gd name="T64" fmla="*/ 4254 w 4783"/>
                <a:gd name="T65" fmla="*/ 313 h 4206"/>
                <a:gd name="T66" fmla="*/ 4192 w 4783"/>
                <a:gd name="T67" fmla="*/ 342 h 4206"/>
                <a:gd name="T68" fmla="*/ 4129 w 4783"/>
                <a:gd name="T69" fmla="*/ 378 h 4206"/>
                <a:gd name="T70" fmla="*/ 4067 w 4783"/>
                <a:gd name="T71" fmla="*/ 421 h 4206"/>
                <a:gd name="T72" fmla="*/ 4005 w 4783"/>
                <a:gd name="T73" fmla="*/ 474 h 4206"/>
                <a:gd name="T74" fmla="*/ 3975 w 4783"/>
                <a:gd name="T75" fmla="*/ 504 h 4206"/>
                <a:gd name="T76" fmla="*/ 3272 w 4783"/>
                <a:gd name="T77" fmla="*/ 1206 h 4206"/>
                <a:gd name="T78" fmla="*/ 3265 w 4783"/>
                <a:gd name="T79" fmla="*/ 1213 h 4206"/>
                <a:gd name="T80" fmla="*/ 3258 w 4783"/>
                <a:gd name="T81" fmla="*/ 1219 h 4206"/>
                <a:gd name="T82" fmla="*/ 3258 w 4783"/>
                <a:gd name="T83" fmla="*/ 1219 h 4206"/>
                <a:gd name="T84" fmla="*/ 3258 w 4783"/>
                <a:gd name="T85" fmla="*/ 1219 h 4206"/>
                <a:gd name="T86" fmla="*/ 3252 w 4783"/>
                <a:gd name="T87" fmla="*/ 1226 h 4206"/>
                <a:gd name="T88" fmla="*/ 3245 w 4783"/>
                <a:gd name="T89" fmla="*/ 1233 h 4206"/>
                <a:gd name="T90" fmla="*/ 2183 w 4783"/>
                <a:gd name="T91" fmla="*/ 2296 h 4206"/>
                <a:gd name="T92" fmla="*/ 2177 w 4783"/>
                <a:gd name="T93" fmla="*/ 2300 h 4206"/>
                <a:gd name="T94" fmla="*/ 2173 w 4783"/>
                <a:gd name="T95" fmla="*/ 2306 h 4206"/>
                <a:gd name="T96" fmla="*/ 2167 w 4783"/>
                <a:gd name="T97" fmla="*/ 2310 h 4206"/>
                <a:gd name="T98" fmla="*/ 2162 w 4783"/>
                <a:gd name="T99" fmla="*/ 2316 h 4206"/>
                <a:gd name="T100" fmla="*/ 1103 w 4783"/>
                <a:gd name="T101" fmla="*/ 3374 h 4206"/>
                <a:gd name="T102" fmla="*/ 1094 w 4783"/>
                <a:gd name="T103" fmla="*/ 3381 h 4206"/>
                <a:gd name="T104" fmla="*/ 1086 w 4783"/>
                <a:gd name="T105" fmla="*/ 3390 h 4206"/>
                <a:gd name="T106" fmla="*/ 1086 w 4783"/>
                <a:gd name="T107" fmla="*/ 3390 h 4206"/>
                <a:gd name="T108" fmla="*/ 1086 w 4783"/>
                <a:gd name="T109" fmla="*/ 3390 h 4206"/>
                <a:gd name="T110" fmla="*/ 1078 w 4783"/>
                <a:gd name="T111" fmla="*/ 3397 h 4206"/>
                <a:gd name="T112" fmla="*/ 1073 w 4783"/>
                <a:gd name="T113" fmla="*/ 3406 h 4206"/>
                <a:gd name="T114" fmla="*/ 408 w 4783"/>
                <a:gd name="T115" fmla="*/ 4070 h 4206"/>
                <a:gd name="T116" fmla="*/ 271 w 4783"/>
                <a:gd name="T117" fmla="*/ 4206 h 4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783" h="4206">
                  <a:moveTo>
                    <a:pt x="271" y="4206"/>
                  </a:moveTo>
                  <a:lnTo>
                    <a:pt x="0" y="3936"/>
                  </a:lnTo>
                  <a:lnTo>
                    <a:pt x="135" y="3799"/>
                  </a:lnTo>
                  <a:lnTo>
                    <a:pt x="3703" y="232"/>
                  </a:lnTo>
                  <a:lnTo>
                    <a:pt x="3703" y="232"/>
                  </a:lnTo>
                  <a:lnTo>
                    <a:pt x="3746" y="192"/>
                  </a:lnTo>
                  <a:lnTo>
                    <a:pt x="3830" y="124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915" y="72"/>
                  </a:lnTo>
                  <a:lnTo>
                    <a:pt x="3997" y="36"/>
                  </a:lnTo>
                  <a:lnTo>
                    <a:pt x="4079" y="12"/>
                  </a:lnTo>
                  <a:lnTo>
                    <a:pt x="4159" y="2"/>
                  </a:lnTo>
                  <a:lnTo>
                    <a:pt x="4198" y="0"/>
                  </a:lnTo>
                  <a:lnTo>
                    <a:pt x="4243" y="2"/>
                  </a:lnTo>
                  <a:lnTo>
                    <a:pt x="4331" y="15"/>
                  </a:lnTo>
                  <a:lnTo>
                    <a:pt x="4414" y="42"/>
                  </a:lnTo>
                  <a:lnTo>
                    <a:pt x="4495" y="80"/>
                  </a:lnTo>
                  <a:lnTo>
                    <a:pt x="4570" y="129"/>
                  </a:lnTo>
                  <a:lnTo>
                    <a:pt x="4639" y="186"/>
                  </a:lnTo>
                  <a:lnTo>
                    <a:pt x="4702" y="251"/>
                  </a:lnTo>
                  <a:lnTo>
                    <a:pt x="4758" y="324"/>
                  </a:lnTo>
                  <a:lnTo>
                    <a:pt x="4783" y="363"/>
                  </a:lnTo>
                  <a:lnTo>
                    <a:pt x="4747" y="342"/>
                  </a:lnTo>
                  <a:lnTo>
                    <a:pt x="4672" y="309"/>
                  </a:lnTo>
                  <a:lnTo>
                    <a:pt x="4593" y="286"/>
                  </a:lnTo>
                  <a:lnTo>
                    <a:pt x="4511" y="274"/>
                  </a:lnTo>
                  <a:lnTo>
                    <a:pt x="4469" y="273"/>
                  </a:lnTo>
                  <a:lnTo>
                    <a:pt x="4408" y="274"/>
                  </a:lnTo>
                  <a:lnTo>
                    <a:pt x="4316" y="293"/>
                  </a:lnTo>
                  <a:lnTo>
                    <a:pt x="4254" y="313"/>
                  </a:lnTo>
                  <a:lnTo>
                    <a:pt x="4192" y="342"/>
                  </a:lnTo>
                  <a:lnTo>
                    <a:pt x="4129" y="378"/>
                  </a:lnTo>
                  <a:lnTo>
                    <a:pt x="4067" y="421"/>
                  </a:lnTo>
                  <a:lnTo>
                    <a:pt x="4005" y="474"/>
                  </a:lnTo>
                  <a:lnTo>
                    <a:pt x="3975" y="504"/>
                  </a:lnTo>
                  <a:lnTo>
                    <a:pt x="3272" y="1206"/>
                  </a:lnTo>
                  <a:lnTo>
                    <a:pt x="3265" y="1213"/>
                  </a:lnTo>
                  <a:lnTo>
                    <a:pt x="3258" y="1219"/>
                  </a:lnTo>
                  <a:lnTo>
                    <a:pt x="3258" y="1219"/>
                  </a:lnTo>
                  <a:lnTo>
                    <a:pt x="3258" y="1219"/>
                  </a:lnTo>
                  <a:lnTo>
                    <a:pt x="3252" y="1226"/>
                  </a:lnTo>
                  <a:lnTo>
                    <a:pt x="3245" y="1233"/>
                  </a:lnTo>
                  <a:lnTo>
                    <a:pt x="2183" y="2296"/>
                  </a:lnTo>
                  <a:lnTo>
                    <a:pt x="2177" y="2300"/>
                  </a:lnTo>
                  <a:lnTo>
                    <a:pt x="2173" y="2306"/>
                  </a:lnTo>
                  <a:lnTo>
                    <a:pt x="2167" y="2310"/>
                  </a:lnTo>
                  <a:lnTo>
                    <a:pt x="2162" y="2316"/>
                  </a:lnTo>
                  <a:lnTo>
                    <a:pt x="1103" y="3374"/>
                  </a:lnTo>
                  <a:lnTo>
                    <a:pt x="1094" y="3381"/>
                  </a:lnTo>
                  <a:lnTo>
                    <a:pt x="1086" y="3390"/>
                  </a:lnTo>
                  <a:lnTo>
                    <a:pt x="1086" y="3390"/>
                  </a:lnTo>
                  <a:lnTo>
                    <a:pt x="1086" y="3390"/>
                  </a:lnTo>
                  <a:lnTo>
                    <a:pt x="1078" y="3397"/>
                  </a:lnTo>
                  <a:lnTo>
                    <a:pt x="1073" y="3406"/>
                  </a:lnTo>
                  <a:lnTo>
                    <a:pt x="408" y="4070"/>
                  </a:lnTo>
                  <a:lnTo>
                    <a:pt x="271" y="4206"/>
                  </a:lnTo>
                  <a:close/>
                </a:path>
              </a:pathLst>
            </a:custGeom>
            <a:solidFill>
              <a:srgbClr val="B15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8EEEFA08-5ABE-4CAE-9B43-0C662E193E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3" y="1674"/>
              <a:ext cx="2910" cy="2420"/>
            </a:xfrm>
            <a:custGeom>
              <a:avLst/>
              <a:gdLst>
                <a:gd name="T0" fmla="*/ 1620 w 8730"/>
                <a:gd name="T1" fmla="*/ 5483 h 7261"/>
                <a:gd name="T2" fmla="*/ 1310 w 8730"/>
                <a:gd name="T3" fmla="*/ 5807 h 7261"/>
                <a:gd name="T4" fmla="*/ 658 w 8730"/>
                <a:gd name="T5" fmla="*/ 6579 h 7261"/>
                <a:gd name="T6" fmla="*/ 284 w 8730"/>
                <a:gd name="T7" fmla="*/ 7067 h 7261"/>
                <a:gd name="T8" fmla="*/ 530 w 8730"/>
                <a:gd name="T9" fmla="*/ 7045 h 7261"/>
                <a:gd name="T10" fmla="*/ 1032 w 8730"/>
                <a:gd name="T11" fmla="*/ 6949 h 7261"/>
                <a:gd name="T12" fmla="*/ 1728 w 8730"/>
                <a:gd name="T13" fmla="*/ 6733 h 7261"/>
                <a:gd name="T14" fmla="*/ 2614 w 8730"/>
                <a:gd name="T15" fmla="*/ 6354 h 7261"/>
                <a:gd name="T16" fmla="*/ 3267 w 8730"/>
                <a:gd name="T17" fmla="*/ 6012 h 7261"/>
                <a:gd name="T18" fmla="*/ 3841 w 8730"/>
                <a:gd name="T19" fmla="*/ 5673 h 7261"/>
                <a:gd name="T20" fmla="*/ 4463 w 8730"/>
                <a:gd name="T21" fmla="*/ 5270 h 7261"/>
                <a:gd name="T22" fmla="*/ 5132 w 8730"/>
                <a:gd name="T23" fmla="*/ 4795 h 7261"/>
                <a:gd name="T24" fmla="*/ 5849 w 8730"/>
                <a:gd name="T25" fmla="*/ 4245 h 7261"/>
                <a:gd name="T26" fmla="*/ 6612 w 8730"/>
                <a:gd name="T27" fmla="*/ 3611 h 7261"/>
                <a:gd name="T28" fmla="*/ 7422 w 8730"/>
                <a:gd name="T29" fmla="*/ 2891 h 7261"/>
                <a:gd name="T30" fmla="*/ 8278 w 8730"/>
                <a:gd name="T31" fmla="*/ 2078 h 7261"/>
                <a:gd name="T32" fmla="*/ 6872 w 8730"/>
                <a:gd name="T33" fmla="*/ 229 h 7261"/>
                <a:gd name="T34" fmla="*/ 199 w 8730"/>
                <a:gd name="T35" fmla="*/ 7261 h 7261"/>
                <a:gd name="T36" fmla="*/ 85 w 8730"/>
                <a:gd name="T37" fmla="*/ 7257 h 7261"/>
                <a:gd name="T38" fmla="*/ 20 w 8730"/>
                <a:gd name="T39" fmla="*/ 7221 h 7261"/>
                <a:gd name="T40" fmla="*/ 0 w 8730"/>
                <a:gd name="T41" fmla="*/ 7176 h 7261"/>
                <a:gd name="T42" fmla="*/ 17 w 8730"/>
                <a:gd name="T43" fmla="*/ 7106 h 7261"/>
                <a:gd name="T44" fmla="*/ 285 w 8730"/>
                <a:gd name="T45" fmla="*/ 6745 h 7261"/>
                <a:gd name="T46" fmla="*/ 821 w 8730"/>
                <a:gd name="T47" fmla="*/ 6076 h 7261"/>
                <a:gd name="T48" fmla="*/ 1343 w 8730"/>
                <a:gd name="T49" fmla="*/ 5489 h 7261"/>
                <a:gd name="T50" fmla="*/ 6804 w 8730"/>
                <a:gd name="T51" fmla="*/ 26 h 7261"/>
                <a:gd name="T52" fmla="*/ 6853 w 8730"/>
                <a:gd name="T53" fmla="*/ 0 h 7261"/>
                <a:gd name="T54" fmla="*/ 6925 w 8730"/>
                <a:gd name="T55" fmla="*/ 13 h 7261"/>
                <a:gd name="T56" fmla="*/ 8704 w 8730"/>
                <a:gd name="T57" fmla="*/ 1790 h 7261"/>
                <a:gd name="T58" fmla="*/ 8730 w 8730"/>
                <a:gd name="T59" fmla="*/ 1840 h 7261"/>
                <a:gd name="T60" fmla="*/ 8717 w 8730"/>
                <a:gd name="T61" fmla="*/ 1911 h 7261"/>
                <a:gd name="T62" fmla="*/ 8467 w 8730"/>
                <a:gd name="T63" fmla="*/ 2161 h 7261"/>
                <a:gd name="T64" fmla="*/ 7554 w 8730"/>
                <a:gd name="T65" fmla="*/ 3031 h 7261"/>
                <a:gd name="T66" fmla="*/ 6692 w 8730"/>
                <a:gd name="T67" fmla="*/ 3796 h 7261"/>
                <a:gd name="T68" fmla="*/ 5881 w 8730"/>
                <a:gd name="T69" fmla="*/ 4462 h 7261"/>
                <a:gd name="T70" fmla="*/ 5122 w 8730"/>
                <a:gd name="T71" fmla="*/ 5038 h 7261"/>
                <a:gd name="T72" fmla="*/ 4416 w 8730"/>
                <a:gd name="T73" fmla="*/ 5529 h 7261"/>
                <a:gd name="T74" fmla="*/ 3762 w 8730"/>
                <a:gd name="T75" fmla="*/ 5943 h 7261"/>
                <a:gd name="T76" fmla="*/ 3162 w 8730"/>
                <a:gd name="T77" fmla="*/ 6285 h 7261"/>
                <a:gd name="T78" fmla="*/ 2613 w 8730"/>
                <a:gd name="T79" fmla="*/ 6562 h 7261"/>
                <a:gd name="T80" fmla="*/ 2003 w 8730"/>
                <a:gd name="T81" fmla="*/ 6829 h 7261"/>
                <a:gd name="T82" fmla="*/ 1202 w 8730"/>
                <a:gd name="T83" fmla="*/ 7100 h 7261"/>
                <a:gd name="T84" fmla="*/ 618 w 8730"/>
                <a:gd name="T85" fmla="*/ 7225 h 7261"/>
                <a:gd name="T86" fmla="*/ 253 w 8730"/>
                <a:gd name="T87" fmla="*/ 7260 h 7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730" h="7261">
                  <a:moveTo>
                    <a:pt x="6872" y="229"/>
                  </a:moveTo>
                  <a:lnTo>
                    <a:pt x="1620" y="5483"/>
                  </a:lnTo>
                  <a:lnTo>
                    <a:pt x="1516" y="5587"/>
                  </a:lnTo>
                  <a:lnTo>
                    <a:pt x="1310" y="5807"/>
                  </a:lnTo>
                  <a:lnTo>
                    <a:pt x="1014" y="6146"/>
                  </a:lnTo>
                  <a:lnTo>
                    <a:pt x="658" y="6579"/>
                  </a:lnTo>
                  <a:lnTo>
                    <a:pt x="380" y="6939"/>
                  </a:lnTo>
                  <a:lnTo>
                    <a:pt x="284" y="7067"/>
                  </a:lnTo>
                  <a:lnTo>
                    <a:pt x="353" y="7064"/>
                  </a:lnTo>
                  <a:lnTo>
                    <a:pt x="530" y="7045"/>
                  </a:lnTo>
                  <a:lnTo>
                    <a:pt x="757" y="7009"/>
                  </a:lnTo>
                  <a:lnTo>
                    <a:pt x="1032" y="6949"/>
                  </a:lnTo>
                  <a:lnTo>
                    <a:pt x="1356" y="6858"/>
                  </a:lnTo>
                  <a:lnTo>
                    <a:pt x="1728" y="6733"/>
                  </a:lnTo>
                  <a:lnTo>
                    <a:pt x="2147" y="6567"/>
                  </a:lnTo>
                  <a:lnTo>
                    <a:pt x="2614" y="6354"/>
                  </a:lnTo>
                  <a:lnTo>
                    <a:pt x="2997" y="6158"/>
                  </a:lnTo>
                  <a:lnTo>
                    <a:pt x="3267" y="6012"/>
                  </a:lnTo>
                  <a:lnTo>
                    <a:pt x="3549" y="5850"/>
                  </a:lnTo>
                  <a:lnTo>
                    <a:pt x="3841" y="5673"/>
                  </a:lnTo>
                  <a:lnTo>
                    <a:pt x="4146" y="5480"/>
                  </a:lnTo>
                  <a:lnTo>
                    <a:pt x="4463" y="5270"/>
                  </a:lnTo>
                  <a:lnTo>
                    <a:pt x="4793" y="5041"/>
                  </a:lnTo>
                  <a:lnTo>
                    <a:pt x="5132" y="4795"/>
                  </a:lnTo>
                  <a:lnTo>
                    <a:pt x="5485" y="4530"/>
                  </a:lnTo>
                  <a:lnTo>
                    <a:pt x="5849" y="4245"/>
                  </a:lnTo>
                  <a:lnTo>
                    <a:pt x="6225" y="3940"/>
                  </a:lnTo>
                  <a:lnTo>
                    <a:pt x="6612" y="3611"/>
                  </a:lnTo>
                  <a:lnTo>
                    <a:pt x="7011" y="3263"/>
                  </a:lnTo>
                  <a:lnTo>
                    <a:pt x="7422" y="2891"/>
                  </a:lnTo>
                  <a:lnTo>
                    <a:pt x="7845" y="2497"/>
                  </a:lnTo>
                  <a:lnTo>
                    <a:pt x="8278" y="2078"/>
                  </a:lnTo>
                  <a:lnTo>
                    <a:pt x="8500" y="1858"/>
                  </a:lnTo>
                  <a:lnTo>
                    <a:pt x="6872" y="229"/>
                  </a:lnTo>
                  <a:close/>
                  <a:moveTo>
                    <a:pt x="199" y="7261"/>
                  </a:moveTo>
                  <a:lnTo>
                    <a:pt x="199" y="7261"/>
                  </a:lnTo>
                  <a:lnTo>
                    <a:pt x="104" y="7259"/>
                  </a:lnTo>
                  <a:lnTo>
                    <a:pt x="85" y="7257"/>
                  </a:lnTo>
                  <a:lnTo>
                    <a:pt x="60" y="7251"/>
                  </a:lnTo>
                  <a:lnTo>
                    <a:pt x="20" y="7221"/>
                  </a:lnTo>
                  <a:lnTo>
                    <a:pt x="9" y="7200"/>
                  </a:lnTo>
                  <a:lnTo>
                    <a:pt x="0" y="7176"/>
                  </a:lnTo>
                  <a:lnTo>
                    <a:pt x="4" y="7128"/>
                  </a:lnTo>
                  <a:lnTo>
                    <a:pt x="17" y="7106"/>
                  </a:lnTo>
                  <a:lnTo>
                    <a:pt x="43" y="7070"/>
                  </a:lnTo>
                  <a:lnTo>
                    <a:pt x="285" y="6745"/>
                  </a:lnTo>
                  <a:lnTo>
                    <a:pt x="586" y="6363"/>
                  </a:lnTo>
                  <a:lnTo>
                    <a:pt x="821" y="6076"/>
                  </a:lnTo>
                  <a:lnTo>
                    <a:pt x="1075" y="5781"/>
                  </a:lnTo>
                  <a:lnTo>
                    <a:pt x="1343" y="5489"/>
                  </a:lnTo>
                  <a:lnTo>
                    <a:pt x="1479" y="5351"/>
                  </a:lnTo>
                  <a:lnTo>
                    <a:pt x="6804" y="26"/>
                  </a:lnTo>
                  <a:lnTo>
                    <a:pt x="6818" y="13"/>
                  </a:lnTo>
                  <a:lnTo>
                    <a:pt x="6853" y="0"/>
                  </a:lnTo>
                  <a:lnTo>
                    <a:pt x="6890" y="0"/>
                  </a:lnTo>
                  <a:lnTo>
                    <a:pt x="6925" y="13"/>
                  </a:lnTo>
                  <a:lnTo>
                    <a:pt x="6939" y="26"/>
                  </a:lnTo>
                  <a:lnTo>
                    <a:pt x="8704" y="1790"/>
                  </a:lnTo>
                  <a:lnTo>
                    <a:pt x="8717" y="1806"/>
                  </a:lnTo>
                  <a:lnTo>
                    <a:pt x="8730" y="1840"/>
                  </a:lnTo>
                  <a:lnTo>
                    <a:pt x="8730" y="1876"/>
                  </a:lnTo>
                  <a:lnTo>
                    <a:pt x="8717" y="1911"/>
                  </a:lnTo>
                  <a:lnTo>
                    <a:pt x="8704" y="1927"/>
                  </a:lnTo>
                  <a:lnTo>
                    <a:pt x="8467" y="2161"/>
                  </a:lnTo>
                  <a:lnTo>
                    <a:pt x="8003" y="2609"/>
                  </a:lnTo>
                  <a:lnTo>
                    <a:pt x="7554" y="3031"/>
                  </a:lnTo>
                  <a:lnTo>
                    <a:pt x="7116" y="3426"/>
                  </a:lnTo>
                  <a:lnTo>
                    <a:pt x="6692" y="3796"/>
                  </a:lnTo>
                  <a:lnTo>
                    <a:pt x="6280" y="4141"/>
                  </a:lnTo>
                  <a:lnTo>
                    <a:pt x="5881" y="4462"/>
                  </a:lnTo>
                  <a:lnTo>
                    <a:pt x="5495" y="4762"/>
                  </a:lnTo>
                  <a:lnTo>
                    <a:pt x="5122" y="5038"/>
                  </a:lnTo>
                  <a:lnTo>
                    <a:pt x="4762" y="5295"/>
                  </a:lnTo>
                  <a:lnTo>
                    <a:pt x="4416" y="5529"/>
                  </a:lnTo>
                  <a:lnTo>
                    <a:pt x="4083" y="5745"/>
                  </a:lnTo>
                  <a:lnTo>
                    <a:pt x="3762" y="5943"/>
                  </a:lnTo>
                  <a:lnTo>
                    <a:pt x="3455" y="6122"/>
                  </a:lnTo>
                  <a:lnTo>
                    <a:pt x="3162" y="6285"/>
                  </a:lnTo>
                  <a:lnTo>
                    <a:pt x="2881" y="6431"/>
                  </a:lnTo>
                  <a:lnTo>
                    <a:pt x="2613" y="6562"/>
                  </a:lnTo>
                  <a:lnTo>
                    <a:pt x="2360" y="6678"/>
                  </a:lnTo>
                  <a:lnTo>
                    <a:pt x="2003" y="6829"/>
                  </a:lnTo>
                  <a:lnTo>
                    <a:pt x="1575" y="6986"/>
                  </a:lnTo>
                  <a:lnTo>
                    <a:pt x="1202" y="7100"/>
                  </a:lnTo>
                  <a:lnTo>
                    <a:pt x="883" y="7178"/>
                  </a:lnTo>
                  <a:lnTo>
                    <a:pt x="618" y="7225"/>
                  </a:lnTo>
                  <a:lnTo>
                    <a:pt x="407" y="7251"/>
                  </a:lnTo>
                  <a:lnTo>
                    <a:pt x="253" y="7260"/>
                  </a:lnTo>
                  <a:lnTo>
                    <a:pt x="199" y="7261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D8B195FE-3FF8-401F-A320-1513216D8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8" y="2262"/>
              <a:ext cx="2434" cy="1674"/>
            </a:xfrm>
            <a:custGeom>
              <a:avLst/>
              <a:gdLst>
                <a:gd name="T0" fmla="*/ 97 w 7303"/>
                <a:gd name="T1" fmla="*/ 5022 h 5022"/>
                <a:gd name="T2" fmla="*/ 81 w 7303"/>
                <a:gd name="T3" fmla="*/ 5020 h 5022"/>
                <a:gd name="T4" fmla="*/ 52 w 7303"/>
                <a:gd name="T5" fmla="*/ 5012 h 5022"/>
                <a:gd name="T6" fmla="*/ 28 w 7303"/>
                <a:gd name="T7" fmla="*/ 4993 h 5022"/>
                <a:gd name="T8" fmla="*/ 10 w 7303"/>
                <a:gd name="T9" fmla="*/ 4969 h 5022"/>
                <a:gd name="T10" fmla="*/ 5 w 7303"/>
                <a:gd name="T11" fmla="*/ 4953 h 5022"/>
                <a:gd name="T12" fmla="*/ 0 w 7303"/>
                <a:gd name="T13" fmla="*/ 4934 h 5022"/>
                <a:gd name="T14" fmla="*/ 5 w 7303"/>
                <a:gd name="T15" fmla="*/ 4897 h 5022"/>
                <a:gd name="T16" fmla="*/ 22 w 7303"/>
                <a:gd name="T17" fmla="*/ 4865 h 5022"/>
                <a:gd name="T18" fmla="*/ 51 w 7303"/>
                <a:gd name="T19" fmla="*/ 4840 h 5022"/>
                <a:gd name="T20" fmla="*/ 70 w 7303"/>
                <a:gd name="T21" fmla="*/ 4833 h 5022"/>
                <a:gd name="T22" fmla="*/ 264 w 7303"/>
                <a:gd name="T23" fmla="*/ 4774 h 5022"/>
                <a:gd name="T24" fmla="*/ 660 w 7303"/>
                <a:gd name="T25" fmla="*/ 4635 h 5022"/>
                <a:gd name="T26" fmla="*/ 1061 w 7303"/>
                <a:gd name="T27" fmla="*/ 4472 h 5022"/>
                <a:gd name="T28" fmla="*/ 1470 w 7303"/>
                <a:gd name="T29" fmla="*/ 4286 h 5022"/>
                <a:gd name="T30" fmla="*/ 1888 w 7303"/>
                <a:gd name="T31" fmla="*/ 4077 h 5022"/>
                <a:gd name="T32" fmla="*/ 2311 w 7303"/>
                <a:gd name="T33" fmla="*/ 3845 h 5022"/>
                <a:gd name="T34" fmla="*/ 2740 w 7303"/>
                <a:gd name="T35" fmla="*/ 3591 h 5022"/>
                <a:gd name="T36" fmla="*/ 3176 w 7303"/>
                <a:gd name="T37" fmla="*/ 3311 h 5022"/>
                <a:gd name="T38" fmla="*/ 3620 w 7303"/>
                <a:gd name="T39" fmla="*/ 3010 h 5022"/>
                <a:gd name="T40" fmla="*/ 4069 w 7303"/>
                <a:gd name="T41" fmla="*/ 2686 h 5022"/>
                <a:gd name="T42" fmla="*/ 4525 w 7303"/>
                <a:gd name="T43" fmla="*/ 2339 h 5022"/>
                <a:gd name="T44" fmla="*/ 4987 w 7303"/>
                <a:gd name="T45" fmla="*/ 1969 h 5022"/>
                <a:gd name="T46" fmla="*/ 5455 w 7303"/>
                <a:gd name="T47" fmla="*/ 1578 h 5022"/>
                <a:gd name="T48" fmla="*/ 5929 w 7303"/>
                <a:gd name="T49" fmla="*/ 1163 h 5022"/>
                <a:gd name="T50" fmla="*/ 6408 w 7303"/>
                <a:gd name="T51" fmla="*/ 725 h 5022"/>
                <a:gd name="T52" fmla="*/ 6895 w 7303"/>
                <a:gd name="T53" fmla="*/ 264 h 5022"/>
                <a:gd name="T54" fmla="*/ 7140 w 7303"/>
                <a:gd name="T55" fmla="*/ 25 h 5022"/>
                <a:gd name="T56" fmla="*/ 7154 w 7303"/>
                <a:gd name="T57" fmla="*/ 12 h 5022"/>
                <a:gd name="T58" fmla="*/ 7190 w 7303"/>
                <a:gd name="T59" fmla="*/ 0 h 5022"/>
                <a:gd name="T60" fmla="*/ 7226 w 7303"/>
                <a:gd name="T61" fmla="*/ 0 h 5022"/>
                <a:gd name="T62" fmla="*/ 7261 w 7303"/>
                <a:gd name="T63" fmla="*/ 14 h 5022"/>
                <a:gd name="T64" fmla="*/ 7275 w 7303"/>
                <a:gd name="T65" fmla="*/ 27 h 5022"/>
                <a:gd name="T66" fmla="*/ 7288 w 7303"/>
                <a:gd name="T67" fmla="*/ 41 h 5022"/>
                <a:gd name="T68" fmla="*/ 7303 w 7303"/>
                <a:gd name="T69" fmla="*/ 76 h 5022"/>
                <a:gd name="T70" fmla="*/ 7301 w 7303"/>
                <a:gd name="T71" fmla="*/ 113 h 5022"/>
                <a:gd name="T72" fmla="*/ 7287 w 7303"/>
                <a:gd name="T73" fmla="*/ 148 h 5022"/>
                <a:gd name="T74" fmla="*/ 7274 w 7303"/>
                <a:gd name="T75" fmla="*/ 162 h 5022"/>
                <a:gd name="T76" fmla="*/ 7028 w 7303"/>
                <a:gd name="T77" fmla="*/ 404 h 5022"/>
                <a:gd name="T78" fmla="*/ 6537 w 7303"/>
                <a:gd name="T79" fmla="*/ 868 h 5022"/>
                <a:gd name="T80" fmla="*/ 6053 w 7303"/>
                <a:gd name="T81" fmla="*/ 1310 h 5022"/>
                <a:gd name="T82" fmla="*/ 5573 w 7303"/>
                <a:gd name="T83" fmla="*/ 1727 h 5022"/>
                <a:gd name="T84" fmla="*/ 5101 w 7303"/>
                <a:gd name="T85" fmla="*/ 2123 h 5022"/>
                <a:gd name="T86" fmla="*/ 4635 w 7303"/>
                <a:gd name="T87" fmla="*/ 2498 h 5022"/>
                <a:gd name="T88" fmla="*/ 4174 w 7303"/>
                <a:gd name="T89" fmla="*/ 2848 h 5022"/>
                <a:gd name="T90" fmla="*/ 3721 w 7303"/>
                <a:gd name="T91" fmla="*/ 3174 h 5022"/>
                <a:gd name="T92" fmla="*/ 3271 w 7303"/>
                <a:gd name="T93" fmla="*/ 3478 h 5022"/>
                <a:gd name="T94" fmla="*/ 2831 w 7303"/>
                <a:gd name="T95" fmla="*/ 3759 h 5022"/>
                <a:gd name="T96" fmla="*/ 2396 w 7303"/>
                <a:gd name="T97" fmla="*/ 4017 h 5022"/>
                <a:gd name="T98" fmla="*/ 1967 w 7303"/>
                <a:gd name="T99" fmla="*/ 4252 h 5022"/>
                <a:gd name="T100" fmla="*/ 1545 w 7303"/>
                <a:gd name="T101" fmla="*/ 4463 h 5022"/>
                <a:gd name="T102" fmla="*/ 1131 w 7303"/>
                <a:gd name="T103" fmla="*/ 4652 h 5022"/>
                <a:gd name="T104" fmla="*/ 722 w 7303"/>
                <a:gd name="T105" fmla="*/ 4816 h 5022"/>
                <a:gd name="T106" fmla="*/ 321 w 7303"/>
                <a:gd name="T107" fmla="*/ 4957 h 5022"/>
                <a:gd name="T108" fmla="*/ 124 w 7303"/>
                <a:gd name="T109" fmla="*/ 5018 h 5022"/>
                <a:gd name="T110" fmla="*/ 110 w 7303"/>
                <a:gd name="T111" fmla="*/ 5020 h 5022"/>
                <a:gd name="T112" fmla="*/ 97 w 7303"/>
                <a:gd name="T113" fmla="*/ 5022 h 5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303" h="5022">
                  <a:moveTo>
                    <a:pt x="97" y="5022"/>
                  </a:moveTo>
                  <a:lnTo>
                    <a:pt x="81" y="5020"/>
                  </a:lnTo>
                  <a:lnTo>
                    <a:pt x="52" y="5012"/>
                  </a:lnTo>
                  <a:lnTo>
                    <a:pt x="28" y="4993"/>
                  </a:lnTo>
                  <a:lnTo>
                    <a:pt x="10" y="4969"/>
                  </a:lnTo>
                  <a:lnTo>
                    <a:pt x="5" y="4953"/>
                  </a:lnTo>
                  <a:lnTo>
                    <a:pt x="0" y="4934"/>
                  </a:lnTo>
                  <a:lnTo>
                    <a:pt x="5" y="4897"/>
                  </a:lnTo>
                  <a:lnTo>
                    <a:pt x="22" y="4865"/>
                  </a:lnTo>
                  <a:lnTo>
                    <a:pt x="51" y="4840"/>
                  </a:lnTo>
                  <a:lnTo>
                    <a:pt x="70" y="4833"/>
                  </a:lnTo>
                  <a:lnTo>
                    <a:pt x="264" y="4774"/>
                  </a:lnTo>
                  <a:lnTo>
                    <a:pt x="660" y="4635"/>
                  </a:lnTo>
                  <a:lnTo>
                    <a:pt x="1061" y="4472"/>
                  </a:lnTo>
                  <a:lnTo>
                    <a:pt x="1470" y="4286"/>
                  </a:lnTo>
                  <a:lnTo>
                    <a:pt x="1888" y="4077"/>
                  </a:lnTo>
                  <a:lnTo>
                    <a:pt x="2311" y="3845"/>
                  </a:lnTo>
                  <a:lnTo>
                    <a:pt x="2740" y="3591"/>
                  </a:lnTo>
                  <a:lnTo>
                    <a:pt x="3176" y="3311"/>
                  </a:lnTo>
                  <a:lnTo>
                    <a:pt x="3620" y="3010"/>
                  </a:lnTo>
                  <a:lnTo>
                    <a:pt x="4069" y="2686"/>
                  </a:lnTo>
                  <a:lnTo>
                    <a:pt x="4525" y="2339"/>
                  </a:lnTo>
                  <a:lnTo>
                    <a:pt x="4987" y="1969"/>
                  </a:lnTo>
                  <a:lnTo>
                    <a:pt x="5455" y="1578"/>
                  </a:lnTo>
                  <a:lnTo>
                    <a:pt x="5929" y="1163"/>
                  </a:lnTo>
                  <a:lnTo>
                    <a:pt x="6408" y="725"/>
                  </a:lnTo>
                  <a:lnTo>
                    <a:pt x="6895" y="264"/>
                  </a:lnTo>
                  <a:lnTo>
                    <a:pt x="7140" y="25"/>
                  </a:lnTo>
                  <a:lnTo>
                    <a:pt x="7154" y="12"/>
                  </a:lnTo>
                  <a:lnTo>
                    <a:pt x="7190" y="0"/>
                  </a:lnTo>
                  <a:lnTo>
                    <a:pt x="7226" y="0"/>
                  </a:lnTo>
                  <a:lnTo>
                    <a:pt x="7261" y="14"/>
                  </a:lnTo>
                  <a:lnTo>
                    <a:pt x="7275" y="27"/>
                  </a:lnTo>
                  <a:lnTo>
                    <a:pt x="7288" y="41"/>
                  </a:lnTo>
                  <a:lnTo>
                    <a:pt x="7303" y="76"/>
                  </a:lnTo>
                  <a:lnTo>
                    <a:pt x="7301" y="113"/>
                  </a:lnTo>
                  <a:lnTo>
                    <a:pt x="7287" y="148"/>
                  </a:lnTo>
                  <a:lnTo>
                    <a:pt x="7274" y="162"/>
                  </a:lnTo>
                  <a:lnTo>
                    <a:pt x="7028" y="404"/>
                  </a:lnTo>
                  <a:lnTo>
                    <a:pt x="6537" y="868"/>
                  </a:lnTo>
                  <a:lnTo>
                    <a:pt x="6053" y="1310"/>
                  </a:lnTo>
                  <a:lnTo>
                    <a:pt x="5573" y="1727"/>
                  </a:lnTo>
                  <a:lnTo>
                    <a:pt x="5101" y="2123"/>
                  </a:lnTo>
                  <a:lnTo>
                    <a:pt x="4635" y="2498"/>
                  </a:lnTo>
                  <a:lnTo>
                    <a:pt x="4174" y="2848"/>
                  </a:lnTo>
                  <a:lnTo>
                    <a:pt x="3721" y="3174"/>
                  </a:lnTo>
                  <a:lnTo>
                    <a:pt x="3271" y="3478"/>
                  </a:lnTo>
                  <a:lnTo>
                    <a:pt x="2831" y="3759"/>
                  </a:lnTo>
                  <a:lnTo>
                    <a:pt x="2396" y="4017"/>
                  </a:lnTo>
                  <a:lnTo>
                    <a:pt x="1967" y="4252"/>
                  </a:lnTo>
                  <a:lnTo>
                    <a:pt x="1545" y="4463"/>
                  </a:lnTo>
                  <a:lnTo>
                    <a:pt x="1131" y="4652"/>
                  </a:lnTo>
                  <a:lnTo>
                    <a:pt x="722" y="4816"/>
                  </a:lnTo>
                  <a:lnTo>
                    <a:pt x="321" y="4957"/>
                  </a:lnTo>
                  <a:lnTo>
                    <a:pt x="124" y="5018"/>
                  </a:lnTo>
                  <a:lnTo>
                    <a:pt x="110" y="5020"/>
                  </a:lnTo>
                  <a:lnTo>
                    <a:pt x="97" y="502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FA76B921-D0CE-47EE-A961-CC7A23B0F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" y="2171"/>
              <a:ext cx="109" cy="109"/>
            </a:xfrm>
            <a:custGeom>
              <a:avLst/>
              <a:gdLst>
                <a:gd name="T0" fmla="*/ 95 w 325"/>
                <a:gd name="T1" fmla="*/ 327 h 327"/>
                <a:gd name="T2" fmla="*/ 76 w 325"/>
                <a:gd name="T3" fmla="*/ 325 h 327"/>
                <a:gd name="T4" fmla="*/ 42 w 325"/>
                <a:gd name="T5" fmla="*/ 311 h 327"/>
                <a:gd name="T6" fmla="*/ 27 w 325"/>
                <a:gd name="T7" fmla="*/ 298 h 327"/>
                <a:gd name="T8" fmla="*/ 14 w 325"/>
                <a:gd name="T9" fmla="*/ 283 h 327"/>
                <a:gd name="T10" fmla="*/ 0 w 325"/>
                <a:gd name="T11" fmla="*/ 249 h 327"/>
                <a:gd name="T12" fmla="*/ 0 w 325"/>
                <a:gd name="T13" fmla="*/ 211 h 327"/>
                <a:gd name="T14" fmla="*/ 14 w 325"/>
                <a:gd name="T15" fmla="*/ 177 h 327"/>
                <a:gd name="T16" fmla="*/ 27 w 325"/>
                <a:gd name="T17" fmla="*/ 163 h 327"/>
                <a:gd name="T18" fmla="*/ 163 w 325"/>
                <a:gd name="T19" fmla="*/ 27 h 327"/>
                <a:gd name="T20" fmla="*/ 177 w 325"/>
                <a:gd name="T21" fmla="*/ 14 h 327"/>
                <a:gd name="T22" fmla="*/ 212 w 325"/>
                <a:gd name="T23" fmla="*/ 0 h 327"/>
                <a:gd name="T24" fmla="*/ 249 w 325"/>
                <a:gd name="T25" fmla="*/ 0 h 327"/>
                <a:gd name="T26" fmla="*/ 284 w 325"/>
                <a:gd name="T27" fmla="*/ 14 h 327"/>
                <a:gd name="T28" fmla="*/ 298 w 325"/>
                <a:gd name="T29" fmla="*/ 27 h 327"/>
                <a:gd name="T30" fmla="*/ 311 w 325"/>
                <a:gd name="T31" fmla="*/ 42 h 327"/>
                <a:gd name="T32" fmla="*/ 325 w 325"/>
                <a:gd name="T33" fmla="*/ 76 h 327"/>
                <a:gd name="T34" fmla="*/ 325 w 325"/>
                <a:gd name="T35" fmla="*/ 114 h 327"/>
                <a:gd name="T36" fmla="*/ 311 w 325"/>
                <a:gd name="T37" fmla="*/ 148 h 327"/>
                <a:gd name="T38" fmla="*/ 298 w 325"/>
                <a:gd name="T39" fmla="*/ 163 h 327"/>
                <a:gd name="T40" fmla="*/ 163 w 325"/>
                <a:gd name="T41" fmla="*/ 298 h 327"/>
                <a:gd name="T42" fmla="*/ 148 w 325"/>
                <a:gd name="T43" fmla="*/ 311 h 327"/>
                <a:gd name="T44" fmla="*/ 114 w 325"/>
                <a:gd name="T45" fmla="*/ 325 h 327"/>
                <a:gd name="T46" fmla="*/ 95 w 325"/>
                <a:gd name="T47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5" h="327">
                  <a:moveTo>
                    <a:pt x="95" y="327"/>
                  </a:moveTo>
                  <a:lnTo>
                    <a:pt x="76" y="325"/>
                  </a:lnTo>
                  <a:lnTo>
                    <a:pt x="42" y="311"/>
                  </a:lnTo>
                  <a:lnTo>
                    <a:pt x="27" y="298"/>
                  </a:lnTo>
                  <a:lnTo>
                    <a:pt x="14" y="283"/>
                  </a:lnTo>
                  <a:lnTo>
                    <a:pt x="0" y="249"/>
                  </a:lnTo>
                  <a:lnTo>
                    <a:pt x="0" y="211"/>
                  </a:lnTo>
                  <a:lnTo>
                    <a:pt x="14" y="177"/>
                  </a:lnTo>
                  <a:lnTo>
                    <a:pt x="27" y="163"/>
                  </a:lnTo>
                  <a:lnTo>
                    <a:pt x="163" y="27"/>
                  </a:lnTo>
                  <a:lnTo>
                    <a:pt x="177" y="14"/>
                  </a:lnTo>
                  <a:lnTo>
                    <a:pt x="212" y="0"/>
                  </a:lnTo>
                  <a:lnTo>
                    <a:pt x="249" y="0"/>
                  </a:lnTo>
                  <a:lnTo>
                    <a:pt x="284" y="14"/>
                  </a:lnTo>
                  <a:lnTo>
                    <a:pt x="298" y="27"/>
                  </a:lnTo>
                  <a:lnTo>
                    <a:pt x="311" y="42"/>
                  </a:lnTo>
                  <a:lnTo>
                    <a:pt x="325" y="76"/>
                  </a:lnTo>
                  <a:lnTo>
                    <a:pt x="325" y="114"/>
                  </a:lnTo>
                  <a:lnTo>
                    <a:pt x="311" y="148"/>
                  </a:lnTo>
                  <a:lnTo>
                    <a:pt x="298" y="163"/>
                  </a:lnTo>
                  <a:lnTo>
                    <a:pt x="163" y="298"/>
                  </a:lnTo>
                  <a:lnTo>
                    <a:pt x="148" y="311"/>
                  </a:lnTo>
                  <a:lnTo>
                    <a:pt x="114" y="325"/>
                  </a:lnTo>
                  <a:lnTo>
                    <a:pt x="95" y="327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A9C1D5EA-ADF3-4B06-8BBB-96A45EACE0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9" y="1900"/>
              <a:ext cx="335" cy="335"/>
            </a:xfrm>
            <a:custGeom>
              <a:avLst/>
              <a:gdLst>
                <a:gd name="T0" fmla="*/ 908 w 1003"/>
                <a:gd name="T1" fmla="*/ 1005 h 1005"/>
                <a:gd name="T2" fmla="*/ 890 w 1003"/>
                <a:gd name="T3" fmla="*/ 1005 h 1005"/>
                <a:gd name="T4" fmla="*/ 855 w 1003"/>
                <a:gd name="T5" fmla="*/ 991 h 1005"/>
                <a:gd name="T6" fmla="*/ 841 w 1003"/>
                <a:gd name="T7" fmla="*/ 978 h 1005"/>
                <a:gd name="T8" fmla="*/ 26 w 1003"/>
                <a:gd name="T9" fmla="*/ 163 h 1005"/>
                <a:gd name="T10" fmla="*/ 14 w 1003"/>
                <a:gd name="T11" fmla="*/ 148 h 1005"/>
                <a:gd name="T12" fmla="*/ 0 w 1003"/>
                <a:gd name="T13" fmla="*/ 114 h 1005"/>
                <a:gd name="T14" fmla="*/ 0 w 1003"/>
                <a:gd name="T15" fmla="*/ 76 h 1005"/>
                <a:gd name="T16" fmla="*/ 14 w 1003"/>
                <a:gd name="T17" fmla="*/ 42 h 1005"/>
                <a:gd name="T18" fmla="*/ 26 w 1003"/>
                <a:gd name="T19" fmla="*/ 27 h 1005"/>
                <a:gd name="T20" fmla="*/ 42 w 1003"/>
                <a:gd name="T21" fmla="*/ 14 h 1005"/>
                <a:gd name="T22" fmla="*/ 76 w 1003"/>
                <a:gd name="T23" fmla="*/ 0 h 1005"/>
                <a:gd name="T24" fmla="*/ 112 w 1003"/>
                <a:gd name="T25" fmla="*/ 0 h 1005"/>
                <a:gd name="T26" fmla="*/ 147 w 1003"/>
                <a:gd name="T27" fmla="*/ 14 h 1005"/>
                <a:gd name="T28" fmla="*/ 163 w 1003"/>
                <a:gd name="T29" fmla="*/ 27 h 1005"/>
                <a:gd name="T30" fmla="*/ 976 w 1003"/>
                <a:gd name="T31" fmla="*/ 842 h 1005"/>
                <a:gd name="T32" fmla="*/ 989 w 1003"/>
                <a:gd name="T33" fmla="*/ 857 h 1005"/>
                <a:gd name="T34" fmla="*/ 1003 w 1003"/>
                <a:gd name="T35" fmla="*/ 891 h 1005"/>
                <a:gd name="T36" fmla="*/ 1003 w 1003"/>
                <a:gd name="T37" fmla="*/ 929 h 1005"/>
                <a:gd name="T38" fmla="*/ 989 w 1003"/>
                <a:gd name="T39" fmla="*/ 963 h 1005"/>
                <a:gd name="T40" fmla="*/ 976 w 1003"/>
                <a:gd name="T41" fmla="*/ 978 h 1005"/>
                <a:gd name="T42" fmla="*/ 962 w 1003"/>
                <a:gd name="T43" fmla="*/ 991 h 1005"/>
                <a:gd name="T44" fmla="*/ 927 w 1003"/>
                <a:gd name="T45" fmla="*/ 1005 h 1005"/>
                <a:gd name="T46" fmla="*/ 908 w 1003"/>
                <a:gd name="T47" fmla="*/ 1005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3" h="1005">
                  <a:moveTo>
                    <a:pt x="908" y="1005"/>
                  </a:moveTo>
                  <a:lnTo>
                    <a:pt x="890" y="1005"/>
                  </a:lnTo>
                  <a:lnTo>
                    <a:pt x="855" y="991"/>
                  </a:lnTo>
                  <a:lnTo>
                    <a:pt x="841" y="978"/>
                  </a:lnTo>
                  <a:lnTo>
                    <a:pt x="26" y="163"/>
                  </a:lnTo>
                  <a:lnTo>
                    <a:pt x="14" y="148"/>
                  </a:lnTo>
                  <a:lnTo>
                    <a:pt x="0" y="114"/>
                  </a:lnTo>
                  <a:lnTo>
                    <a:pt x="0" y="76"/>
                  </a:lnTo>
                  <a:lnTo>
                    <a:pt x="14" y="42"/>
                  </a:lnTo>
                  <a:lnTo>
                    <a:pt x="26" y="27"/>
                  </a:lnTo>
                  <a:lnTo>
                    <a:pt x="42" y="14"/>
                  </a:lnTo>
                  <a:lnTo>
                    <a:pt x="76" y="0"/>
                  </a:lnTo>
                  <a:lnTo>
                    <a:pt x="112" y="0"/>
                  </a:lnTo>
                  <a:lnTo>
                    <a:pt x="147" y="14"/>
                  </a:lnTo>
                  <a:lnTo>
                    <a:pt x="163" y="27"/>
                  </a:lnTo>
                  <a:lnTo>
                    <a:pt x="976" y="842"/>
                  </a:lnTo>
                  <a:lnTo>
                    <a:pt x="989" y="857"/>
                  </a:lnTo>
                  <a:lnTo>
                    <a:pt x="1003" y="891"/>
                  </a:lnTo>
                  <a:lnTo>
                    <a:pt x="1003" y="929"/>
                  </a:lnTo>
                  <a:lnTo>
                    <a:pt x="989" y="963"/>
                  </a:lnTo>
                  <a:lnTo>
                    <a:pt x="976" y="978"/>
                  </a:lnTo>
                  <a:lnTo>
                    <a:pt x="962" y="991"/>
                  </a:lnTo>
                  <a:lnTo>
                    <a:pt x="927" y="1005"/>
                  </a:lnTo>
                  <a:lnTo>
                    <a:pt x="908" y="100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1F429B1D-8D7A-4F90-9422-C5AE54A01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" y="304"/>
              <a:ext cx="1252" cy="1252"/>
            </a:xfrm>
            <a:custGeom>
              <a:avLst/>
              <a:gdLst>
                <a:gd name="T0" fmla="*/ 95 w 3758"/>
                <a:gd name="T1" fmla="*/ 3758 h 3758"/>
                <a:gd name="T2" fmla="*/ 77 w 3758"/>
                <a:gd name="T3" fmla="*/ 3757 h 3758"/>
                <a:gd name="T4" fmla="*/ 42 w 3758"/>
                <a:gd name="T5" fmla="*/ 3743 h 3758"/>
                <a:gd name="T6" fmla="*/ 28 w 3758"/>
                <a:gd name="T7" fmla="*/ 3730 h 3758"/>
                <a:gd name="T8" fmla="*/ 15 w 3758"/>
                <a:gd name="T9" fmla="*/ 3715 h 3758"/>
                <a:gd name="T10" fmla="*/ 0 w 3758"/>
                <a:gd name="T11" fmla="*/ 3681 h 3758"/>
                <a:gd name="T12" fmla="*/ 0 w 3758"/>
                <a:gd name="T13" fmla="*/ 3643 h 3758"/>
                <a:gd name="T14" fmla="*/ 15 w 3758"/>
                <a:gd name="T15" fmla="*/ 3609 h 3758"/>
                <a:gd name="T16" fmla="*/ 28 w 3758"/>
                <a:gd name="T17" fmla="*/ 3594 h 3758"/>
                <a:gd name="T18" fmla="*/ 3595 w 3758"/>
                <a:gd name="T19" fmla="*/ 26 h 3758"/>
                <a:gd name="T20" fmla="*/ 3610 w 3758"/>
                <a:gd name="T21" fmla="*/ 13 h 3758"/>
                <a:gd name="T22" fmla="*/ 3644 w 3758"/>
                <a:gd name="T23" fmla="*/ 0 h 3758"/>
                <a:gd name="T24" fmla="*/ 3682 w 3758"/>
                <a:gd name="T25" fmla="*/ 0 h 3758"/>
                <a:gd name="T26" fmla="*/ 3716 w 3758"/>
                <a:gd name="T27" fmla="*/ 13 h 3758"/>
                <a:gd name="T28" fmla="*/ 3731 w 3758"/>
                <a:gd name="T29" fmla="*/ 26 h 3758"/>
                <a:gd name="T30" fmla="*/ 3744 w 3758"/>
                <a:gd name="T31" fmla="*/ 42 h 3758"/>
                <a:gd name="T32" fmla="*/ 3758 w 3758"/>
                <a:gd name="T33" fmla="*/ 77 h 3758"/>
                <a:gd name="T34" fmla="*/ 3758 w 3758"/>
                <a:gd name="T35" fmla="*/ 113 h 3758"/>
                <a:gd name="T36" fmla="*/ 3744 w 3758"/>
                <a:gd name="T37" fmla="*/ 147 h 3758"/>
                <a:gd name="T38" fmla="*/ 3731 w 3758"/>
                <a:gd name="T39" fmla="*/ 163 h 3758"/>
                <a:gd name="T40" fmla="*/ 163 w 3758"/>
                <a:gd name="T41" fmla="*/ 3730 h 3758"/>
                <a:gd name="T42" fmla="*/ 149 w 3758"/>
                <a:gd name="T43" fmla="*/ 3743 h 3758"/>
                <a:gd name="T44" fmla="*/ 114 w 3758"/>
                <a:gd name="T45" fmla="*/ 3757 h 3758"/>
                <a:gd name="T46" fmla="*/ 95 w 3758"/>
                <a:gd name="T47" fmla="*/ 3758 h 3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58" h="3758">
                  <a:moveTo>
                    <a:pt x="95" y="3758"/>
                  </a:moveTo>
                  <a:lnTo>
                    <a:pt x="77" y="3757"/>
                  </a:lnTo>
                  <a:lnTo>
                    <a:pt x="42" y="3743"/>
                  </a:lnTo>
                  <a:lnTo>
                    <a:pt x="28" y="3730"/>
                  </a:lnTo>
                  <a:lnTo>
                    <a:pt x="15" y="3715"/>
                  </a:lnTo>
                  <a:lnTo>
                    <a:pt x="0" y="3681"/>
                  </a:lnTo>
                  <a:lnTo>
                    <a:pt x="0" y="3643"/>
                  </a:lnTo>
                  <a:lnTo>
                    <a:pt x="15" y="3609"/>
                  </a:lnTo>
                  <a:lnTo>
                    <a:pt x="28" y="3594"/>
                  </a:lnTo>
                  <a:lnTo>
                    <a:pt x="3595" y="26"/>
                  </a:lnTo>
                  <a:lnTo>
                    <a:pt x="3610" y="13"/>
                  </a:lnTo>
                  <a:lnTo>
                    <a:pt x="3644" y="0"/>
                  </a:lnTo>
                  <a:lnTo>
                    <a:pt x="3682" y="0"/>
                  </a:lnTo>
                  <a:lnTo>
                    <a:pt x="3716" y="13"/>
                  </a:lnTo>
                  <a:lnTo>
                    <a:pt x="3731" y="26"/>
                  </a:lnTo>
                  <a:lnTo>
                    <a:pt x="3744" y="42"/>
                  </a:lnTo>
                  <a:lnTo>
                    <a:pt x="3758" y="77"/>
                  </a:lnTo>
                  <a:lnTo>
                    <a:pt x="3758" y="113"/>
                  </a:lnTo>
                  <a:lnTo>
                    <a:pt x="3744" y="147"/>
                  </a:lnTo>
                  <a:lnTo>
                    <a:pt x="3731" y="163"/>
                  </a:lnTo>
                  <a:lnTo>
                    <a:pt x="163" y="3730"/>
                  </a:lnTo>
                  <a:lnTo>
                    <a:pt x="149" y="3743"/>
                  </a:lnTo>
                  <a:lnTo>
                    <a:pt x="114" y="3757"/>
                  </a:lnTo>
                  <a:lnTo>
                    <a:pt x="95" y="3758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50242F33-53EC-4FDD-9800-81B65B7A5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4" y="642"/>
              <a:ext cx="1127" cy="1186"/>
            </a:xfrm>
            <a:custGeom>
              <a:avLst/>
              <a:gdLst>
                <a:gd name="T0" fmla="*/ 96 w 3380"/>
                <a:gd name="T1" fmla="*/ 3557 h 3557"/>
                <a:gd name="T2" fmla="*/ 73 w 3380"/>
                <a:gd name="T3" fmla="*/ 3555 h 3557"/>
                <a:gd name="T4" fmla="*/ 31 w 3380"/>
                <a:gd name="T5" fmla="*/ 3534 h 3557"/>
                <a:gd name="T6" fmla="*/ 16 w 3380"/>
                <a:gd name="T7" fmla="*/ 3514 h 3557"/>
                <a:gd name="T8" fmla="*/ 6 w 3380"/>
                <a:gd name="T9" fmla="*/ 3496 h 3557"/>
                <a:gd name="T10" fmla="*/ 0 w 3380"/>
                <a:gd name="T11" fmla="*/ 3460 h 3557"/>
                <a:gd name="T12" fmla="*/ 7 w 3380"/>
                <a:gd name="T13" fmla="*/ 3424 h 3557"/>
                <a:gd name="T14" fmla="*/ 27 w 3380"/>
                <a:gd name="T15" fmla="*/ 3393 h 3557"/>
                <a:gd name="T16" fmla="*/ 43 w 3380"/>
                <a:gd name="T17" fmla="*/ 3381 h 3557"/>
                <a:gd name="T18" fmla="*/ 70 w 3380"/>
                <a:gd name="T19" fmla="*/ 3362 h 3557"/>
                <a:gd name="T20" fmla="*/ 350 w 3380"/>
                <a:gd name="T21" fmla="*/ 3159 h 3557"/>
                <a:gd name="T22" fmla="*/ 720 w 3380"/>
                <a:gd name="T23" fmla="*/ 2866 h 3557"/>
                <a:gd name="T24" fmla="*/ 1025 w 3380"/>
                <a:gd name="T25" fmla="*/ 2607 h 3557"/>
                <a:gd name="T26" fmla="*/ 1376 w 3380"/>
                <a:gd name="T27" fmla="*/ 2293 h 3557"/>
                <a:gd name="T28" fmla="*/ 1768 w 3380"/>
                <a:gd name="T29" fmla="*/ 1923 h 3557"/>
                <a:gd name="T30" fmla="*/ 1979 w 3380"/>
                <a:gd name="T31" fmla="*/ 1714 h 3557"/>
                <a:gd name="T32" fmla="*/ 2180 w 3380"/>
                <a:gd name="T33" fmla="*/ 1509 h 3557"/>
                <a:gd name="T34" fmla="*/ 2506 w 3380"/>
                <a:gd name="T35" fmla="*/ 1148 h 3557"/>
                <a:gd name="T36" fmla="*/ 2754 w 3380"/>
                <a:gd name="T37" fmla="*/ 841 h 3557"/>
                <a:gd name="T38" fmla="*/ 2935 w 3380"/>
                <a:gd name="T39" fmla="*/ 588 h 3557"/>
                <a:gd name="T40" fmla="*/ 3058 w 3380"/>
                <a:gd name="T41" fmla="*/ 386 h 3557"/>
                <a:gd name="T42" fmla="*/ 3134 w 3380"/>
                <a:gd name="T43" fmla="*/ 237 h 3557"/>
                <a:gd name="T44" fmla="*/ 3186 w 3380"/>
                <a:gd name="T45" fmla="*/ 98 h 3557"/>
                <a:gd name="T46" fmla="*/ 3190 w 3380"/>
                <a:gd name="T47" fmla="*/ 81 h 3557"/>
                <a:gd name="T48" fmla="*/ 3194 w 3380"/>
                <a:gd name="T49" fmla="*/ 62 h 3557"/>
                <a:gd name="T50" fmla="*/ 3215 w 3380"/>
                <a:gd name="T51" fmla="*/ 31 h 3557"/>
                <a:gd name="T52" fmla="*/ 3243 w 3380"/>
                <a:gd name="T53" fmla="*/ 9 h 3557"/>
                <a:gd name="T54" fmla="*/ 3279 w 3380"/>
                <a:gd name="T55" fmla="*/ 0 h 3557"/>
                <a:gd name="T56" fmla="*/ 3300 w 3380"/>
                <a:gd name="T57" fmla="*/ 2 h 3557"/>
                <a:gd name="T58" fmla="*/ 3318 w 3380"/>
                <a:gd name="T59" fmla="*/ 6 h 3557"/>
                <a:gd name="T60" fmla="*/ 3350 w 3380"/>
                <a:gd name="T61" fmla="*/ 25 h 3557"/>
                <a:gd name="T62" fmla="*/ 3372 w 3380"/>
                <a:gd name="T63" fmla="*/ 54 h 3557"/>
                <a:gd name="T64" fmla="*/ 3380 w 3380"/>
                <a:gd name="T65" fmla="*/ 90 h 3557"/>
                <a:gd name="T66" fmla="*/ 3379 w 3380"/>
                <a:gd name="T67" fmla="*/ 110 h 3557"/>
                <a:gd name="T68" fmla="*/ 3376 w 3380"/>
                <a:gd name="T69" fmla="*/ 134 h 3557"/>
                <a:gd name="T70" fmla="*/ 3321 w 3380"/>
                <a:gd name="T71" fmla="*/ 285 h 3557"/>
                <a:gd name="T72" fmla="*/ 3243 w 3380"/>
                <a:gd name="T73" fmla="*/ 447 h 3557"/>
                <a:gd name="T74" fmla="*/ 3117 w 3380"/>
                <a:gd name="T75" fmla="*/ 661 h 3557"/>
                <a:gd name="T76" fmla="*/ 2930 w 3380"/>
                <a:gd name="T77" fmla="*/ 929 h 3557"/>
                <a:gd name="T78" fmla="*/ 2669 w 3380"/>
                <a:gd name="T79" fmla="*/ 1253 h 3557"/>
                <a:gd name="T80" fmla="*/ 2417 w 3380"/>
                <a:gd name="T81" fmla="*/ 1535 h 3557"/>
                <a:gd name="T82" fmla="*/ 2223 w 3380"/>
                <a:gd name="T83" fmla="*/ 1741 h 3557"/>
                <a:gd name="T84" fmla="*/ 2115 w 3380"/>
                <a:gd name="T85" fmla="*/ 1849 h 3557"/>
                <a:gd name="T86" fmla="*/ 1902 w 3380"/>
                <a:gd name="T87" fmla="*/ 2061 h 3557"/>
                <a:gd name="T88" fmla="*/ 1506 w 3380"/>
                <a:gd name="T89" fmla="*/ 2435 h 3557"/>
                <a:gd name="T90" fmla="*/ 1152 w 3380"/>
                <a:gd name="T91" fmla="*/ 2752 h 3557"/>
                <a:gd name="T92" fmla="*/ 843 w 3380"/>
                <a:gd name="T93" fmla="*/ 3013 h 3557"/>
                <a:gd name="T94" fmla="*/ 471 w 3380"/>
                <a:gd name="T95" fmla="*/ 3309 h 3557"/>
                <a:gd name="T96" fmla="*/ 184 w 3380"/>
                <a:gd name="T97" fmla="*/ 3518 h 3557"/>
                <a:gd name="T98" fmla="*/ 148 w 3380"/>
                <a:gd name="T99" fmla="*/ 3541 h 3557"/>
                <a:gd name="T100" fmla="*/ 137 w 3380"/>
                <a:gd name="T101" fmla="*/ 3548 h 3557"/>
                <a:gd name="T102" fmla="*/ 109 w 3380"/>
                <a:gd name="T103" fmla="*/ 3557 h 3557"/>
                <a:gd name="T104" fmla="*/ 96 w 3380"/>
                <a:gd name="T105" fmla="*/ 3557 h 3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80" h="3557">
                  <a:moveTo>
                    <a:pt x="96" y="3557"/>
                  </a:moveTo>
                  <a:lnTo>
                    <a:pt x="73" y="3555"/>
                  </a:lnTo>
                  <a:lnTo>
                    <a:pt x="31" y="3534"/>
                  </a:lnTo>
                  <a:lnTo>
                    <a:pt x="16" y="3514"/>
                  </a:lnTo>
                  <a:lnTo>
                    <a:pt x="6" y="3496"/>
                  </a:lnTo>
                  <a:lnTo>
                    <a:pt x="0" y="3460"/>
                  </a:lnTo>
                  <a:lnTo>
                    <a:pt x="7" y="3424"/>
                  </a:lnTo>
                  <a:lnTo>
                    <a:pt x="27" y="3393"/>
                  </a:lnTo>
                  <a:lnTo>
                    <a:pt x="43" y="3381"/>
                  </a:lnTo>
                  <a:lnTo>
                    <a:pt x="70" y="3362"/>
                  </a:lnTo>
                  <a:lnTo>
                    <a:pt x="350" y="3159"/>
                  </a:lnTo>
                  <a:lnTo>
                    <a:pt x="720" y="2866"/>
                  </a:lnTo>
                  <a:lnTo>
                    <a:pt x="1025" y="2607"/>
                  </a:lnTo>
                  <a:lnTo>
                    <a:pt x="1376" y="2293"/>
                  </a:lnTo>
                  <a:lnTo>
                    <a:pt x="1768" y="1923"/>
                  </a:lnTo>
                  <a:lnTo>
                    <a:pt x="1979" y="1714"/>
                  </a:lnTo>
                  <a:lnTo>
                    <a:pt x="2180" y="1509"/>
                  </a:lnTo>
                  <a:lnTo>
                    <a:pt x="2506" y="1148"/>
                  </a:lnTo>
                  <a:lnTo>
                    <a:pt x="2754" y="841"/>
                  </a:lnTo>
                  <a:lnTo>
                    <a:pt x="2935" y="588"/>
                  </a:lnTo>
                  <a:lnTo>
                    <a:pt x="3058" y="386"/>
                  </a:lnTo>
                  <a:lnTo>
                    <a:pt x="3134" y="237"/>
                  </a:lnTo>
                  <a:lnTo>
                    <a:pt x="3186" y="98"/>
                  </a:lnTo>
                  <a:lnTo>
                    <a:pt x="3190" y="81"/>
                  </a:lnTo>
                  <a:lnTo>
                    <a:pt x="3194" y="62"/>
                  </a:lnTo>
                  <a:lnTo>
                    <a:pt x="3215" y="31"/>
                  </a:lnTo>
                  <a:lnTo>
                    <a:pt x="3243" y="9"/>
                  </a:lnTo>
                  <a:lnTo>
                    <a:pt x="3279" y="0"/>
                  </a:lnTo>
                  <a:lnTo>
                    <a:pt x="3300" y="2"/>
                  </a:lnTo>
                  <a:lnTo>
                    <a:pt x="3318" y="6"/>
                  </a:lnTo>
                  <a:lnTo>
                    <a:pt x="3350" y="25"/>
                  </a:lnTo>
                  <a:lnTo>
                    <a:pt x="3372" y="54"/>
                  </a:lnTo>
                  <a:lnTo>
                    <a:pt x="3380" y="90"/>
                  </a:lnTo>
                  <a:lnTo>
                    <a:pt x="3379" y="110"/>
                  </a:lnTo>
                  <a:lnTo>
                    <a:pt x="3376" y="134"/>
                  </a:lnTo>
                  <a:lnTo>
                    <a:pt x="3321" y="285"/>
                  </a:lnTo>
                  <a:lnTo>
                    <a:pt x="3243" y="447"/>
                  </a:lnTo>
                  <a:lnTo>
                    <a:pt x="3117" y="661"/>
                  </a:lnTo>
                  <a:lnTo>
                    <a:pt x="2930" y="929"/>
                  </a:lnTo>
                  <a:lnTo>
                    <a:pt x="2669" y="1253"/>
                  </a:lnTo>
                  <a:lnTo>
                    <a:pt x="2417" y="1535"/>
                  </a:lnTo>
                  <a:lnTo>
                    <a:pt x="2223" y="1741"/>
                  </a:lnTo>
                  <a:lnTo>
                    <a:pt x="2115" y="1849"/>
                  </a:lnTo>
                  <a:lnTo>
                    <a:pt x="1902" y="2061"/>
                  </a:lnTo>
                  <a:lnTo>
                    <a:pt x="1506" y="2435"/>
                  </a:lnTo>
                  <a:lnTo>
                    <a:pt x="1152" y="2752"/>
                  </a:lnTo>
                  <a:lnTo>
                    <a:pt x="843" y="3013"/>
                  </a:lnTo>
                  <a:lnTo>
                    <a:pt x="471" y="3309"/>
                  </a:lnTo>
                  <a:lnTo>
                    <a:pt x="184" y="3518"/>
                  </a:lnTo>
                  <a:lnTo>
                    <a:pt x="148" y="3541"/>
                  </a:lnTo>
                  <a:lnTo>
                    <a:pt x="137" y="3548"/>
                  </a:lnTo>
                  <a:lnTo>
                    <a:pt x="109" y="3557"/>
                  </a:lnTo>
                  <a:lnTo>
                    <a:pt x="96" y="3557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78B66E7D-FDD7-4308-835D-697197615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" y="226"/>
              <a:ext cx="465" cy="480"/>
            </a:xfrm>
            <a:custGeom>
              <a:avLst/>
              <a:gdLst>
                <a:gd name="T0" fmla="*/ 1093 w 1396"/>
                <a:gd name="T1" fmla="*/ 1438 h 1440"/>
                <a:gd name="T2" fmla="*/ 1042 w 1396"/>
                <a:gd name="T3" fmla="*/ 1411 h 1440"/>
                <a:gd name="T4" fmla="*/ 1016 w 1396"/>
                <a:gd name="T5" fmla="*/ 1362 h 1440"/>
                <a:gd name="T6" fmla="*/ 1029 w 1396"/>
                <a:gd name="T7" fmla="*/ 1290 h 1440"/>
                <a:gd name="T8" fmla="*/ 1078 w 1396"/>
                <a:gd name="T9" fmla="*/ 1238 h 1440"/>
                <a:gd name="T10" fmla="*/ 1170 w 1396"/>
                <a:gd name="T11" fmla="*/ 1081 h 1440"/>
                <a:gd name="T12" fmla="*/ 1204 w 1396"/>
                <a:gd name="T13" fmla="*/ 929 h 1440"/>
                <a:gd name="T14" fmla="*/ 1193 w 1396"/>
                <a:gd name="T15" fmla="*/ 762 h 1440"/>
                <a:gd name="T16" fmla="*/ 1168 w 1396"/>
                <a:gd name="T17" fmla="*/ 665 h 1440"/>
                <a:gd name="T18" fmla="*/ 1087 w 1396"/>
                <a:gd name="T19" fmla="*/ 498 h 1440"/>
                <a:gd name="T20" fmla="*/ 972 w 1396"/>
                <a:gd name="T21" fmla="*/ 359 h 1440"/>
                <a:gd name="T22" fmla="*/ 832 w 1396"/>
                <a:gd name="T23" fmla="*/ 255 h 1440"/>
                <a:gd name="T24" fmla="*/ 714 w 1396"/>
                <a:gd name="T25" fmla="*/ 209 h 1440"/>
                <a:gd name="T26" fmla="*/ 609 w 1396"/>
                <a:gd name="T27" fmla="*/ 192 h 1440"/>
                <a:gd name="T28" fmla="*/ 468 w 1396"/>
                <a:gd name="T29" fmla="*/ 207 h 1440"/>
                <a:gd name="T30" fmla="*/ 330 w 1396"/>
                <a:gd name="T31" fmla="*/ 265 h 1440"/>
                <a:gd name="T32" fmla="*/ 196 w 1396"/>
                <a:gd name="T33" fmla="*/ 364 h 1440"/>
                <a:gd name="T34" fmla="*/ 148 w 1396"/>
                <a:gd name="T35" fmla="*/ 409 h 1440"/>
                <a:gd name="T36" fmla="*/ 76 w 1396"/>
                <a:gd name="T37" fmla="*/ 422 h 1440"/>
                <a:gd name="T38" fmla="*/ 27 w 1396"/>
                <a:gd name="T39" fmla="*/ 396 h 1440"/>
                <a:gd name="T40" fmla="*/ 0 w 1396"/>
                <a:gd name="T41" fmla="*/ 346 h 1440"/>
                <a:gd name="T42" fmla="*/ 14 w 1396"/>
                <a:gd name="T43" fmla="*/ 275 h 1440"/>
                <a:gd name="T44" fmla="*/ 69 w 1396"/>
                <a:gd name="T45" fmla="*/ 219 h 1440"/>
                <a:gd name="T46" fmla="*/ 245 w 1396"/>
                <a:gd name="T47" fmla="*/ 92 h 1440"/>
                <a:gd name="T48" fmla="*/ 430 w 1396"/>
                <a:gd name="T49" fmla="*/ 19 h 1440"/>
                <a:gd name="T50" fmla="*/ 620 w 1396"/>
                <a:gd name="T51" fmla="*/ 0 h 1440"/>
                <a:gd name="T52" fmla="*/ 764 w 1396"/>
                <a:gd name="T53" fmla="*/ 23 h 1440"/>
                <a:gd name="T54" fmla="*/ 916 w 1396"/>
                <a:gd name="T55" fmla="*/ 84 h 1440"/>
                <a:gd name="T56" fmla="*/ 1098 w 1396"/>
                <a:gd name="T57" fmla="*/ 215 h 1440"/>
                <a:gd name="T58" fmla="*/ 1247 w 1396"/>
                <a:gd name="T59" fmla="*/ 392 h 1440"/>
                <a:gd name="T60" fmla="*/ 1350 w 1396"/>
                <a:gd name="T61" fmla="*/ 605 h 1440"/>
                <a:gd name="T62" fmla="*/ 1379 w 1396"/>
                <a:gd name="T63" fmla="*/ 714 h 1440"/>
                <a:gd name="T64" fmla="*/ 1396 w 1396"/>
                <a:gd name="T65" fmla="*/ 922 h 1440"/>
                <a:gd name="T66" fmla="*/ 1360 w 1396"/>
                <a:gd name="T67" fmla="*/ 1117 h 1440"/>
                <a:gd name="T68" fmla="*/ 1276 w 1396"/>
                <a:gd name="T69" fmla="*/ 1294 h 1440"/>
                <a:gd name="T70" fmla="*/ 1179 w 1396"/>
                <a:gd name="T71" fmla="*/ 1411 h 1440"/>
                <a:gd name="T72" fmla="*/ 1129 w 1396"/>
                <a:gd name="T73" fmla="*/ 1438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96" h="1440">
                  <a:moveTo>
                    <a:pt x="1110" y="1440"/>
                  </a:moveTo>
                  <a:lnTo>
                    <a:pt x="1093" y="1438"/>
                  </a:lnTo>
                  <a:lnTo>
                    <a:pt x="1058" y="1424"/>
                  </a:lnTo>
                  <a:lnTo>
                    <a:pt x="1042" y="1411"/>
                  </a:lnTo>
                  <a:lnTo>
                    <a:pt x="1029" y="1397"/>
                  </a:lnTo>
                  <a:lnTo>
                    <a:pt x="1016" y="1362"/>
                  </a:lnTo>
                  <a:lnTo>
                    <a:pt x="1016" y="1325"/>
                  </a:lnTo>
                  <a:lnTo>
                    <a:pt x="1029" y="1290"/>
                  </a:lnTo>
                  <a:lnTo>
                    <a:pt x="1042" y="1276"/>
                  </a:lnTo>
                  <a:lnTo>
                    <a:pt x="1078" y="1238"/>
                  </a:lnTo>
                  <a:lnTo>
                    <a:pt x="1133" y="1161"/>
                  </a:lnTo>
                  <a:lnTo>
                    <a:pt x="1170" y="1081"/>
                  </a:lnTo>
                  <a:lnTo>
                    <a:pt x="1193" y="1004"/>
                  </a:lnTo>
                  <a:lnTo>
                    <a:pt x="1204" y="929"/>
                  </a:lnTo>
                  <a:lnTo>
                    <a:pt x="1204" y="858"/>
                  </a:lnTo>
                  <a:lnTo>
                    <a:pt x="1193" y="762"/>
                  </a:lnTo>
                  <a:lnTo>
                    <a:pt x="1180" y="711"/>
                  </a:lnTo>
                  <a:lnTo>
                    <a:pt x="1168" y="665"/>
                  </a:lnTo>
                  <a:lnTo>
                    <a:pt x="1133" y="579"/>
                  </a:lnTo>
                  <a:lnTo>
                    <a:pt x="1087" y="498"/>
                  </a:lnTo>
                  <a:lnTo>
                    <a:pt x="1034" y="423"/>
                  </a:lnTo>
                  <a:lnTo>
                    <a:pt x="972" y="359"/>
                  </a:lnTo>
                  <a:lnTo>
                    <a:pt x="904" y="301"/>
                  </a:lnTo>
                  <a:lnTo>
                    <a:pt x="832" y="255"/>
                  </a:lnTo>
                  <a:lnTo>
                    <a:pt x="754" y="220"/>
                  </a:lnTo>
                  <a:lnTo>
                    <a:pt x="714" y="209"/>
                  </a:lnTo>
                  <a:lnTo>
                    <a:pt x="679" y="200"/>
                  </a:lnTo>
                  <a:lnTo>
                    <a:pt x="609" y="192"/>
                  </a:lnTo>
                  <a:lnTo>
                    <a:pt x="538" y="194"/>
                  </a:lnTo>
                  <a:lnTo>
                    <a:pt x="468" y="207"/>
                  </a:lnTo>
                  <a:lnTo>
                    <a:pt x="397" y="232"/>
                  </a:lnTo>
                  <a:lnTo>
                    <a:pt x="330" y="265"/>
                  </a:lnTo>
                  <a:lnTo>
                    <a:pt x="262" y="310"/>
                  </a:lnTo>
                  <a:lnTo>
                    <a:pt x="196" y="364"/>
                  </a:lnTo>
                  <a:lnTo>
                    <a:pt x="163" y="396"/>
                  </a:lnTo>
                  <a:lnTo>
                    <a:pt x="148" y="409"/>
                  </a:lnTo>
                  <a:lnTo>
                    <a:pt x="114" y="422"/>
                  </a:lnTo>
                  <a:lnTo>
                    <a:pt x="76" y="422"/>
                  </a:lnTo>
                  <a:lnTo>
                    <a:pt x="42" y="409"/>
                  </a:lnTo>
                  <a:lnTo>
                    <a:pt x="27" y="396"/>
                  </a:lnTo>
                  <a:lnTo>
                    <a:pt x="14" y="380"/>
                  </a:lnTo>
                  <a:lnTo>
                    <a:pt x="0" y="346"/>
                  </a:lnTo>
                  <a:lnTo>
                    <a:pt x="0" y="310"/>
                  </a:lnTo>
                  <a:lnTo>
                    <a:pt x="14" y="275"/>
                  </a:lnTo>
                  <a:lnTo>
                    <a:pt x="27" y="259"/>
                  </a:lnTo>
                  <a:lnTo>
                    <a:pt x="69" y="219"/>
                  </a:lnTo>
                  <a:lnTo>
                    <a:pt x="155" y="150"/>
                  </a:lnTo>
                  <a:lnTo>
                    <a:pt x="245" y="92"/>
                  </a:lnTo>
                  <a:lnTo>
                    <a:pt x="335" y="49"/>
                  </a:lnTo>
                  <a:lnTo>
                    <a:pt x="430" y="19"/>
                  </a:lnTo>
                  <a:lnTo>
                    <a:pt x="525" y="3"/>
                  </a:lnTo>
                  <a:lnTo>
                    <a:pt x="620" y="0"/>
                  </a:lnTo>
                  <a:lnTo>
                    <a:pt x="717" y="12"/>
                  </a:lnTo>
                  <a:lnTo>
                    <a:pt x="764" y="23"/>
                  </a:lnTo>
                  <a:lnTo>
                    <a:pt x="816" y="39"/>
                  </a:lnTo>
                  <a:lnTo>
                    <a:pt x="916" y="84"/>
                  </a:lnTo>
                  <a:lnTo>
                    <a:pt x="1011" y="143"/>
                  </a:lnTo>
                  <a:lnTo>
                    <a:pt x="1098" y="215"/>
                  </a:lnTo>
                  <a:lnTo>
                    <a:pt x="1178" y="298"/>
                  </a:lnTo>
                  <a:lnTo>
                    <a:pt x="1247" y="392"/>
                  </a:lnTo>
                  <a:lnTo>
                    <a:pt x="1304" y="494"/>
                  </a:lnTo>
                  <a:lnTo>
                    <a:pt x="1350" y="605"/>
                  </a:lnTo>
                  <a:lnTo>
                    <a:pt x="1366" y="661"/>
                  </a:lnTo>
                  <a:lnTo>
                    <a:pt x="1379" y="714"/>
                  </a:lnTo>
                  <a:lnTo>
                    <a:pt x="1395" y="819"/>
                  </a:lnTo>
                  <a:lnTo>
                    <a:pt x="1396" y="922"/>
                  </a:lnTo>
                  <a:lnTo>
                    <a:pt x="1385" y="1021"/>
                  </a:lnTo>
                  <a:lnTo>
                    <a:pt x="1360" y="1117"/>
                  </a:lnTo>
                  <a:lnTo>
                    <a:pt x="1324" y="1208"/>
                  </a:lnTo>
                  <a:lnTo>
                    <a:pt x="1276" y="1294"/>
                  </a:lnTo>
                  <a:lnTo>
                    <a:pt x="1214" y="1374"/>
                  </a:lnTo>
                  <a:lnTo>
                    <a:pt x="1179" y="1411"/>
                  </a:lnTo>
                  <a:lnTo>
                    <a:pt x="1163" y="1424"/>
                  </a:lnTo>
                  <a:lnTo>
                    <a:pt x="1129" y="1438"/>
                  </a:lnTo>
                  <a:lnTo>
                    <a:pt x="1110" y="144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79640A14-7B47-4BAB-9BCB-FA66A1F86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7" y="606"/>
              <a:ext cx="257" cy="100"/>
            </a:xfrm>
            <a:custGeom>
              <a:avLst/>
              <a:gdLst>
                <a:gd name="T0" fmla="*/ 674 w 769"/>
                <a:gd name="T1" fmla="*/ 301 h 301"/>
                <a:gd name="T2" fmla="*/ 657 w 769"/>
                <a:gd name="T3" fmla="*/ 299 h 301"/>
                <a:gd name="T4" fmla="*/ 622 w 769"/>
                <a:gd name="T5" fmla="*/ 285 h 301"/>
                <a:gd name="T6" fmla="*/ 606 w 769"/>
                <a:gd name="T7" fmla="*/ 272 h 301"/>
                <a:gd name="T8" fmla="*/ 586 w 769"/>
                <a:gd name="T9" fmla="*/ 255 h 301"/>
                <a:gd name="T10" fmla="*/ 539 w 769"/>
                <a:gd name="T11" fmla="*/ 225 h 301"/>
                <a:gd name="T12" fmla="*/ 481 w 769"/>
                <a:gd name="T13" fmla="*/ 203 h 301"/>
                <a:gd name="T14" fmla="*/ 418 w 769"/>
                <a:gd name="T15" fmla="*/ 193 h 301"/>
                <a:gd name="T16" fmla="*/ 385 w 769"/>
                <a:gd name="T17" fmla="*/ 191 h 301"/>
                <a:gd name="T18" fmla="*/ 385 w 769"/>
                <a:gd name="T19" fmla="*/ 191 h 301"/>
                <a:gd name="T20" fmla="*/ 351 w 769"/>
                <a:gd name="T21" fmla="*/ 193 h 301"/>
                <a:gd name="T22" fmla="*/ 288 w 769"/>
                <a:gd name="T23" fmla="*/ 203 h 301"/>
                <a:gd name="T24" fmla="*/ 231 w 769"/>
                <a:gd name="T25" fmla="*/ 225 h 301"/>
                <a:gd name="T26" fmla="*/ 182 w 769"/>
                <a:gd name="T27" fmla="*/ 253 h 301"/>
                <a:gd name="T28" fmla="*/ 163 w 769"/>
                <a:gd name="T29" fmla="*/ 272 h 301"/>
                <a:gd name="T30" fmla="*/ 147 w 769"/>
                <a:gd name="T31" fmla="*/ 285 h 301"/>
                <a:gd name="T32" fmla="*/ 112 w 769"/>
                <a:gd name="T33" fmla="*/ 299 h 301"/>
                <a:gd name="T34" fmla="*/ 76 w 769"/>
                <a:gd name="T35" fmla="*/ 299 h 301"/>
                <a:gd name="T36" fmla="*/ 42 w 769"/>
                <a:gd name="T37" fmla="*/ 285 h 301"/>
                <a:gd name="T38" fmla="*/ 26 w 769"/>
                <a:gd name="T39" fmla="*/ 272 h 301"/>
                <a:gd name="T40" fmla="*/ 13 w 769"/>
                <a:gd name="T41" fmla="*/ 258 h 301"/>
                <a:gd name="T42" fmla="*/ 0 w 769"/>
                <a:gd name="T43" fmla="*/ 223 h 301"/>
                <a:gd name="T44" fmla="*/ 0 w 769"/>
                <a:gd name="T45" fmla="*/ 186 h 301"/>
                <a:gd name="T46" fmla="*/ 13 w 769"/>
                <a:gd name="T47" fmla="*/ 151 h 301"/>
                <a:gd name="T48" fmla="*/ 26 w 769"/>
                <a:gd name="T49" fmla="*/ 137 h 301"/>
                <a:gd name="T50" fmla="*/ 61 w 769"/>
                <a:gd name="T51" fmla="*/ 105 h 301"/>
                <a:gd name="T52" fmla="*/ 140 w 769"/>
                <a:gd name="T53" fmla="*/ 55 h 301"/>
                <a:gd name="T54" fmla="*/ 232 w 769"/>
                <a:gd name="T55" fmla="*/ 20 h 301"/>
                <a:gd name="T56" fmla="*/ 331 w 769"/>
                <a:gd name="T57" fmla="*/ 1 h 301"/>
                <a:gd name="T58" fmla="*/ 385 w 769"/>
                <a:gd name="T59" fmla="*/ 0 h 301"/>
                <a:gd name="T60" fmla="*/ 385 w 769"/>
                <a:gd name="T61" fmla="*/ 0 h 301"/>
                <a:gd name="T62" fmla="*/ 436 w 769"/>
                <a:gd name="T63" fmla="*/ 1 h 301"/>
                <a:gd name="T64" fmla="*/ 537 w 769"/>
                <a:gd name="T65" fmla="*/ 20 h 301"/>
                <a:gd name="T66" fmla="*/ 628 w 769"/>
                <a:gd name="T67" fmla="*/ 55 h 301"/>
                <a:gd name="T68" fmla="*/ 708 w 769"/>
                <a:gd name="T69" fmla="*/ 105 h 301"/>
                <a:gd name="T70" fmla="*/ 743 w 769"/>
                <a:gd name="T71" fmla="*/ 137 h 301"/>
                <a:gd name="T72" fmla="*/ 756 w 769"/>
                <a:gd name="T73" fmla="*/ 151 h 301"/>
                <a:gd name="T74" fmla="*/ 769 w 769"/>
                <a:gd name="T75" fmla="*/ 186 h 301"/>
                <a:gd name="T76" fmla="*/ 769 w 769"/>
                <a:gd name="T77" fmla="*/ 223 h 301"/>
                <a:gd name="T78" fmla="*/ 756 w 769"/>
                <a:gd name="T79" fmla="*/ 258 h 301"/>
                <a:gd name="T80" fmla="*/ 743 w 769"/>
                <a:gd name="T81" fmla="*/ 272 h 301"/>
                <a:gd name="T82" fmla="*/ 727 w 769"/>
                <a:gd name="T83" fmla="*/ 285 h 301"/>
                <a:gd name="T84" fmla="*/ 693 w 769"/>
                <a:gd name="T85" fmla="*/ 299 h 301"/>
                <a:gd name="T86" fmla="*/ 674 w 769"/>
                <a:gd name="T87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69" h="301">
                  <a:moveTo>
                    <a:pt x="674" y="301"/>
                  </a:moveTo>
                  <a:lnTo>
                    <a:pt x="657" y="299"/>
                  </a:lnTo>
                  <a:lnTo>
                    <a:pt x="622" y="285"/>
                  </a:lnTo>
                  <a:lnTo>
                    <a:pt x="606" y="272"/>
                  </a:lnTo>
                  <a:lnTo>
                    <a:pt x="586" y="255"/>
                  </a:lnTo>
                  <a:lnTo>
                    <a:pt x="539" y="225"/>
                  </a:lnTo>
                  <a:lnTo>
                    <a:pt x="481" y="203"/>
                  </a:lnTo>
                  <a:lnTo>
                    <a:pt x="418" y="193"/>
                  </a:lnTo>
                  <a:lnTo>
                    <a:pt x="385" y="191"/>
                  </a:lnTo>
                  <a:lnTo>
                    <a:pt x="385" y="191"/>
                  </a:lnTo>
                  <a:lnTo>
                    <a:pt x="351" y="193"/>
                  </a:lnTo>
                  <a:lnTo>
                    <a:pt x="288" y="203"/>
                  </a:lnTo>
                  <a:lnTo>
                    <a:pt x="231" y="225"/>
                  </a:lnTo>
                  <a:lnTo>
                    <a:pt x="182" y="253"/>
                  </a:lnTo>
                  <a:lnTo>
                    <a:pt x="163" y="272"/>
                  </a:lnTo>
                  <a:lnTo>
                    <a:pt x="147" y="285"/>
                  </a:lnTo>
                  <a:lnTo>
                    <a:pt x="112" y="299"/>
                  </a:lnTo>
                  <a:lnTo>
                    <a:pt x="76" y="299"/>
                  </a:lnTo>
                  <a:lnTo>
                    <a:pt x="42" y="285"/>
                  </a:lnTo>
                  <a:lnTo>
                    <a:pt x="26" y="272"/>
                  </a:lnTo>
                  <a:lnTo>
                    <a:pt x="13" y="258"/>
                  </a:lnTo>
                  <a:lnTo>
                    <a:pt x="0" y="223"/>
                  </a:lnTo>
                  <a:lnTo>
                    <a:pt x="0" y="186"/>
                  </a:lnTo>
                  <a:lnTo>
                    <a:pt x="13" y="151"/>
                  </a:lnTo>
                  <a:lnTo>
                    <a:pt x="26" y="137"/>
                  </a:lnTo>
                  <a:lnTo>
                    <a:pt x="61" y="105"/>
                  </a:lnTo>
                  <a:lnTo>
                    <a:pt x="140" y="55"/>
                  </a:lnTo>
                  <a:lnTo>
                    <a:pt x="232" y="20"/>
                  </a:lnTo>
                  <a:lnTo>
                    <a:pt x="331" y="1"/>
                  </a:lnTo>
                  <a:lnTo>
                    <a:pt x="385" y="0"/>
                  </a:lnTo>
                  <a:lnTo>
                    <a:pt x="385" y="0"/>
                  </a:lnTo>
                  <a:lnTo>
                    <a:pt x="436" y="1"/>
                  </a:lnTo>
                  <a:lnTo>
                    <a:pt x="537" y="20"/>
                  </a:lnTo>
                  <a:lnTo>
                    <a:pt x="628" y="55"/>
                  </a:lnTo>
                  <a:lnTo>
                    <a:pt x="708" y="105"/>
                  </a:lnTo>
                  <a:lnTo>
                    <a:pt x="743" y="137"/>
                  </a:lnTo>
                  <a:lnTo>
                    <a:pt x="756" y="151"/>
                  </a:lnTo>
                  <a:lnTo>
                    <a:pt x="769" y="186"/>
                  </a:lnTo>
                  <a:lnTo>
                    <a:pt x="769" y="223"/>
                  </a:lnTo>
                  <a:lnTo>
                    <a:pt x="756" y="258"/>
                  </a:lnTo>
                  <a:lnTo>
                    <a:pt x="743" y="272"/>
                  </a:lnTo>
                  <a:lnTo>
                    <a:pt x="727" y="285"/>
                  </a:lnTo>
                  <a:lnTo>
                    <a:pt x="693" y="299"/>
                  </a:lnTo>
                  <a:lnTo>
                    <a:pt x="674" y="301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D3CBADF8-AC21-4CDE-8EF0-225A73BE2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8" y="1538"/>
              <a:ext cx="334" cy="335"/>
            </a:xfrm>
            <a:custGeom>
              <a:avLst/>
              <a:gdLst>
                <a:gd name="T0" fmla="*/ 910 w 1004"/>
                <a:gd name="T1" fmla="*/ 1005 h 1005"/>
                <a:gd name="T2" fmla="*/ 891 w 1004"/>
                <a:gd name="T3" fmla="*/ 1005 h 1005"/>
                <a:gd name="T4" fmla="*/ 857 w 1004"/>
                <a:gd name="T5" fmla="*/ 991 h 1005"/>
                <a:gd name="T6" fmla="*/ 842 w 1004"/>
                <a:gd name="T7" fmla="*/ 978 h 1005"/>
                <a:gd name="T8" fmla="*/ 27 w 1004"/>
                <a:gd name="T9" fmla="*/ 163 h 1005"/>
                <a:gd name="T10" fmla="*/ 14 w 1004"/>
                <a:gd name="T11" fmla="*/ 149 h 1005"/>
                <a:gd name="T12" fmla="*/ 0 w 1004"/>
                <a:gd name="T13" fmla="*/ 114 h 1005"/>
                <a:gd name="T14" fmla="*/ 0 w 1004"/>
                <a:gd name="T15" fmla="*/ 77 h 1005"/>
                <a:gd name="T16" fmla="*/ 14 w 1004"/>
                <a:gd name="T17" fmla="*/ 42 h 1005"/>
                <a:gd name="T18" fmla="*/ 27 w 1004"/>
                <a:gd name="T19" fmla="*/ 28 h 1005"/>
                <a:gd name="T20" fmla="*/ 42 w 1004"/>
                <a:gd name="T21" fmla="*/ 15 h 1005"/>
                <a:gd name="T22" fmla="*/ 76 w 1004"/>
                <a:gd name="T23" fmla="*/ 0 h 1005"/>
                <a:gd name="T24" fmla="*/ 114 w 1004"/>
                <a:gd name="T25" fmla="*/ 0 h 1005"/>
                <a:gd name="T26" fmla="*/ 148 w 1004"/>
                <a:gd name="T27" fmla="*/ 15 h 1005"/>
                <a:gd name="T28" fmla="*/ 163 w 1004"/>
                <a:gd name="T29" fmla="*/ 28 h 1005"/>
                <a:gd name="T30" fmla="*/ 978 w 1004"/>
                <a:gd name="T31" fmla="*/ 843 h 1005"/>
                <a:gd name="T32" fmla="*/ 991 w 1004"/>
                <a:gd name="T33" fmla="*/ 857 h 1005"/>
                <a:gd name="T34" fmla="*/ 1004 w 1004"/>
                <a:gd name="T35" fmla="*/ 891 h 1005"/>
                <a:gd name="T36" fmla="*/ 1004 w 1004"/>
                <a:gd name="T37" fmla="*/ 929 h 1005"/>
                <a:gd name="T38" fmla="*/ 991 w 1004"/>
                <a:gd name="T39" fmla="*/ 963 h 1005"/>
                <a:gd name="T40" fmla="*/ 978 w 1004"/>
                <a:gd name="T41" fmla="*/ 978 h 1005"/>
                <a:gd name="T42" fmla="*/ 962 w 1004"/>
                <a:gd name="T43" fmla="*/ 991 h 1005"/>
                <a:gd name="T44" fmla="*/ 927 w 1004"/>
                <a:gd name="T45" fmla="*/ 1005 h 1005"/>
                <a:gd name="T46" fmla="*/ 910 w 1004"/>
                <a:gd name="T47" fmla="*/ 1005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4" h="1005">
                  <a:moveTo>
                    <a:pt x="910" y="1005"/>
                  </a:moveTo>
                  <a:lnTo>
                    <a:pt x="891" y="1005"/>
                  </a:lnTo>
                  <a:lnTo>
                    <a:pt x="857" y="991"/>
                  </a:lnTo>
                  <a:lnTo>
                    <a:pt x="842" y="978"/>
                  </a:lnTo>
                  <a:lnTo>
                    <a:pt x="27" y="163"/>
                  </a:lnTo>
                  <a:lnTo>
                    <a:pt x="14" y="149"/>
                  </a:lnTo>
                  <a:lnTo>
                    <a:pt x="0" y="114"/>
                  </a:lnTo>
                  <a:lnTo>
                    <a:pt x="0" y="77"/>
                  </a:lnTo>
                  <a:lnTo>
                    <a:pt x="14" y="42"/>
                  </a:lnTo>
                  <a:lnTo>
                    <a:pt x="27" y="28"/>
                  </a:lnTo>
                  <a:lnTo>
                    <a:pt x="42" y="15"/>
                  </a:lnTo>
                  <a:lnTo>
                    <a:pt x="76" y="0"/>
                  </a:lnTo>
                  <a:lnTo>
                    <a:pt x="114" y="0"/>
                  </a:lnTo>
                  <a:lnTo>
                    <a:pt x="148" y="15"/>
                  </a:lnTo>
                  <a:lnTo>
                    <a:pt x="163" y="28"/>
                  </a:lnTo>
                  <a:lnTo>
                    <a:pt x="978" y="843"/>
                  </a:lnTo>
                  <a:lnTo>
                    <a:pt x="991" y="857"/>
                  </a:lnTo>
                  <a:lnTo>
                    <a:pt x="1004" y="891"/>
                  </a:lnTo>
                  <a:lnTo>
                    <a:pt x="1004" y="929"/>
                  </a:lnTo>
                  <a:lnTo>
                    <a:pt x="991" y="963"/>
                  </a:lnTo>
                  <a:lnTo>
                    <a:pt x="978" y="978"/>
                  </a:lnTo>
                  <a:lnTo>
                    <a:pt x="962" y="991"/>
                  </a:lnTo>
                  <a:lnTo>
                    <a:pt x="927" y="1005"/>
                  </a:lnTo>
                  <a:lnTo>
                    <a:pt x="910" y="100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7CAF5AFE-4590-4A25-BF2D-7935A190D0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1538"/>
              <a:ext cx="154" cy="154"/>
            </a:xfrm>
            <a:custGeom>
              <a:avLst/>
              <a:gdLst>
                <a:gd name="T0" fmla="*/ 95 w 461"/>
                <a:gd name="T1" fmla="*/ 462 h 462"/>
                <a:gd name="T2" fmla="*/ 77 w 461"/>
                <a:gd name="T3" fmla="*/ 462 h 462"/>
                <a:gd name="T4" fmla="*/ 42 w 461"/>
                <a:gd name="T5" fmla="*/ 448 h 462"/>
                <a:gd name="T6" fmla="*/ 26 w 461"/>
                <a:gd name="T7" fmla="*/ 435 h 462"/>
                <a:gd name="T8" fmla="*/ 15 w 461"/>
                <a:gd name="T9" fmla="*/ 421 h 462"/>
                <a:gd name="T10" fmla="*/ 0 w 461"/>
                <a:gd name="T11" fmla="*/ 386 h 462"/>
                <a:gd name="T12" fmla="*/ 0 w 461"/>
                <a:gd name="T13" fmla="*/ 349 h 462"/>
                <a:gd name="T14" fmla="*/ 15 w 461"/>
                <a:gd name="T15" fmla="*/ 314 h 462"/>
                <a:gd name="T16" fmla="*/ 26 w 461"/>
                <a:gd name="T17" fmla="*/ 300 h 462"/>
                <a:gd name="T18" fmla="*/ 298 w 461"/>
                <a:gd name="T19" fmla="*/ 28 h 462"/>
                <a:gd name="T20" fmla="*/ 313 w 461"/>
                <a:gd name="T21" fmla="*/ 15 h 462"/>
                <a:gd name="T22" fmla="*/ 347 w 461"/>
                <a:gd name="T23" fmla="*/ 0 h 462"/>
                <a:gd name="T24" fmla="*/ 385 w 461"/>
                <a:gd name="T25" fmla="*/ 0 h 462"/>
                <a:gd name="T26" fmla="*/ 419 w 461"/>
                <a:gd name="T27" fmla="*/ 15 h 462"/>
                <a:gd name="T28" fmla="*/ 434 w 461"/>
                <a:gd name="T29" fmla="*/ 28 h 462"/>
                <a:gd name="T30" fmla="*/ 447 w 461"/>
                <a:gd name="T31" fmla="*/ 42 h 462"/>
                <a:gd name="T32" fmla="*/ 461 w 461"/>
                <a:gd name="T33" fmla="*/ 77 h 462"/>
                <a:gd name="T34" fmla="*/ 461 w 461"/>
                <a:gd name="T35" fmla="*/ 114 h 462"/>
                <a:gd name="T36" fmla="*/ 447 w 461"/>
                <a:gd name="T37" fmla="*/ 149 h 462"/>
                <a:gd name="T38" fmla="*/ 434 w 461"/>
                <a:gd name="T39" fmla="*/ 163 h 462"/>
                <a:gd name="T40" fmla="*/ 163 w 461"/>
                <a:gd name="T41" fmla="*/ 435 h 462"/>
                <a:gd name="T42" fmla="*/ 147 w 461"/>
                <a:gd name="T43" fmla="*/ 448 h 462"/>
                <a:gd name="T44" fmla="*/ 113 w 461"/>
                <a:gd name="T45" fmla="*/ 462 h 462"/>
                <a:gd name="T46" fmla="*/ 95 w 461"/>
                <a:gd name="T47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462">
                  <a:moveTo>
                    <a:pt x="95" y="462"/>
                  </a:moveTo>
                  <a:lnTo>
                    <a:pt x="77" y="462"/>
                  </a:lnTo>
                  <a:lnTo>
                    <a:pt x="42" y="448"/>
                  </a:lnTo>
                  <a:lnTo>
                    <a:pt x="26" y="435"/>
                  </a:lnTo>
                  <a:lnTo>
                    <a:pt x="15" y="421"/>
                  </a:lnTo>
                  <a:lnTo>
                    <a:pt x="0" y="386"/>
                  </a:lnTo>
                  <a:lnTo>
                    <a:pt x="0" y="349"/>
                  </a:lnTo>
                  <a:lnTo>
                    <a:pt x="15" y="314"/>
                  </a:lnTo>
                  <a:lnTo>
                    <a:pt x="26" y="300"/>
                  </a:lnTo>
                  <a:lnTo>
                    <a:pt x="298" y="28"/>
                  </a:lnTo>
                  <a:lnTo>
                    <a:pt x="313" y="15"/>
                  </a:lnTo>
                  <a:lnTo>
                    <a:pt x="347" y="0"/>
                  </a:lnTo>
                  <a:lnTo>
                    <a:pt x="385" y="0"/>
                  </a:lnTo>
                  <a:lnTo>
                    <a:pt x="419" y="15"/>
                  </a:lnTo>
                  <a:lnTo>
                    <a:pt x="434" y="28"/>
                  </a:lnTo>
                  <a:lnTo>
                    <a:pt x="447" y="42"/>
                  </a:lnTo>
                  <a:lnTo>
                    <a:pt x="461" y="77"/>
                  </a:lnTo>
                  <a:lnTo>
                    <a:pt x="461" y="114"/>
                  </a:lnTo>
                  <a:lnTo>
                    <a:pt x="447" y="149"/>
                  </a:lnTo>
                  <a:lnTo>
                    <a:pt x="434" y="163"/>
                  </a:lnTo>
                  <a:lnTo>
                    <a:pt x="163" y="435"/>
                  </a:lnTo>
                  <a:lnTo>
                    <a:pt x="147" y="448"/>
                  </a:lnTo>
                  <a:lnTo>
                    <a:pt x="113" y="462"/>
                  </a:lnTo>
                  <a:lnTo>
                    <a:pt x="95" y="46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0B3EEBE6-05AC-4EB2-BA0A-983EE655C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0" y="1809"/>
              <a:ext cx="83" cy="154"/>
            </a:xfrm>
            <a:custGeom>
              <a:avLst/>
              <a:gdLst>
                <a:gd name="T0" fmla="*/ 153 w 248"/>
                <a:gd name="T1" fmla="*/ 462 h 462"/>
                <a:gd name="T2" fmla="*/ 134 w 248"/>
                <a:gd name="T3" fmla="*/ 461 h 462"/>
                <a:gd name="T4" fmla="*/ 100 w 248"/>
                <a:gd name="T5" fmla="*/ 447 h 462"/>
                <a:gd name="T6" fmla="*/ 85 w 248"/>
                <a:gd name="T7" fmla="*/ 434 h 462"/>
                <a:gd name="T8" fmla="*/ 65 w 248"/>
                <a:gd name="T9" fmla="*/ 413 h 462"/>
                <a:gd name="T10" fmla="*/ 33 w 248"/>
                <a:gd name="T11" fmla="*/ 366 h 462"/>
                <a:gd name="T12" fmla="*/ 12 w 248"/>
                <a:gd name="T13" fmla="*/ 314 h 462"/>
                <a:gd name="T14" fmla="*/ 2 w 248"/>
                <a:gd name="T15" fmla="*/ 259 h 462"/>
                <a:gd name="T16" fmla="*/ 0 w 248"/>
                <a:gd name="T17" fmla="*/ 231 h 462"/>
                <a:gd name="T18" fmla="*/ 2 w 248"/>
                <a:gd name="T19" fmla="*/ 202 h 462"/>
                <a:gd name="T20" fmla="*/ 12 w 248"/>
                <a:gd name="T21" fmla="*/ 147 h 462"/>
                <a:gd name="T22" fmla="*/ 33 w 248"/>
                <a:gd name="T23" fmla="*/ 95 h 462"/>
                <a:gd name="T24" fmla="*/ 65 w 248"/>
                <a:gd name="T25" fmla="*/ 48 h 462"/>
                <a:gd name="T26" fmla="*/ 85 w 248"/>
                <a:gd name="T27" fmla="*/ 28 h 462"/>
                <a:gd name="T28" fmla="*/ 100 w 248"/>
                <a:gd name="T29" fmla="*/ 15 h 462"/>
                <a:gd name="T30" fmla="*/ 134 w 248"/>
                <a:gd name="T31" fmla="*/ 0 h 462"/>
                <a:gd name="T32" fmla="*/ 170 w 248"/>
                <a:gd name="T33" fmla="*/ 0 h 462"/>
                <a:gd name="T34" fmla="*/ 205 w 248"/>
                <a:gd name="T35" fmla="*/ 15 h 462"/>
                <a:gd name="T36" fmla="*/ 221 w 248"/>
                <a:gd name="T37" fmla="*/ 28 h 462"/>
                <a:gd name="T38" fmla="*/ 234 w 248"/>
                <a:gd name="T39" fmla="*/ 42 h 462"/>
                <a:gd name="T40" fmla="*/ 247 w 248"/>
                <a:gd name="T41" fmla="*/ 76 h 462"/>
                <a:gd name="T42" fmla="*/ 247 w 248"/>
                <a:gd name="T43" fmla="*/ 114 h 462"/>
                <a:gd name="T44" fmla="*/ 234 w 248"/>
                <a:gd name="T45" fmla="*/ 148 h 462"/>
                <a:gd name="T46" fmla="*/ 221 w 248"/>
                <a:gd name="T47" fmla="*/ 163 h 462"/>
                <a:gd name="T48" fmla="*/ 208 w 248"/>
                <a:gd name="T49" fmla="*/ 177 h 462"/>
                <a:gd name="T50" fmla="*/ 193 w 248"/>
                <a:gd name="T51" fmla="*/ 212 h 462"/>
                <a:gd name="T52" fmla="*/ 192 w 248"/>
                <a:gd name="T53" fmla="*/ 231 h 462"/>
                <a:gd name="T54" fmla="*/ 193 w 248"/>
                <a:gd name="T55" fmla="*/ 249 h 462"/>
                <a:gd name="T56" fmla="*/ 208 w 248"/>
                <a:gd name="T57" fmla="*/ 284 h 462"/>
                <a:gd name="T58" fmla="*/ 221 w 248"/>
                <a:gd name="T59" fmla="*/ 298 h 462"/>
                <a:gd name="T60" fmla="*/ 234 w 248"/>
                <a:gd name="T61" fmla="*/ 313 h 462"/>
                <a:gd name="T62" fmla="*/ 247 w 248"/>
                <a:gd name="T63" fmla="*/ 347 h 462"/>
                <a:gd name="T64" fmla="*/ 248 w 248"/>
                <a:gd name="T65" fmla="*/ 385 h 462"/>
                <a:gd name="T66" fmla="*/ 234 w 248"/>
                <a:gd name="T67" fmla="*/ 419 h 462"/>
                <a:gd name="T68" fmla="*/ 221 w 248"/>
                <a:gd name="T69" fmla="*/ 434 h 462"/>
                <a:gd name="T70" fmla="*/ 206 w 248"/>
                <a:gd name="T71" fmla="*/ 447 h 462"/>
                <a:gd name="T72" fmla="*/ 170 w 248"/>
                <a:gd name="T73" fmla="*/ 461 h 462"/>
                <a:gd name="T74" fmla="*/ 153 w 248"/>
                <a:gd name="T7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8" h="462">
                  <a:moveTo>
                    <a:pt x="153" y="462"/>
                  </a:moveTo>
                  <a:lnTo>
                    <a:pt x="134" y="461"/>
                  </a:lnTo>
                  <a:lnTo>
                    <a:pt x="100" y="447"/>
                  </a:lnTo>
                  <a:lnTo>
                    <a:pt x="85" y="434"/>
                  </a:lnTo>
                  <a:lnTo>
                    <a:pt x="65" y="413"/>
                  </a:lnTo>
                  <a:lnTo>
                    <a:pt x="33" y="366"/>
                  </a:lnTo>
                  <a:lnTo>
                    <a:pt x="12" y="314"/>
                  </a:lnTo>
                  <a:lnTo>
                    <a:pt x="2" y="259"/>
                  </a:lnTo>
                  <a:lnTo>
                    <a:pt x="0" y="231"/>
                  </a:lnTo>
                  <a:lnTo>
                    <a:pt x="2" y="202"/>
                  </a:lnTo>
                  <a:lnTo>
                    <a:pt x="12" y="147"/>
                  </a:lnTo>
                  <a:lnTo>
                    <a:pt x="33" y="95"/>
                  </a:lnTo>
                  <a:lnTo>
                    <a:pt x="65" y="48"/>
                  </a:lnTo>
                  <a:lnTo>
                    <a:pt x="85" y="28"/>
                  </a:lnTo>
                  <a:lnTo>
                    <a:pt x="100" y="15"/>
                  </a:lnTo>
                  <a:lnTo>
                    <a:pt x="134" y="0"/>
                  </a:lnTo>
                  <a:lnTo>
                    <a:pt x="170" y="0"/>
                  </a:lnTo>
                  <a:lnTo>
                    <a:pt x="205" y="15"/>
                  </a:lnTo>
                  <a:lnTo>
                    <a:pt x="221" y="28"/>
                  </a:lnTo>
                  <a:lnTo>
                    <a:pt x="234" y="42"/>
                  </a:lnTo>
                  <a:lnTo>
                    <a:pt x="247" y="76"/>
                  </a:lnTo>
                  <a:lnTo>
                    <a:pt x="247" y="114"/>
                  </a:lnTo>
                  <a:lnTo>
                    <a:pt x="234" y="148"/>
                  </a:lnTo>
                  <a:lnTo>
                    <a:pt x="221" y="163"/>
                  </a:lnTo>
                  <a:lnTo>
                    <a:pt x="208" y="177"/>
                  </a:lnTo>
                  <a:lnTo>
                    <a:pt x="193" y="212"/>
                  </a:lnTo>
                  <a:lnTo>
                    <a:pt x="192" y="231"/>
                  </a:lnTo>
                  <a:lnTo>
                    <a:pt x="193" y="249"/>
                  </a:lnTo>
                  <a:lnTo>
                    <a:pt x="208" y="284"/>
                  </a:lnTo>
                  <a:lnTo>
                    <a:pt x="221" y="298"/>
                  </a:lnTo>
                  <a:lnTo>
                    <a:pt x="234" y="313"/>
                  </a:lnTo>
                  <a:lnTo>
                    <a:pt x="247" y="347"/>
                  </a:lnTo>
                  <a:lnTo>
                    <a:pt x="248" y="385"/>
                  </a:lnTo>
                  <a:lnTo>
                    <a:pt x="234" y="419"/>
                  </a:lnTo>
                  <a:lnTo>
                    <a:pt x="221" y="434"/>
                  </a:lnTo>
                  <a:lnTo>
                    <a:pt x="206" y="447"/>
                  </a:lnTo>
                  <a:lnTo>
                    <a:pt x="170" y="461"/>
                  </a:lnTo>
                  <a:lnTo>
                    <a:pt x="153" y="46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64C93BD6-76A5-48E0-A64D-0D5CA164F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5" y="1401"/>
              <a:ext cx="63" cy="64"/>
            </a:xfrm>
            <a:custGeom>
              <a:avLst/>
              <a:gdLst>
                <a:gd name="T0" fmla="*/ 96 w 191"/>
                <a:gd name="T1" fmla="*/ 0 h 190"/>
                <a:gd name="T2" fmla="*/ 76 w 191"/>
                <a:gd name="T3" fmla="*/ 2 h 190"/>
                <a:gd name="T4" fmla="*/ 43 w 191"/>
                <a:gd name="T5" fmla="*/ 16 h 190"/>
                <a:gd name="T6" fmla="*/ 29 w 191"/>
                <a:gd name="T7" fmla="*/ 29 h 190"/>
                <a:gd name="T8" fmla="*/ 16 w 191"/>
                <a:gd name="T9" fmla="*/ 43 h 190"/>
                <a:gd name="T10" fmla="*/ 1 w 191"/>
                <a:gd name="T11" fmla="*/ 78 h 190"/>
                <a:gd name="T12" fmla="*/ 0 w 191"/>
                <a:gd name="T13" fmla="*/ 97 h 190"/>
                <a:gd name="T14" fmla="*/ 1 w 191"/>
                <a:gd name="T15" fmla="*/ 115 h 190"/>
                <a:gd name="T16" fmla="*/ 16 w 191"/>
                <a:gd name="T17" fmla="*/ 150 h 190"/>
                <a:gd name="T18" fmla="*/ 29 w 191"/>
                <a:gd name="T19" fmla="*/ 164 h 190"/>
                <a:gd name="T20" fmla="*/ 43 w 191"/>
                <a:gd name="T21" fmla="*/ 177 h 190"/>
                <a:gd name="T22" fmla="*/ 78 w 191"/>
                <a:gd name="T23" fmla="*/ 190 h 190"/>
                <a:gd name="T24" fmla="*/ 115 w 191"/>
                <a:gd name="T25" fmla="*/ 190 h 190"/>
                <a:gd name="T26" fmla="*/ 150 w 191"/>
                <a:gd name="T27" fmla="*/ 177 h 190"/>
                <a:gd name="T28" fmla="*/ 164 w 191"/>
                <a:gd name="T29" fmla="*/ 164 h 190"/>
                <a:gd name="T30" fmla="*/ 177 w 191"/>
                <a:gd name="T31" fmla="*/ 150 h 190"/>
                <a:gd name="T32" fmla="*/ 190 w 191"/>
                <a:gd name="T33" fmla="*/ 115 h 190"/>
                <a:gd name="T34" fmla="*/ 191 w 191"/>
                <a:gd name="T35" fmla="*/ 97 h 190"/>
                <a:gd name="T36" fmla="*/ 190 w 191"/>
                <a:gd name="T37" fmla="*/ 78 h 190"/>
                <a:gd name="T38" fmla="*/ 177 w 191"/>
                <a:gd name="T39" fmla="*/ 43 h 190"/>
                <a:gd name="T40" fmla="*/ 164 w 191"/>
                <a:gd name="T41" fmla="*/ 29 h 190"/>
                <a:gd name="T42" fmla="*/ 150 w 191"/>
                <a:gd name="T43" fmla="*/ 16 h 190"/>
                <a:gd name="T44" fmla="*/ 115 w 191"/>
                <a:gd name="T45" fmla="*/ 2 h 190"/>
                <a:gd name="T46" fmla="*/ 96 w 191"/>
                <a:gd name="T47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1" h="190">
                  <a:moveTo>
                    <a:pt x="96" y="0"/>
                  </a:moveTo>
                  <a:lnTo>
                    <a:pt x="76" y="2"/>
                  </a:lnTo>
                  <a:lnTo>
                    <a:pt x="43" y="16"/>
                  </a:lnTo>
                  <a:lnTo>
                    <a:pt x="29" y="29"/>
                  </a:lnTo>
                  <a:lnTo>
                    <a:pt x="16" y="43"/>
                  </a:lnTo>
                  <a:lnTo>
                    <a:pt x="1" y="78"/>
                  </a:lnTo>
                  <a:lnTo>
                    <a:pt x="0" y="97"/>
                  </a:lnTo>
                  <a:lnTo>
                    <a:pt x="1" y="115"/>
                  </a:lnTo>
                  <a:lnTo>
                    <a:pt x="16" y="150"/>
                  </a:lnTo>
                  <a:lnTo>
                    <a:pt x="29" y="164"/>
                  </a:lnTo>
                  <a:lnTo>
                    <a:pt x="43" y="177"/>
                  </a:lnTo>
                  <a:lnTo>
                    <a:pt x="78" y="190"/>
                  </a:lnTo>
                  <a:lnTo>
                    <a:pt x="115" y="190"/>
                  </a:lnTo>
                  <a:lnTo>
                    <a:pt x="150" y="177"/>
                  </a:lnTo>
                  <a:lnTo>
                    <a:pt x="164" y="164"/>
                  </a:lnTo>
                  <a:lnTo>
                    <a:pt x="177" y="150"/>
                  </a:lnTo>
                  <a:lnTo>
                    <a:pt x="190" y="115"/>
                  </a:lnTo>
                  <a:lnTo>
                    <a:pt x="191" y="97"/>
                  </a:lnTo>
                  <a:lnTo>
                    <a:pt x="190" y="78"/>
                  </a:lnTo>
                  <a:lnTo>
                    <a:pt x="177" y="43"/>
                  </a:lnTo>
                  <a:lnTo>
                    <a:pt x="164" y="29"/>
                  </a:lnTo>
                  <a:lnTo>
                    <a:pt x="150" y="16"/>
                  </a:lnTo>
                  <a:lnTo>
                    <a:pt x="115" y="2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EAF71632-BAB0-4EB6-A5D5-7EB81C700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" y="1339"/>
              <a:ext cx="192" cy="191"/>
            </a:xfrm>
            <a:custGeom>
              <a:avLst/>
              <a:gdLst>
                <a:gd name="T0" fmla="*/ 288 w 576"/>
                <a:gd name="T1" fmla="*/ 572 h 572"/>
                <a:gd name="T2" fmla="*/ 260 w 576"/>
                <a:gd name="T3" fmla="*/ 570 h 572"/>
                <a:gd name="T4" fmla="*/ 203 w 576"/>
                <a:gd name="T5" fmla="*/ 560 h 572"/>
                <a:gd name="T6" fmla="*/ 152 w 576"/>
                <a:gd name="T7" fmla="*/ 539 h 572"/>
                <a:gd name="T8" fmla="*/ 106 w 576"/>
                <a:gd name="T9" fmla="*/ 507 h 572"/>
                <a:gd name="T10" fmla="*/ 84 w 576"/>
                <a:gd name="T11" fmla="*/ 487 h 572"/>
                <a:gd name="T12" fmla="*/ 65 w 576"/>
                <a:gd name="T13" fmla="*/ 467 h 572"/>
                <a:gd name="T14" fmla="*/ 34 w 576"/>
                <a:gd name="T15" fmla="*/ 419 h 572"/>
                <a:gd name="T16" fmla="*/ 12 w 576"/>
                <a:gd name="T17" fmla="*/ 367 h 572"/>
                <a:gd name="T18" fmla="*/ 0 w 576"/>
                <a:gd name="T19" fmla="*/ 313 h 572"/>
                <a:gd name="T20" fmla="*/ 0 w 576"/>
                <a:gd name="T21" fmla="*/ 284 h 572"/>
                <a:gd name="T22" fmla="*/ 0 w 576"/>
                <a:gd name="T23" fmla="*/ 255 h 572"/>
                <a:gd name="T24" fmla="*/ 12 w 576"/>
                <a:gd name="T25" fmla="*/ 200 h 572"/>
                <a:gd name="T26" fmla="*/ 34 w 576"/>
                <a:gd name="T27" fmla="*/ 148 h 572"/>
                <a:gd name="T28" fmla="*/ 65 w 576"/>
                <a:gd name="T29" fmla="*/ 101 h 572"/>
                <a:gd name="T30" fmla="*/ 84 w 576"/>
                <a:gd name="T31" fmla="*/ 81 h 572"/>
                <a:gd name="T32" fmla="*/ 106 w 576"/>
                <a:gd name="T33" fmla="*/ 61 h 572"/>
                <a:gd name="T34" fmla="*/ 153 w 576"/>
                <a:gd name="T35" fmla="*/ 30 h 572"/>
                <a:gd name="T36" fmla="*/ 205 w 576"/>
                <a:gd name="T37" fmla="*/ 10 h 572"/>
                <a:gd name="T38" fmla="*/ 260 w 576"/>
                <a:gd name="T39" fmla="*/ 0 h 572"/>
                <a:gd name="T40" fmla="*/ 316 w 576"/>
                <a:gd name="T41" fmla="*/ 0 h 572"/>
                <a:gd name="T42" fmla="*/ 370 w 576"/>
                <a:gd name="T43" fmla="*/ 10 h 572"/>
                <a:gd name="T44" fmla="*/ 424 w 576"/>
                <a:gd name="T45" fmla="*/ 30 h 572"/>
                <a:gd name="T46" fmla="*/ 470 w 576"/>
                <a:gd name="T47" fmla="*/ 61 h 572"/>
                <a:gd name="T48" fmla="*/ 491 w 576"/>
                <a:gd name="T49" fmla="*/ 81 h 572"/>
                <a:gd name="T50" fmla="*/ 512 w 576"/>
                <a:gd name="T51" fmla="*/ 101 h 572"/>
                <a:gd name="T52" fmla="*/ 543 w 576"/>
                <a:gd name="T53" fmla="*/ 148 h 572"/>
                <a:gd name="T54" fmla="*/ 563 w 576"/>
                <a:gd name="T55" fmla="*/ 200 h 572"/>
                <a:gd name="T56" fmla="*/ 575 w 576"/>
                <a:gd name="T57" fmla="*/ 255 h 572"/>
                <a:gd name="T58" fmla="*/ 576 w 576"/>
                <a:gd name="T59" fmla="*/ 284 h 572"/>
                <a:gd name="T60" fmla="*/ 575 w 576"/>
                <a:gd name="T61" fmla="*/ 313 h 572"/>
                <a:gd name="T62" fmla="*/ 563 w 576"/>
                <a:gd name="T63" fmla="*/ 369 h 572"/>
                <a:gd name="T64" fmla="*/ 542 w 576"/>
                <a:gd name="T65" fmla="*/ 419 h 572"/>
                <a:gd name="T66" fmla="*/ 512 w 576"/>
                <a:gd name="T67" fmla="*/ 467 h 572"/>
                <a:gd name="T68" fmla="*/ 491 w 576"/>
                <a:gd name="T69" fmla="*/ 487 h 572"/>
                <a:gd name="T70" fmla="*/ 471 w 576"/>
                <a:gd name="T71" fmla="*/ 507 h 572"/>
                <a:gd name="T72" fmla="*/ 424 w 576"/>
                <a:gd name="T73" fmla="*/ 539 h 572"/>
                <a:gd name="T74" fmla="*/ 372 w 576"/>
                <a:gd name="T75" fmla="*/ 560 h 572"/>
                <a:gd name="T76" fmla="*/ 317 w 576"/>
                <a:gd name="T77" fmla="*/ 570 h 572"/>
                <a:gd name="T78" fmla="*/ 288 w 576"/>
                <a:gd name="T79" fmla="*/ 572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76" h="572">
                  <a:moveTo>
                    <a:pt x="288" y="572"/>
                  </a:moveTo>
                  <a:lnTo>
                    <a:pt x="260" y="570"/>
                  </a:lnTo>
                  <a:lnTo>
                    <a:pt x="203" y="560"/>
                  </a:lnTo>
                  <a:lnTo>
                    <a:pt x="152" y="539"/>
                  </a:lnTo>
                  <a:lnTo>
                    <a:pt x="106" y="507"/>
                  </a:lnTo>
                  <a:lnTo>
                    <a:pt x="84" y="487"/>
                  </a:lnTo>
                  <a:lnTo>
                    <a:pt x="65" y="467"/>
                  </a:lnTo>
                  <a:lnTo>
                    <a:pt x="34" y="419"/>
                  </a:lnTo>
                  <a:lnTo>
                    <a:pt x="12" y="367"/>
                  </a:lnTo>
                  <a:lnTo>
                    <a:pt x="0" y="313"/>
                  </a:lnTo>
                  <a:lnTo>
                    <a:pt x="0" y="284"/>
                  </a:lnTo>
                  <a:lnTo>
                    <a:pt x="0" y="255"/>
                  </a:lnTo>
                  <a:lnTo>
                    <a:pt x="12" y="200"/>
                  </a:lnTo>
                  <a:lnTo>
                    <a:pt x="34" y="148"/>
                  </a:lnTo>
                  <a:lnTo>
                    <a:pt x="65" y="101"/>
                  </a:lnTo>
                  <a:lnTo>
                    <a:pt x="84" y="81"/>
                  </a:lnTo>
                  <a:lnTo>
                    <a:pt x="106" y="61"/>
                  </a:lnTo>
                  <a:lnTo>
                    <a:pt x="153" y="30"/>
                  </a:lnTo>
                  <a:lnTo>
                    <a:pt x="205" y="10"/>
                  </a:lnTo>
                  <a:lnTo>
                    <a:pt x="260" y="0"/>
                  </a:lnTo>
                  <a:lnTo>
                    <a:pt x="316" y="0"/>
                  </a:lnTo>
                  <a:lnTo>
                    <a:pt x="370" y="10"/>
                  </a:lnTo>
                  <a:lnTo>
                    <a:pt x="424" y="30"/>
                  </a:lnTo>
                  <a:lnTo>
                    <a:pt x="470" y="61"/>
                  </a:lnTo>
                  <a:lnTo>
                    <a:pt x="491" y="81"/>
                  </a:lnTo>
                  <a:lnTo>
                    <a:pt x="512" y="101"/>
                  </a:lnTo>
                  <a:lnTo>
                    <a:pt x="543" y="148"/>
                  </a:lnTo>
                  <a:lnTo>
                    <a:pt x="563" y="200"/>
                  </a:lnTo>
                  <a:lnTo>
                    <a:pt x="575" y="255"/>
                  </a:lnTo>
                  <a:lnTo>
                    <a:pt x="576" y="284"/>
                  </a:lnTo>
                  <a:lnTo>
                    <a:pt x="575" y="313"/>
                  </a:lnTo>
                  <a:lnTo>
                    <a:pt x="563" y="369"/>
                  </a:lnTo>
                  <a:lnTo>
                    <a:pt x="542" y="419"/>
                  </a:lnTo>
                  <a:lnTo>
                    <a:pt x="512" y="467"/>
                  </a:lnTo>
                  <a:lnTo>
                    <a:pt x="491" y="487"/>
                  </a:lnTo>
                  <a:lnTo>
                    <a:pt x="471" y="507"/>
                  </a:lnTo>
                  <a:lnTo>
                    <a:pt x="424" y="539"/>
                  </a:lnTo>
                  <a:lnTo>
                    <a:pt x="372" y="560"/>
                  </a:lnTo>
                  <a:lnTo>
                    <a:pt x="317" y="570"/>
                  </a:lnTo>
                  <a:lnTo>
                    <a:pt x="288" y="57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C1DD6D6E-52D5-4CC8-8B73-C9062023C5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3" y="977"/>
              <a:ext cx="192" cy="191"/>
            </a:xfrm>
            <a:custGeom>
              <a:avLst/>
              <a:gdLst>
                <a:gd name="T0" fmla="*/ 287 w 575"/>
                <a:gd name="T1" fmla="*/ 189 h 573"/>
                <a:gd name="T2" fmla="*/ 268 w 575"/>
                <a:gd name="T3" fmla="*/ 190 h 573"/>
                <a:gd name="T4" fmla="*/ 234 w 575"/>
                <a:gd name="T5" fmla="*/ 204 h 573"/>
                <a:gd name="T6" fmla="*/ 219 w 575"/>
                <a:gd name="T7" fmla="*/ 217 h 573"/>
                <a:gd name="T8" fmla="*/ 206 w 575"/>
                <a:gd name="T9" fmla="*/ 232 h 573"/>
                <a:gd name="T10" fmla="*/ 192 w 575"/>
                <a:gd name="T11" fmla="*/ 266 h 573"/>
                <a:gd name="T12" fmla="*/ 192 w 575"/>
                <a:gd name="T13" fmla="*/ 304 h 573"/>
                <a:gd name="T14" fmla="*/ 206 w 575"/>
                <a:gd name="T15" fmla="*/ 338 h 573"/>
                <a:gd name="T16" fmla="*/ 219 w 575"/>
                <a:gd name="T17" fmla="*/ 353 h 573"/>
                <a:gd name="T18" fmla="*/ 234 w 575"/>
                <a:gd name="T19" fmla="*/ 366 h 573"/>
                <a:gd name="T20" fmla="*/ 268 w 575"/>
                <a:gd name="T21" fmla="*/ 379 h 573"/>
                <a:gd name="T22" fmla="*/ 306 w 575"/>
                <a:gd name="T23" fmla="*/ 379 h 573"/>
                <a:gd name="T24" fmla="*/ 340 w 575"/>
                <a:gd name="T25" fmla="*/ 366 h 573"/>
                <a:gd name="T26" fmla="*/ 355 w 575"/>
                <a:gd name="T27" fmla="*/ 353 h 573"/>
                <a:gd name="T28" fmla="*/ 368 w 575"/>
                <a:gd name="T29" fmla="*/ 338 h 573"/>
                <a:gd name="T30" fmla="*/ 382 w 575"/>
                <a:gd name="T31" fmla="*/ 304 h 573"/>
                <a:gd name="T32" fmla="*/ 382 w 575"/>
                <a:gd name="T33" fmla="*/ 285 h 573"/>
                <a:gd name="T34" fmla="*/ 382 w 575"/>
                <a:gd name="T35" fmla="*/ 266 h 573"/>
                <a:gd name="T36" fmla="*/ 368 w 575"/>
                <a:gd name="T37" fmla="*/ 232 h 573"/>
                <a:gd name="T38" fmla="*/ 355 w 575"/>
                <a:gd name="T39" fmla="*/ 217 h 573"/>
                <a:gd name="T40" fmla="*/ 340 w 575"/>
                <a:gd name="T41" fmla="*/ 204 h 573"/>
                <a:gd name="T42" fmla="*/ 306 w 575"/>
                <a:gd name="T43" fmla="*/ 190 h 573"/>
                <a:gd name="T44" fmla="*/ 287 w 575"/>
                <a:gd name="T45" fmla="*/ 189 h 573"/>
                <a:gd name="T46" fmla="*/ 287 w 575"/>
                <a:gd name="T47" fmla="*/ 573 h 573"/>
                <a:gd name="T48" fmla="*/ 258 w 575"/>
                <a:gd name="T49" fmla="*/ 572 h 573"/>
                <a:gd name="T50" fmla="*/ 202 w 575"/>
                <a:gd name="T51" fmla="*/ 562 h 573"/>
                <a:gd name="T52" fmla="*/ 150 w 575"/>
                <a:gd name="T53" fmla="*/ 540 h 573"/>
                <a:gd name="T54" fmla="*/ 104 w 575"/>
                <a:gd name="T55" fmla="*/ 508 h 573"/>
                <a:gd name="T56" fmla="*/ 82 w 575"/>
                <a:gd name="T57" fmla="*/ 488 h 573"/>
                <a:gd name="T58" fmla="*/ 62 w 575"/>
                <a:gd name="T59" fmla="*/ 466 h 573"/>
                <a:gd name="T60" fmla="*/ 32 w 575"/>
                <a:gd name="T61" fmla="*/ 419 h 573"/>
                <a:gd name="T62" fmla="*/ 10 w 575"/>
                <a:gd name="T63" fmla="*/ 367 h 573"/>
                <a:gd name="T64" fmla="*/ 0 w 575"/>
                <a:gd name="T65" fmla="*/ 312 h 573"/>
                <a:gd name="T66" fmla="*/ 0 w 575"/>
                <a:gd name="T67" fmla="*/ 258 h 573"/>
                <a:gd name="T68" fmla="*/ 10 w 575"/>
                <a:gd name="T69" fmla="*/ 203 h 573"/>
                <a:gd name="T70" fmla="*/ 32 w 575"/>
                <a:gd name="T71" fmla="*/ 151 h 573"/>
                <a:gd name="T72" fmla="*/ 62 w 575"/>
                <a:gd name="T73" fmla="*/ 104 h 573"/>
                <a:gd name="T74" fmla="*/ 82 w 575"/>
                <a:gd name="T75" fmla="*/ 82 h 573"/>
                <a:gd name="T76" fmla="*/ 104 w 575"/>
                <a:gd name="T77" fmla="*/ 62 h 573"/>
                <a:gd name="T78" fmla="*/ 152 w 575"/>
                <a:gd name="T79" fmla="*/ 32 h 573"/>
                <a:gd name="T80" fmla="*/ 203 w 575"/>
                <a:gd name="T81" fmla="*/ 11 h 573"/>
                <a:gd name="T82" fmla="*/ 258 w 575"/>
                <a:gd name="T83" fmla="*/ 0 h 573"/>
                <a:gd name="T84" fmla="*/ 314 w 575"/>
                <a:gd name="T85" fmla="*/ 0 h 573"/>
                <a:gd name="T86" fmla="*/ 370 w 575"/>
                <a:gd name="T87" fmla="*/ 11 h 573"/>
                <a:gd name="T88" fmla="*/ 422 w 575"/>
                <a:gd name="T89" fmla="*/ 32 h 573"/>
                <a:gd name="T90" fmla="*/ 470 w 575"/>
                <a:gd name="T91" fmla="*/ 62 h 573"/>
                <a:gd name="T92" fmla="*/ 490 w 575"/>
                <a:gd name="T93" fmla="*/ 82 h 573"/>
                <a:gd name="T94" fmla="*/ 510 w 575"/>
                <a:gd name="T95" fmla="*/ 102 h 573"/>
                <a:gd name="T96" fmla="*/ 542 w 575"/>
                <a:gd name="T97" fmla="*/ 150 h 573"/>
                <a:gd name="T98" fmla="*/ 563 w 575"/>
                <a:gd name="T99" fmla="*/ 202 h 573"/>
                <a:gd name="T100" fmla="*/ 573 w 575"/>
                <a:gd name="T101" fmla="*/ 256 h 573"/>
                <a:gd name="T102" fmla="*/ 575 w 575"/>
                <a:gd name="T103" fmla="*/ 285 h 573"/>
                <a:gd name="T104" fmla="*/ 573 w 575"/>
                <a:gd name="T105" fmla="*/ 314 h 573"/>
                <a:gd name="T106" fmla="*/ 563 w 575"/>
                <a:gd name="T107" fmla="*/ 369 h 573"/>
                <a:gd name="T108" fmla="*/ 542 w 575"/>
                <a:gd name="T109" fmla="*/ 420 h 573"/>
                <a:gd name="T110" fmla="*/ 510 w 575"/>
                <a:gd name="T111" fmla="*/ 468 h 573"/>
                <a:gd name="T112" fmla="*/ 490 w 575"/>
                <a:gd name="T113" fmla="*/ 488 h 573"/>
                <a:gd name="T114" fmla="*/ 470 w 575"/>
                <a:gd name="T115" fmla="*/ 508 h 573"/>
                <a:gd name="T116" fmla="*/ 422 w 575"/>
                <a:gd name="T117" fmla="*/ 540 h 573"/>
                <a:gd name="T118" fmla="*/ 370 w 575"/>
                <a:gd name="T119" fmla="*/ 562 h 573"/>
                <a:gd name="T120" fmla="*/ 316 w 575"/>
                <a:gd name="T121" fmla="*/ 572 h 573"/>
                <a:gd name="T122" fmla="*/ 287 w 575"/>
                <a:gd name="T123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5" h="573">
                  <a:moveTo>
                    <a:pt x="287" y="189"/>
                  </a:moveTo>
                  <a:lnTo>
                    <a:pt x="268" y="190"/>
                  </a:lnTo>
                  <a:lnTo>
                    <a:pt x="234" y="204"/>
                  </a:lnTo>
                  <a:lnTo>
                    <a:pt x="219" y="217"/>
                  </a:lnTo>
                  <a:lnTo>
                    <a:pt x="206" y="232"/>
                  </a:lnTo>
                  <a:lnTo>
                    <a:pt x="192" y="266"/>
                  </a:lnTo>
                  <a:lnTo>
                    <a:pt x="192" y="304"/>
                  </a:lnTo>
                  <a:lnTo>
                    <a:pt x="206" y="338"/>
                  </a:lnTo>
                  <a:lnTo>
                    <a:pt x="219" y="353"/>
                  </a:lnTo>
                  <a:lnTo>
                    <a:pt x="234" y="366"/>
                  </a:lnTo>
                  <a:lnTo>
                    <a:pt x="268" y="379"/>
                  </a:lnTo>
                  <a:lnTo>
                    <a:pt x="306" y="379"/>
                  </a:lnTo>
                  <a:lnTo>
                    <a:pt x="340" y="366"/>
                  </a:lnTo>
                  <a:lnTo>
                    <a:pt x="355" y="353"/>
                  </a:lnTo>
                  <a:lnTo>
                    <a:pt x="368" y="338"/>
                  </a:lnTo>
                  <a:lnTo>
                    <a:pt x="382" y="304"/>
                  </a:lnTo>
                  <a:lnTo>
                    <a:pt x="382" y="285"/>
                  </a:lnTo>
                  <a:lnTo>
                    <a:pt x="382" y="266"/>
                  </a:lnTo>
                  <a:lnTo>
                    <a:pt x="368" y="232"/>
                  </a:lnTo>
                  <a:lnTo>
                    <a:pt x="355" y="217"/>
                  </a:lnTo>
                  <a:lnTo>
                    <a:pt x="340" y="204"/>
                  </a:lnTo>
                  <a:lnTo>
                    <a:pt x="306" y="190"/>
                  </a:lnTo>
                  <a:lnTo>
                    <a:pt x="287" y="189"/>
                  </a:lnTo>
                  <a:close/>
                  <a:moveTo>
                    <a:pt x="287" y="573"/>
                  </a:moveTo>
                  <a:lnTo>
                    <a:pt x="258" y="572"/>
                  </a:lnTo>
                  <a:lnTo>
                    <a:pt x="202" y="562"/>
                  </a:lnTo>
                  <a:lnTo>
                    <a:pt x="150" y="540"/>
                  </a:lnTo>
                  <a:lnTo>
                    <a:pt x="104" y="508"/>
                  </a:lnTo>
                  <a:lnTo>
                    <a:pt x="82" y="488"/>
                  </a:lnTo>
                  <a:lnTo>
                    <a:pt x="62" y="466"/>
                  </a:lnTo>
                  <a:lnTo>
                    <a:pt x="32" y="419"/>
                  </a:lnTo>
                  <a:lnTo>
                    <a:pt x="10" y="367"/>
                  </a:lnTo>
                  <a:lnTo>
                    <a:pt x="0" y="312"/>
                  </a:lnTo>
                  <a:lnTo>
                    <a:pt x="0" y="258"/>
                  </a:lnTo>
                  <a:lnTo>
                    <a:pt x="10" y="203"/>
                  </a:lnTo>
                  <a:lnTo>
                    <a:pt x="32" y="151"/>
                  </a:lnTo>
                  <a:lnTo>
                    <a:pt x="62" y="104"/>
                  </a:lnTo>
                  <a:lnTo>
                    <a:pt x="82" y="82"/>
                  </a:lnTo>
                  <a:lnTo>
                    <a:pt x="104" y="62"/>
                  </a:lnTo>
                  <a:lnTo>
                    <a:pt x="152" y="32"/>
                  </a:lnTo>
                  <a:lnTo>
                    <a:pt x="203" y="11"/>
                  </a:lnTo>
                  <a:lnTo>
                    <a:pt x="258" y="0"/>
                  </a:lnTo>
                  <a:lnTo>
                    <a:pt x="314" y="0"/>
                  </a:lnTo>
                  <a:lnTo>
                    <a:pt x="370" y="11"/>
                  </a:lnTo>
                  <a:lnTo>
                    <a:pt x="422" y="32"/>
                  </a:lnTo>
                  <a:lnTo>
                    <a:pt x="470" y="62"/>
                  </a:lnTo>
                  <a:lnTo>
                    <a:pt x="490" y="82"/>
                  </a:lnTo>
                  <a:lnTo>
                    <a:pt x="510" y="102"/>
                  </a:lnTo>
                  <a:lnTo>
                    <a:pt x="542" y="150"/>
                  </a:lnTo>
                  <a:lnTo>
                    <a:pt x="563" y="202"/>
                  </a:lnTo>
                  <a:lnTo>
                    <a:pt x="573" y="256"/>
                  </a:lnTo>
                  <a:lnTo>
                    <a:pt x="575" y="285"/>
                  </a:lnTo>
                  <a:lnTo>
                    <a:pt x="573" y="314"/>
                  </a:lnTo>
                  <a:lnTo>
                    <a:pt x="563" y="369"/>
                  </a:lnTo>
                  <a:lnTo>
                    <a:pt x="542" y="420"/>
                  </a:lnTo>
                  <a:lnTo>
                    <a:pt x="510" y="468"/>
                  </a:lnTo>
                  <a:lnTo>
                    <a:pt x="490" y="488"/>
                  </a:lnTo>
                  <a:lnTo>
                    <a:pt x="470" y="508"/>
                  </a:lnTo>
                  <a:lnTo>
                    <a:pt x="422" y="540"/>
                  </a:lnTo>
                  <a:lnTo>
                    <a:pt x="370" y="562"/>
                  </a:lnTo>
                  <a:lnTo>
                    <a:pt x="316" y="572"/>
                  </a:lnTo>
                  <a:lnTo>
                    <a:pt x="287" y="573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1AC31714-086A-459C-A117-AE5F1852E7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9" y="678"/>
              <a:ext cx="63" cy="63"/>
            </a:xfrm>
            <a:custGeom>
              <a:avLst/>
              <a:gdLst>
                <a:gd name="T0" fmla="*/ 95 w 190"/>
                <a:gd name="T1" fmla="*/ 0 h 190"/>
                <a:gd name="T2" fmla="*/ 77 w 190"/>
                <a:gd name="T3" fmla="*/ 1 h 190"/>
                <a:gd name="T4" fmla="*/ 42 w 190"/>
                <a:gd name="T5" fmla="*/ 16 h 190"/>
                <a:gd name="T6" fmla="*/ 28 w 190"/>
                <a:gd name="T7" fmla="*/ 29 h 190"/>
                <a:gd name="T8" fmla="*/ 15 w 190"/>
                <a:gd name="T9" fmla="*/ 43 h 190"/>
                <a:gd name="T10" fmla="*/ 0 w 190"/>
                <a:gd name="T11" fmla="*/ 78 h 190"/>
                <a:gd name="T12" fmla="*/ 0 w 190"/>
                <a:gd name="T13" fmla="*/ 115 h 190"/>
                <a:gd name="T14" fmla="*/ 15 w 190"/>
                <a:gd name="T15" fmla="*/ 150 h 190"/>
                <a:gd name="T16" fmla="*/ 28 w 190"/>
                <a:gd name="T17" fmla="*/ 164 h 190"/>
                <a:gd name="T18" fmla="*/ 42 w 190"/>
                <a:gd name="T19" fmla="*/ 177 h 190"/>
                <a:gd name="T20" fmla="*/ 77 w 190"/>
                <a:gd name="T21" fmla="*/ 190 h 190"/>
                <a:gd name="T22" fmla="*/ 114 w 190"/>
                <a:gd name="T23" fmla="*/ 190 h 190"/>
                <a:gd name="T24" fmla="*/ 149 w 190"/>
                <a:gd name="T25" fmla="*/ 177 h 190"/>
                <a:gd name="T26" fmla="*/ 163 w 190"/>
                <a:gd name="T27" fmla="*/ 164 h 190"/>
                <a:gd name="T28" fmla="*/ 176 w 190"/>
                <a:gd name="T29" fmla="*/ 150 h 190"/>
                <a:gd name="T30" fmla="*/ 190 w 190"/>
                <a:gd name="T31" fmla="*/ 115 h 190"/>
                <a:gd name="T32" fmla="*/ 190 w 190"/>
                <a:gd name="T33" fmla="*/ 78 h 190"/>
                <a:gd name="T34" fmla="*/ 176 w 190"/>
                <a:gd name="T35" fmla="*/ 43 h 190"/>
                <a:gd name="T36" fmla="*/ 163 w 190"/>
                <a:gd name="T37" fmla="*/ 29 h 190"/>
                <a:gd name="T38" fmla="*/ 149 w 190"/>
                <a:gd name="T39" fmla="*/ 16 h 190"/>
                <a:gd name="T40" fmla="*/ 114 w 190"/>
                <a:gd name="T41" fmla="*/ 1 h 190"/>
                <a:gd name="T42" fmla="*/ 95 w 190"/>
                <a:gd name="T43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0" h="190">
                  <a:moveTo>
                    <a:pt x="95" y="0"/>
                  </a:moveTo>
                  <a:lnTo>
                    <a:pt x="77" y="1"/>
                  </a:lnTo>
                  <a:lnTo>
                    <a:pt x="42" y="16"/>
                  </a:lnTo>
                  <a:lnTo>
                    <a:pt x="28" y="29"/>
                  </a:lnTo>
                  <a:lnTo>
                    <a:pt x="15" y="43"/>
                  </a:lnTo>
                  <a:lnTo>
                    <a:pt x="0" y="78"/>
                  </a:lnTo>
                  <a:lnTo>
                    <a:pt x="0" y="115"/>
                  </a:lnTo>
                  <a:lnTo>
                    <a:pt x="15" y="150"/>
                  </a:lnTo>
                  <a:lnTo>
                    <a:pt x="28" y="164"/>
                  </a:lnTo>
                  <a:lnTo>
                    <a:pt x="42" y="177"/>
                  </a:lnTo>
                  <a:lnTo>
                    <a:pt x="77" y="190"/>
                  </a:lnTo>
                  <a:lnTo>
                    <a:pt x="114" y="190"/>
                  </a:lnTo>
                  <a:lnTo>
                    <a:pt x="149" y="177"/>
                  </a:lnTo>
                  <a:lnTo>
                    <a:pt x="163" y="164"/>
                  </a:lnTo>
                  <a:lnTo>
                    <a:pt x="176" y="150"/>
                  </a:lnTo>
                  <a:lnTo>
                    <a:pt x="190" y="115"/>
                  </a:lnTo>
                  <a:lnTo>
                    <a:pt x="190" y="78"/>
                  </a:lnTo>
                  <a:lnTo>
                    <a:pt x="176" y="43"/>
                  </a:lnTo>
                  <a:lnTo>
                    <a:pt x="163" y="29"/>
                  </a:lnTo>
                  <a:lnTo>
                    <a:pt x="149" y="16"/>
                  </a:lnTo>
                  <a:lnTo>
                    <a:pt x="114" y="1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263860C2-3AF3-4246-8ABA-668F10F95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5" y="615"/>
              <a:ext cx="191" cy="191"/>
            </a:xfrm>
            <a:custGeom>
              <a:avLst/>
              <a:gdLst>
                <a:gd name="T0" fmla="*/ 286 w 573"/>
                <a:gd name="T1" fmla="*/ 573 h 573"/>
                <a:gd name="T2" fmla="*/ 258 w 573"/>
                <a:gd name="T3" fmla="*/ 572 h 573"/>
                <a:gd name="T4" fmla="*/ 201 w 573"/>
                <a:gd name="T5" fmla="*/ 560 h 573"/>
                <a:gd name="T6" fmla="*/ 151 w 573"/>
                <a:gd name="T7" fmla="*/ 540 h 573"/>
                <a:gd name="T8" fmla="*/ 104 w 573"/>
                <a:gd name="T9" fmla="*/ 509 h 573"/>
                <a:gd name="T10" fmla="*/ 83 w 573"/>
                <a:gd name="T11" fmla="*/ 488 h 573"/>
                <a:gd name="T12" fmla="*/ 63 w 573"/>
                <a:gd name="T13" fmla="*/ 467 h 573"/>
                <a:gd name="T14" fmla="*/ 32 w 573"/>
                <a:gd name="T15" fmla="*/ 419 h 573"/>
                <a:gd name="T16" fmla="*/ 10 w 573"/>
                <a:gd name="T17" fmla="*/ 367 h 573"/>
                <a:gd name="T18" fmla="*/ 0 w 573"/>
                <a:gd name="T19" fmla="*/ 313 h 573"/>
                <a:gd name="T20" fmla="*/ 0 w 573"/>
                <a:gd name="T21" fmla="*/ 258 h 573"/>
                <a:gd name="T22" fmla="*/ 10 w 573"/>
                <a:gd name="T23" fmla="*/ 203 h 573"/>
                <a:gd name="T24" fmla="*/ 32 w 573"/>
                <a:gd name="T25" fmla="*/ 151 h 573"/>
                <a:gd name="T26" fmla="*/ 63 w 573"/>
                <a:gd name="T27" fmla="*/ 103 h 573"/>
                <a:gd name="T28" fmla="*/ 83 w 573"/>
                <a:gd name="T29" fmla="*/ 81 h 573"/>
                <a:gd name="T30" fmla="*/ 104 w 573"/>
                <a:gd name="T31" fmla="*/ 62 h 573"/>
                <a:gd name="T32" fmla="*/ 151 w 573"/>
                <a:gd name="T33" fmla="*/ 32 h 573"/>
                <a:gd name="T34" fmla="*/ 203 w 573"/>
                <a:gd name="T35" fmla="*/ 10 h 573"/>
                <a:gd name="T36" fmla="*/ 259 w 573"/>
                <a:gd name="T37" fmla="*/ 0 h 573"/>
                <a:gd name="T38" fmla="*/ 314 w 573"/>
                <a:gd name="T39" fmla="*/ 0 h 573"/>
                <a:gd name="T40" fmla="*/ 370 w 573"/>
                <a:gd name="T41" fmla="*/ 10 h 573"/>
                <a:gd name="T42" fmla="*/ 422 w 573"/>
                <a:gd name="T43" fmla="*/ 32 h 573"/>
                <a:gd name="T44" fmla="*/ 469 w 573"/>
                <a:gd name="T45" fmla="*/ 62 h 573"/>
                <a:gd name="T46" fmla="*/ 489 w 573"/>
                <a:gd name="T47" fmla="*/ 81 h 573"/>
                <a:gd name="T48" fmla="*/ 510 w 573"/>
                <a:gd name="T49" fmla="*/ 103 h 573"/>
                <a:gd name="T50" fmla="*/ 541 w 573"/>
                <a:gd name="T51" fmla="*/ 151 h 573"/>
                <a:gd name="T52" fmla="*/ 563 w 573"/>
                <a:gd name="T53" fmla="*/ 203 h 573"/>
                <a:gd name="T54" fmla="*/ 573 w 573"/>
                <a:gd name="T55" fmla="*/ 257 h 573"/>
                <a:gd name="T56" fmla="*/ 573 w 573"/>
                <a:gd name="T57" fmla="*/ 313 h 573"/>
                <a:gd name="T58" fmla="*/ 563 w 573"/>
                <a:gd name="T59" fmla="*/ 367 h 573"/>
                <a:gd name="T60" fmla="*/ 541 w 573"/>
                <a:gd name="T61" fmla="*/ 419 h 573"/>
                <a:gd name="T62" fmla="*/ 510 w 573"/>
                <a:gd name="T63" fmla="*/ 467 h 573"/>
                <a:gd name="T64" fmla="*/ 489 w 573"/>
                <a:gd name="T65" fmla="*/ 488 h 573"/>
                <a:gd name="T66" fmla="*/ 469 w 573"/>
                <a:gd name="T67" fmla="*/ 509 h 573"/>
                <a:gd name="T68" fmla="*/ 422 w 573"/>
                <a:gd name="T69" fmla="*/ 540 h 573"/>
                <a:gd name="T70" fmla="*/ 370 w 573"/>
                <a:gd name="T71" fmla="*/ 560 h 573"/>
                <a:gd name="T72" fmla="*/ 315 w 573"/>
                <a:gd name="T73" fmla="*/ 572 h 573"/>
                <a:gd name="T74" fmla="*/ 286 w 573"/>
                <a:gd name="T75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73" h="573">
                  <a:moveTo>
                    <a:pt x="286" y="573"/>
                  </a:moveTo>
                  <a:lnTo>
                    <a:pt x="258" y="572"/>
                  </a:lnTo>
                  <a:lnTo>
                    <a:pt x="201" y="560"/>
                  </a:lnTo>
                  <a:lnTo>
                    <a:pt x="151" y="540"/>
                  </a:lnTo>
                  <a:lnTo>
                    <a:pt x="104" y="509"/>
                  </a:lnTo>
                  <a:lnTo>
                    <a:pt x="83" y="488"/>
                  </a:lnTo>
                  <a:lnTo>
                    <a:pt x="63" y="467"/>
                  </a:lnTo>
                  <a:lnTo>
                    <a:pt x="32" y="419"/>
                  </a:lnTo>
                  <a:lnTo>
                    <a:pt x="10" y="367"/>
                  </a:lnTo>
                  <a:lnTo>
                    <a:pt x="0" y="313"/>
                  </a:lnTo>
                  <a:lnTo>
                    <a:pt x="0" y="258"/>
                  </a:lnTo>
                  <a:lnTo>
                    <a:pt x="10" y="203"/>
                  </a:lnTo>
                  <a:lnTo>
                    <a:pt x="32" y="151"/>
                  </a:lnTo>
                  <a:lnTo>
                    <a:pt x="63" y="103"/>
                  </a:lnTo>
                  <a:lnTo>
                    <a:pt x="83" y="81"/>
                  </a:lnTo>
                  <a:lnTo>
                    <a:pt x="104" y="62"/>
                  </a:lnTo>
                  <a:lnTo>
                    <a:pt x="151" y="32"/>
                  </a:lnTo>
                  <a:lnTo>
                    <a:pt x="203" y="10"/>
                  </a:lnTo>
                  <a:lnTo>
                    <a:pt x="259" y="0"/>
                  </a:lnTo>
                  <a:lnTo>
                    <a:pt x="314" y="0"/>
                  </a:lnTo>
                  <a:lnTo>
                    <a:pt x="370" y="10"/>
                  </a:lnTo>
                  <a:lnTo>
                    <a:pt x="422" y="32"/>
                  </a:lnTo>
                  <a:lnTo>
                    <a:pt x="469" y="62"/>
                  </a:lnTo>
                  <a:lnTo>
                    <a:pt x="489" y="81"/>
                  </a:lnTo>
                  <a:lnTo>
                    <a:pt x="510" y="103"/>
                  </a:lnTo>
                  <a:lnTo>
                    <a:pt x="541" y="151"/>
                  </a:lnTo>
                  <a:lnTo>
                    <a:pt x="563" y="203"/>
                  </a:lnTo>
                  <a:lnTo>
                    <a:pt x="573" y="257"/>
                  </a:lnTo>
                  <a:lnTo>
                    <a:pt x="573" y="313"/>
                  </a:lnTo>
                  <a:lnTo>
                    <a:pt x="563" y="367"/>
                  </a:lnTo>
                  <a:lnTo>
                    <a:pt x="541" y="419"/>
                  </a:lnTo>
                  <a:lnTo>
                    <a:pt x="510" y="467"/>
                  </a:lnTo>
                  <a:lnTo>
                    <a:pt x="489" y="488"/>
                  </a:lnTo>
                  <a:lnTo>
                    <a:pt x="469" y="509"/>
                  </a:lnTo>
                  <a:lnTo>
                    <a:pt x="422" y="540"/>
                  </a:lnTo>
                  <a:lnTo>
                    <a:pt x="370" y="560"/>
                  </a:lnTo>
                  <a:lnTo>
                    <a:pt x="315" y="572"/>
                  </a:lnTo>
                  <a:lnTo>
                    <a:pt x="286" y="57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375FC7B-808C-45AD-9B94-E3123247DD92}"/>
              </a:ext>
            </a:extLst>
          </p:cNvPr>
          <p:cNvSpPr/>
          <p:nvPr/>
        </p:nvSpPr>
        <p:spPr>
          <a:xfrm>
            <a:off x="2910029" y="583240"/>
            <a:ext cx="522090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44546A">
                    <a:lumMod val="75000"/>
                  </a:srgbClr>
                </a:solidFill>
              </a:rPr>
              <a:t>[</a:t>
            </a:r>
            <a:r>
              <a:rPr lang="ko-KR" altLang="en-US" sz="2400" b="1" i="1" kern="0" dirty="0">
                <a:solidFill>
                  <a:srgbClr val="44546A">
                    <a:lumMod val="75000"/>
                  </a:srgbClr>
                </a:solidFill>
              </a:rPr>
              <a:t>관리자</a:t>
            </a:r>
            <a:r>
              <a:rPr lang="en-US" altLang="ko-KR" sz="2400" b="1" i="1" kern="0" dirty="0">
                <a:solidFill>
                  <a:srgbClr val="44546A">
                    <a:lumMod val="75000"/>
                  </a:srgbClr>
                </a:solidFill>
              </a:rPr>
              <a:t>] </a:t>
            </a:r>
            <a:r>
              <a:rPr lang="ko-KR" altLang="en-US" sz="2400" b="1" i="1" kern="0" dirty="0">
                <a:solidFill>
                  <a:srgbClr val="44546A">
                    <a:lumMod val="75000"/>
                  </a:srgbClr>
                </a:solidFill>
              </a:rPr>
              <a:t>멤버관리 </a:t>
            </a:r>
            <a:r>
              <a:rPr lang="en-US" altLang="ko-KR" sz="700" kern="0" dirty="0">
                <a:solidFill>
                  <a:srgbClr val="44546A">
                    <a:lumMod val="75000"/>
                  </a:srgbClr>
                </a:solidFill>
              </a:rPr>
              <a:t>     </a:t>
            </a:r>
          </a:p>
        </p:txBody>
      </p:sp>
      <p:sp>
        <p:nvSpPr>
          <p:cNvPr id="51" name="Freeform 9">
            <a:extLst>
              <a:ext uri="{FF2B5EF4-FFF2-40B4-BE49-F238E27FC236}">
                <a16:creationId xmlns:a16="http://schemas.microsoft.com/office/drawing/2014/main" id="{6DB619DF-1689-445F-9346-84541450B1DB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2" name="Freeform 6">
            <a:extLst>
              <a:ext uri="{FF2B5EF4-FFF2-40B4-BE49-F238E27FC236}">
                <a16:creationId xmlns:a16="http://schemas.microsoft.com/office/drawing/2014/main" id="{7C5A12D1-50A6-432B-86F5-252E0EF48EBF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A41DA88-2C48-4D5F-945F-718BA54D8193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F47B686-D9C0-40D7-A9E1-82510A0BDD9B}"/>
              </a:ext>
            </a:extLst>
          </p:cNvPr>
          <p:cNvSpPr/>
          <p:nvPr/>
        </p:nvSpPr>
        <p:spPr>
          <a:xfrm>
            <a:off x="252026" y="292814"/>
            <a:ext cx="1130438" cy="95474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>
                    <a:lumMod val="75000"/>
                  </a:srgbClr>
                </a:solidFill>
                <a:latin typeface="Old English Text MT" panose="03040902040508030806" pitchFamily="66" charset="0"/>
              </a:rPr>
              <a:t>Cooking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>
                    <a:lumMod val="75000"/>
                  </a:srgbClr>
                </a:solidFill>
                <a:latin typeface="Old English Text MT" panose="03040902040508030806" pitchFamily="66" charset="0"/>
              </a:rPr>
              <a:t>Lord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9C1A5FE-F119-4A65-B32B-75A928AFE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256" y="1539603"/>
            <a:ext cx="8886786" cy="423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그림 54" descr="텍스트이(가) 표시된 사진&#10;&#10;자동 생성된 설명">
            <a:extLst>
              <a:ext uri="{FF2B5EF4-FFF2-40B4-BE49-F238E27FC236}">
                <a16:creationId xmlns:a16="http://schemas.microsoft.com/office/drawing/2014/main" id="{080C8965-BAFE-488F-B24A-18F5FCE156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53" b="91847" l="8676" r="89498">
                        <a14:foregroundMark x1="10274" y1="21343" x2="10731" y2="19424"/>
                        <a14:foregroundMark x1="18950" y1="18705" x2="18950" y2="18705"/>
                        <a14:foregroundMark x1="10046" y1="21343" x2="10046" y2="21343"/>
                        <a14:foregroundMark x1="10046" y1="21343" x2="10046" y2="22062"/>
                        <a14:foregroundMark x1="10274" y1="21583" x2="10274" y2="21583"/>
                        <a14:foregroundMark x1="9361" y1="21103" x2="9361" y2="21103"/>
                        <a14:foregroundMark x1="8904" y1="21343" x2="9817" y2="21103"/>
                        <a14:foregroundMark x1="19863" y1="19664" x2="17808" y2="19904"/>
                        <a14:foregroundMark x1="69178" y1="88249" x2="80365" y2="91847"/>
                        <a14:foregroundMark x1="80365" y1="91847" x2="84475" y2="892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6" y="4899584"/>
            <a:ext cx="991533" cy="94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02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6">
            <a:extLst>
              <a:ext uri="{FF2B5EF4-FFF2-40B4-BE49-F238E27FC236}">
                <a16:creationId xmlns:a16="http://schemas.microsoft.com/office/drawing/2014/main" id="{E5CA6629-F906-4355-9228-DBEFD0BDF01D}"/>
              </a:ext>
            </a:extLst>
          </p:cNvPr>
          <p:cNvSpPr/>
          <p:nvPr/>
        </p:nvSpPr>
        <p:spPr>
          <a:xfrm rot="5400000" flipV="1">
            <a:off x="2971753" y="-2283988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528CEDD-7B2D-457A-A8D9-768785D796BC}"/>
              </a:ext>
            </a:extLst>
          </p:cNvPr>
          <p:cNvSpPr/>
          <p:nvPr/>
        </p:nvSpPr>
        <p:spPr>
          <a:xfrm rot="10800000" flipV="1">
            <a:off x="616322" y="3062180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</a:endParaRP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B210441A-6145-463D-9E80-1B64EBB86D7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05079" y="705607"/>
            <a:ext cx="699081" cy="660490"/>
            <a:chOff x="1793" y="226"/>
            <a:chExt cx="4094" cy="3868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6D96BBE4-1F06-42AB-A870-BDEA7460F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1705"/>
              <a:ext cx="2847" cy="2357"/>
            </a:xfrm>
            <a:custGeom>
              <a:avLst/>
              <a:gdLst>
                <a:gd name="T0" fmla="*/ 0 w 8541"/>
                <a:gd name="T1" fmla="*/ 7068 h 7071"/>
                <a:gd name="T2" fmla="*/ 23 w 8541"/>
                <a:gd name="T3" fmla="*/ 7071 h 7071"/>
                <a:gd name="T4" fmla="*/ 209 w 8541"/>
                <a:gd name="T5" fmla="*/ 7070 h 7071"/>
                <a:gd name="T6" fmla="*/ 411 w 8541"/>
                <a:gd name="T7" fmla="*/ 7052 h 7071"/>
                <a:gd name="T8" fmla="*/ 681 w 8541"/>
                <a:gd name="T9" fmla="*/ 7010 h 7071"/>
                <a:gd name="T10" fmla="*/ 1017 w 8541"/>
                <a:gd name="T11" fmla="*/ 6934 h 7071"/>
                <a:gd name="T12" fmla="*/ 1315 w 8541"/>
                <a:gd name="T13" fmla="*/ 6849 h 7071"/>
                <a:gd name="T14" fmla="*/ 1534 w 8541"/>
                <a:gd name="T15" fmla="*/ 6777 h 7071"/>
                <a:gd name="T16" fmla="*/ 1768 w 8541"/>
                <a:gd name="T17" fmla="*/ 6691 h 7071"/>
                <a:gd name="T18" fmla="*/ 2020 w 8541"/>
                <a:gd name="T19" fmla="*/ 6591 h 7071"/>
                <a:gd name="T20" fmla="*/ 2288 w 8541"/>
                <a:gd name="T21" fmla="*/ 6475 h 7071"/>
                <a:gd name="T22" fmla="*/ 2572 w 8541"/>
                <a:gd name="T23" fmla="*/ 6341 h 7071"/>
                <a:gd name="T24" fmla="*/ 2874 w 8541"/>
                <a:gd name="T25" fmla="*/ 6190 h 7071"/>
                <a:gd name="T26" fmla="*/ 3191 w 8541"/>
                <a:gd name="T27" fmla="*/ 6018 h 7071"/>
                <a:gd name="T28" fmla="*/ 3525 w 8541"/>
                <a:gd name="T29" fmla="*/ 5827 h 7071"/>
                <a:gd name="T30" fmla="*/ 3875 w 8541"/>
                <a:gd name="T31" fmla="*/ 5614 h 7071"/>
                <a:gd name="T32" fmla="*/ 4242 w 8541"/>
                <a:gd name="T33" fmla="*/ 5378 h 7071"/>
                <a:gd name="T34" fmla="*/ 4625 w 8541"/>
                <a:gd name="T35" fmla="*/ 5117 h 7071"/>
                <a:gd name="T36" fmla="*/ 5025 w 8541"/>
                <a:gd name="T37" fmla="*/ 4831 h 7071"/>
                <a:gd name="T38" fmla="*/ 5441 w 8541"/>
                <a:gd name="T39" fmla="*/ 4519 h 7071"/>
                <a:gd name="T40" fmla="*/ 5873 w 8541"/>
                <a:gd name="T41" fmla="*/ 4180 h 7071"/>
                <a:gd name="T42" fmla="*/ 6322 w 8541"/>
                <a:gd name="T43" fmla="*/ 3811 h 7071"/>
                <a:gd name="T44" fmla="*/ 6786 w 8541"/>
                <a:gd name="T45" fmla="*/ 3412 h 7071"/>
                <a:gd name="T46" fmla="*/ 7268 w 8541"/>
                <a:gd name="T47" fmla="*/ 2983 h 7071"/>
                <a:gd name="T48" fmla="*/ 7765 w 8541"/>
                <a:gd name="T49" fmla="*/ 2521 h 7071"/>
                <a:gd name="T50" fmla="*/ 8277 w 8541"/>
                <a:gd name="T51" fmla="*/ 2026 h 7071"/>
                <a:gd name="T52" fmla="*/ 8541 w 8541"/>
                <a:gd name="T53" fmla="*/ 1764 h 7071"/>
                <a:gd name="T54" fmla="*/ 6776 w 8541"/>
                <a:gd name="T55" fmla="*/ 0 h 7071"/>
                <a:gd name="T56" fmla="*/ 2485 w 8541"/>
                <a:gd name="T57" fmla="*/ 4291 h 7071"/>
                <a:gd name="T58" fmla="*/ 1452 w 8541"/>
                <a:gd name="T59" fmla="*/ 5324 h 7071"/>
                <a:gd name="T60" fmla="*/ 1315 w 8541"/>
                <a:gd name="T61" fmla="*/ 5463 h 7071"/>
                <a:gd name="T62" fmla="*/ 1047 w 8541"/>
                <a:gd name="T63" fmla="*/ 5755 h 7071"/>
                <a:gd name="T64" fmla="*/ 792 w 8541"/>
                <a:gd name="T65" fmla="*/ 6052 h 7071"/>
                <a:gd name="T66" fmla="*/ 559 w 8541"/>
                <a:gd name="T67" fmla="*/ 6337 h 7071"/>
                <a:gd name="T68" fmla="*/ 91 w 8541"/>
                <a:gd name="T69" fmla="*/ 6941 h 7071"/>
                <a:gd name="T70" fmla="*/ 0 w 8541"/>
                <a:gd name="T71" fmla="*/ 7068 h 7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41" h="7071">
                  <a:moveTo>
                    <a:pt x="0" y="7068"/>
                  </a:moveTo>
                  <a:lnTo>
                    <a:pt x="23" y="7071"/>
                  </a:lnTo>
                  <a:lnTo>
                    <a:pt x="209" y="7070"/>
                  </a:lnTo>
                  <a:lnTo>
                    <a:pt x="411" y="7052"/>
                  </a:lnTo>
                  <a:lnTo>
                    <a:pt x="681" y="7010"/>
                  </a:lnTo>
                  <a:lnTo>
                    <a:pt x="1017" y="6934"/>
                  </a:lnTo>
                  <a:lnTo>
                    <a:pt x="1315" y="6849"/>
                  </a:lnTo>
                  <a:lnTo>
                    <a:pt x="1534" y="6777"/>
                  </a:lnTo>
                  <a:lnTo>
                    <a:pt x="1768" y="6691"/>
                  </a:lnTo>
                  <a:lnTo>
                    <a:pt x="2020" y="6591"/>
                  </a:lnTo>
                  <a:lnTo>
                    <a:pt x="2288" y="6475"/>
                  </a:lnTo>
                  <a:lnTo>
                    <a:pt x="2572" y="6341"/>
                  </a:lnTo>
                  <a:lnTo>
                    <a:pt x="2874" y="6190"/>
                  </a:lnTo>
                  <a:lnTo>
                    <a:pt x="3191" y="6018"/>
                  </a:lnTo>
                  <a:lnTo>
                    <a:pt x="3525" y="5827"/>
                  </a:lnTo>
                  <a:lnTo>
                    <a:pt x="3875" y="5614"/>
                  </a:lnTo>
                  <a:lnTo>
                    <a:pt x="4242" y="5378"/>
                  </a:lnTo>
                  <a:lnTo>
                    <a:pt x="4625" y="5117"/>
                  </a:lnTo>
                  <a:lnTo>
                    <a:pt x="5025" y="4831"/>
                  </a:lnTo>
                  <a:lnTo>
                    <a:pt x="5441" y="4519"/>
                  </a:lnTo>
                  <a:lnTo>
                    <a:pt x="5873" y="4180"/>
                  </a:lnTo>
                  <a:lnTo>
                    <a:pt x="6322" y="3811"/>
                  </a:lnTo>
                  <a:lnTo>
                    <a:pt x="6786" y="3412"/>
                  </a:lnTo>
                  <a:lnTo>
                    <a:pt x="7268" y="2983"/>
                  </a:lnTo>
                  <a:lnTo>
                    <a:pt x="7765" y="2521"/>
                  </a:lnTo>
                  <a:lnTo>
                    <a:pt x="8277" y="2026"/>
                  </a:lnTo>
                  <a:lnTo>
                    <a:pt x="8541" y="1764"/>
                  </a:lnTo>
                  <a:lnTo>
                    <a:pt x="6776" y="0"/>
                  </a:lnTo>
                  <a:lnTo>
                    <a:pt x="2485" y="4291"/>
                  </a:lnTo>
                  <a:lnTo>
                    <a:pt x="1452" y="5324"/>
                  </a:lnTo>
                  <a:lnTo>
                    <a:pt x="1315" y="5463"/>
                  </a:lnTo>
                  <a:lnTo>
                    <a:pt x="1047" y="5755"/>
                  </a:lnTo>
                  <a:lnTo>
                    <a:pt x="792" y="6052"/>
                  </a:lnTo>
                  <a:lnTo>
                    <a:pt x="559" y="6337"/>
                  </a:lnTo>
                  <a:lnTo>
                    <a:pt x="91" y="6941"/>
                  </a:lnTo>
                  <a:lnTo>
                    <a:pt x="0" y="706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6164446F-BCD8-49DC-8932-7857B745A0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5" y="1705"/>
              <a:ext cx="2847" cy="2356"/>
            </a:xfrm>
            <a:custGeom>
              <a:avLst/>
              <a:gdLst>
                <a:gd name="T0" fmla="*/ 0 w 8541"/>
                <a:gd name="T1" fmla="*/ 7068 h 7068"/>
                <a:gd name="T2" fmla="*/ 28 w 8541"/>
                <a:gd name="T3" fmla="*/ 7029 h 7068"/>
                <a:gd name="T4" fmla="*/ 270 w 8541"/>
                <a:gd name="T5" fmla="*/ 6705 h 7068"/>
                <a:gd name="T6" fmla="*/ 566 w 8541"/>
                <a:gd name="T7" fmla="*/ 6327 h 7068"/>
                <a:gd name="T8" fmla="*/ 798 w 8541"/>
                <a:gd name="T9" fmla="*/ 6044 h 7068"/>
                <a:gd name="T10" fmla="*/ 1051 w 8541"/>
                <a:gd name="T11" fmla="*/ 5751 h 7068"/>
                <a:gd name="T12" fmla="*/ 1316 w 8541"/>
                <a:gd name="T13" fmla="*/ 5461 h 7068"/>
                <a:gd name="T14" fmla="*/ 1452 w 8541"/>
                <a:gd name="T15" fmla="*/ 5324 h 7068"/>
                <a:gd name="T16" fmla="*/ 2485 w 8541"/>
                <a:gd name="T17" fmla="*/ 4291 h 7068"/>
                <a:gd name="T18" fmla="*/ 6776 w 8541"/>
                <a:gd name="T19" fmla="*/ 0 h 7068"/>
                <a:gd name="T20" fmla="*/ 6776 w 8541"/>
                <a:gd name="T21" fmla="*/ 0 h 7068"/>
                <a:gd name="T22" fmla="*/ 2485 w 8541"/>
                <a:gd name="T23" fmla="*/ 4291 h 7068"/>
                <a:gd name="T24" fmla="*/ 1452 w 8541"/>
                <a:gd name="T25" fmla="*/ 5324 h 7068"/>
                <a:gd name="T26" fmla="*/ 1316 w 8541"/>
                <a:gd name="T27" fmla="*/ 5461 h 7068"/>
                <a:gd name="T28" fmla="*/ 1051 w 8541"/>
                <a:gd name="T29" fmla="*/ 5751 h 7068"/>
                <a:gd name="T30" fmla="*/ 798 w 8541"/>
                <a:gd name="T31" fmla="*/ 6044 h 7068"/>
                <a:gd name="T32" fmla="*/ 566 w 8541"/>
                <a:gd name="T33" fmla="*/ 6327 h 7068"/>
                <a:gd name="T34" fmla="*/ 270 w 8541"/>
                <a:gd name="T35" fmla="*/ 6705 h 7068"/>
                <a:gd name="T36" fmla="*/ 28 w 8541"/>
                <a:gd name="T37" fmla="*/ 7029 h 7068"/>
                <a:gd name="T38" fmla="*/ 0 w 8541"/>
                <a:gd name="T39" fmla="*/ 7068 h 7068"/>
                <a:gd name="T40" fmla="*/ 0 w 8541"/>
                <a:gd name="T41" fmla="*/ 7068 h 7068"/>
                <a:gd name="T42" fmla="*/ 8541 w 8541"/>
                <a:gd name="T43" fmla="*/ 1765 h 7068"/>
                <a:gd name="T44" fmla="*/ 8541 w 8541"/>
                <a:gd name="T45" fmla="*/ 1764 h 7068"/>
                <a:gd name="T46" fmla="*/ 0 w 8541"/>
                <a:gd name="T47" fmla="*/ 7068 h 7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541" h="7068">
                  <a:moveTo>
                    <a:pt x="0" y="7068"/>
                  </a:moveTo>
                  <a:lnTo>
                    <a:pt x="28" y="7029"/>
                  </a:lnTo>
                  <a:lnTo>
                    <a:pt x="270" y="6705"/>
                  </a:lnTo>
                  <a:lnTo>
                    <a:pt x="566" y="6327"/>
                  </a:lnTo>
                  <a:lnTo>
                    <a:pt x="798" y="6044"/>
                  </a:lnTo>
                  <a:lnTo>
                    <a:pt x="1051" y="5751"/>
                  </a:lnTo>
                  <a:lnTo>
                    <a:pt x="1316" y="5461"/>
                  </a:lnTo>
                  <a:lnTo>
                    <a:pt x="1452" y="5324"/>
                  </a:lnTo>
                  <a:lnTo>
                    <a:pt x="2485" y="4291"/>
                  </a:lnTo>
                  <a:lnTo>
                    <a:pt x="6776" y="0"/>
                  </a:lnTo>
                  <a:lnTo>
                    <a:pt x="6776" y="0"/>
                  </a:lnTo>
                  <a:lnTo>
                    <a:pt x="2485" y="4291"/>
                  </a:lnTo>
                  <a:lnTo>
                    <a:pt x="1452" y="5324"/>
                  </a:lnTo>
                  <a:lnTo>
                    <a:pt x="1316" y="5461"/>
                  </a:lnTo>
                  <a:lnTo>
                    <a:pt x="1051" y="5751"/>
                  </a:lnTo>
                  <a:lnTo>
                    <a:pt x="798" y="6044"/>
                  </a:lnTo>
                  <a:lnTo>
                    <a:pt x="566" y="6327"/>
                  </a:lnTo>
                  <a:lnTo>
                    <a:pt x="270" y="6705"/>
                  </a:lnTo>
                  <a:lnTo>
                    <a:pt x="28" y="7029"/>
                  </a:lnTo>
                  <a:lnTo>
                    <a:pt x="0" y="7068"/>
                  </a:lnTo>
                  <a:close/>
                  <a:moveTo>
                    <a:pt x="0" y="7068"/>
                  </a:moveTo>
                  <a:lnTo>
                    <a:pt x="8541" y="1765"/>
                  </a:lnTo>
                  <a:lnTo>
                    <a:pt x="8541" y="1764"/>
                  </a:lnTo>
                  <a:lnTo>
                    <a:pt x="0" y="7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B1885370-08E2-4649-8A42-A891540A0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1705"/>
              <a:ext cx="2847" cy="2357"/>
            </a:xfrm>
            <a:custGeom>
              <a:avLst/>
              <a:gdLst>
                <a:gd name="T0" fmla="*/ 100 w 8541"/>
                <a:gd name="T1" fmla="*/ 7071 h 7071"/>
                <a:gd name="T2" fmla="*/ 16 w 8541"/>
                <a:gd name="T3" fmla="*/ 7070 h 7071"/>
                <a:gd name="T4" fmla="*/ 0 w 8541"/>
                <a:gd name="T5" fmla="*/ 7068 h 7071"/>
                <a:gd name="T6" fmla="*/ 0 w 8541"/>
                <a:gd name="T7" fmla="*/ 7068 h 7071"/>
                <a:gd name="T8" fmla="*/ 0 w 8541"/>
                <a:gd name="T9" fmla="*/ 7068 h 7071"/>
                <a:gd name="T10" fmla="*/ 0 w 8541"/>
                <a:gd name="T11" fmla="*/ 7068 h 7071"/>
                <a:gd name="T12" fmla="*/ 28 w 8541"/>
                <a:gd name="T13" fmla="*/ 7029 h 7071"/>
                <a:gd name="T14" fmla="*/ 270 w 8541"/>
                <a:gd name="T15" fmla="*/ 6705 h 7071"/>
                <a:gd name="T16" fmla="*/ 566 w 8541"/>
                <a:gd name="T17" fmla="*/ 6327 h 7071"/>
                <a:gd name="T18" fmla="*/ 798 w 8541"/>
                <a:gd name="T19" fmla="*/ 6044 h 7071"/>
                <a:gd name="T20" fmla="*/ 1051 w 8541"/>
                <a:gd name="T21" fmla="*/ 5751 h 7071"/>
                <a:gd name="T22" fmla="*/ 1316 w 8541"/>
                <a:gd name="T23" fmla="*/ 5461 h 7071"/>
                <a:gd name="T24" fmla="*/ 1452 w 8541"/>
                <a:gd name="T25" fmla="*/ 5324 h 7071"/>
                <a:gd name="T26" fmla="*/ 2485 w 8541"/>
                <a:gd name="T27" fmla="*/ 4291 h 7071"/>
                <a:gd name="T28" fmla="*/ 6776 w 8541"/>
                <a:gd name="T29" fmla="*/ 0 h 7071"/>
                <a:gd name="T30" fmla="*/ 8541 w 8541"/>
                <a:gd name="T31" fmla="*/ 1764 h 7071"/>
                <a:gd name="T32" fmla="*/ 8541 w 8541"/>
                <a:gd name="T33" fmla="*/ 1764 h 7071"/>
                <a:gd name="T34" fmla="*/ 8541 w 8541"/>
                <a:gd name="T35" fmla="*/ 1764 h 7071"/>
                <a:gd name="T36" fmla="*/ 8541 w 8541"/>
                <a:gd name="T37" fmla="*/ 1764 h 7071"/>
                <a:gd name="T38" fmla="*/ 7046 w 8541"/>
                <a:gd name="T39" fmla="*/ 272 h 7071"/>
                <a:gd name="T40" fmla="*/ 2756 w 8541"/>
                <a:gd name="T41" fmla="*/ 4563 h 7071"/>
                <a:gd name="T42" fmla="*/ 1722 w 8541"/>
                <a:gd name="T43" fmla="*/ 5597 h 7071"/>
                <a:gd name="T44" fmla="*/ 1633 w 8541"/>
                <a:gd name="T45" fmla="*/ 5687 h 7071"/>
                <a:gd name="T46" fmla="*/ 1455 w 8541"/>
                <a:gd name="T47" fmla="*/ 5877 h 7071"/>
                <a:gd name="T48" fmla="*/ 1193 w 8541"/>
                <a:gd name="T49" fmla="*/ 6171 h 7071"/>
                <a:gd name="T50" fmla="*/ 873 w 8541"/>
                <a:gd name="T51" fmla="*/ 6555 h 7071"/>
                <a:gd name="T52" fmla="*/ 601 w 8541"/>
                <a:gd name="T53" fmla="*/ 6898 h 7071"/>
                <a:gd name="T54" fmla="*/ 493 w 8541"/>
                <a:gd name="T55" fmla="*/ 7041 h 7071"/>
                <a:gd name="T56" fmla="*/ 363 w 8541"/>
                <a:gd name="T57" fmla="*/ 7057 h 7071"/>
                <a:gd name="T58" fmla="*/ 166 w 8541"/>
                <a:gd name="T59" fmla="*/ 7071 h 7071"/>
                <a:gd name="T60" fmla="*/ 100 w 8541"/>
                <a:gd name="T61" fmla="*/ 7071 h 7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541" h="7071">
                  <a:moveTo>
                    <a:pt x="100" y="7071"/>
                  </a:moveTo>
                  <a:lnTo>
                    <a:pt x="16" y="7070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28" y="7029"/>
                  </a:lnTo>
                  <a:lnTo>
                    <a:pt x="270" y="6705"/>
                  </a:lnTo>
                  <a:lnTo>
                    <a:pt x="566" y="6327"/>
                  </a:lnTo>
                  <a:lnTo>
                    <a:pt x="798" y="6044"/>
                  </a:lnTo>
                  <a:lnTo>
                    <a:pt x="1051" y="5751"/>
                  </a:lnTo>
                  <a:lnTo>
                    <a:pt x="1316" y="5461"/>
                  </a:lnTo>
                  <a:lnTo>
                    <a:pt x="1452" y="5324"/>
                  </a:lnTo>
                  <a:lnTo>
                    <a:pt x="2485" y="4291"/>
                  </a:lnTo>
                  <a:lnTo>
                    <a:pt x="6776" y="0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7046" y="272"/>
                  </a:lnTo>
                  <a:lnTo>
                    <a:pt x="2756" y="4563"/>
                  </a:lnTo>
                  <a:lnTo>
                    <a:pt x="1722" y="5597"/>
                  </a:lnTo>
                  <a:lnTo>
                    <a:pt x="1633" y="5687"/>
                  </a:lnTo>
                  <a:lnTo>
                    <a:pt x="1455" y="5877"/>
                  </a:lnTo>
                  <a:lnTo>
                    <a:pt x="1193" y="6171"/>
                  </a:lnTo>
                  <a:lnTo>
                    <a:pt x="873" y="6555"/>
                  </a:lnTo>
                  <a:lnTo>
                    <a:pt x="601" y="6898"/>
                  </a:lnTo>
                  <a:lnTo>
                    <a:pt x="493" y="7041"/>
                  </a:lnTo>
                  <a:lnTo>
                    <a:pt x="363" y="7057"/>
                  </a:lnTo>
                  <a:lnTo>
                    <a:pt x="166" y="7071"/>
                  </a:lnTo>
                  <a:lnTo>
                    <a:pt x="100" y="7071"/>
                  </a:lnTo>
                  <a:close/>
                </a:path>
              </a:pathLst>
            </a:custGeom>
            <a:solidFill>
              <a:srgbClr val="EA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4B9E7B81-EC46-4880-B4C2-4DAAC00FB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2202"/>
              <a:ext cx="561" cy="561"/>
            </a:xfrm>
            <a:custGeom>
              <a:avLst/>
              <a:gdLst>
                <a:gd name="T0" fmla="*/ 228 w 1683"/>
                <a:gd name="T1" fmla="*/ 1683 h 1683"/>
                <a:gd name="T2" fmla="*/ 1683 w 1683"/>
                <a:gd name="T3" fmla="*/ 230 h 1683"/>
                <a:gd name="T4" fmla="*/ 1452 w 1683"/>
                <a:gd name="T5" fmla="*/ 0 h 1683"/>
                <a:gd name="T6" fmla="*/ 0 w 1683"/>
                <a:gd name="T7" fmla="*/ 1454 h 1683"/>
                <a:gd name="T8" fmla="*/ 228 w 1683"/>
                <a:gd name="T9" fmla="*/ 1683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3" h="1683">
                  <a:moveTo>
                    <a:pt x="228" y="1683"/>
                  </a:moveTo>
                  <a:lnTo>
                    <a:pt x="1683" y="230"/>
                  </a:lnTo>
                  <a:lnTo>
                    <a:pt x="1452" y="0"/>
                  </a:lnTo>
                  <a:lnTo>
                    <a:pt x="0" y="1454"/>
                  </a:lnTo>
                  <a:lnTo>
                    <a:pt x="228" y="16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F08A9EC8-B0FF-428C-A03F-123CD06F5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2674"/>
              <a:ext cx="2331" cy="1387"/>
            </a:xfrm>
            <a:custGeom>
              <a:avLst/>
              <a:gdLst>
                <a:gd name="T0" fmla="*/ 884 w 6992"/>
                <a:gd name="T1" fmla="*/ 3688 h 4163"/>
                <a:gd name="T2" fmla="*/ 1894 w 6992"/>
                <a:gd name="T3" fmla="*/ 3324 h 4163"/>
                <a:gd name="T4" fmla="*/ 3083 w 6992"/>
                <a:gd name="T5" fmla="*/ 2732 h 4163"/>
                <a:gd name="T6" fmla="*/ 3672 w 6992"/>
                <a:gd name="T7" fmla="*/ 2365 h 4163"/>
                <a:gd name="T8" fmla="*/ 4307 w 6992"/>
                <a:gd name="T9" fmla="*/ 1966 h 4163"/>
                <a:gd name="T10" fmla="*/ 4897 w 6992"/>
                <a:gd name="T11" fmla="*/ 1531 h 4163"/>
                <a:gd name="T12" fmla="*/ 5440 w 6992"/>
                <a:gd name="T13" fmla="*/ 1128 h 4163"/>
                <a:gd name="T14" fmla="*/ 6312 w 6992"/>
                <a:gd name="T15" fmla="*/ 409 h 4163"/>
                <a:gd name="T16" fmla="*/ 6774 w 6992"/>
                <a:gd name="T17" fmla="*/ 0 h 4163"/>
                <a:gd name="T18" fmla="*/ 6992 w 6992"/>
                <a:gd name="T19" fmla="*/ 157 h 4163"/>
                <a:gd name="T20" fmla="*/ 6948 w 6992"/>
                <a:gd name="T21" fmla="*/ 363 h 4163"/>
                <a:gd name="T22" fmla="*/ 5887 w 6992"/>
                <a:gd name="T23" fmla="*/ 1262 h 4163"/>
                <a:gd name="T24" fmla="*/ 4787 w 6992"/>
                <a:gd name="T25" fmla="*/ 2097 h 4163"/>
                <a:gd name="T26" fmla="*/ 4052 w 6992"/>
                <a:gd name="T27" fmla="*/ 2596 h 4163"/>
                <a:gd name="T28" fmla="*/ 3423 w 6992"/>
                <a:gd name="T29" fmla="*/ 2982 h 4163"/>
                <a:gd name="T30" fmla="*/ 2497 w 6992"/>
                <a:gd name="T31" fmla="*/ 3473 h 4163"/>
                <a:gd name="T32" fmla="*/ 1522 w 6992"/>
                <a:gd name="T33" fmla="*/ 3875 h 4163"/>
                <a:gd name="T34" fmla="*/ 810 w 6992"/>
                <a:gd name="T35" fmla="*/ 4078 h 4163"/>
                <a:gd name="T36" fmla="*/ 254 w 6992"/>
                <a:gd name="T37" fmla="*/ 4162 h 4163"/>
                <a:gd name="T38" fmla="*/ 0 w 6992"/>
                <a:gd name="T39" fmla="*/ 4163 h 4163"/>
                <a:gd name="T40" fmla="*/ 884 w 6992"/>
                <a:gd name="T41" fmla="*/ 3688 h 4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92" h="4163">
                  <a:moveTo>
                    <a:pt x="884" y="3688"/>
                  </a:moveTo>
                  <a:lnTo>
                    <a:pt x="1894" y="3324"/>
                  </a:lnTo>
                  <a:lnTo>
                    <a:pt x="3083" y="2732"/>
                  </a:lnTo>
                  <a:lnTo>
                    <a:pt x="3672" y="2365"/>
                  </a:lnTo>
                  <a:lnTo>
                    <a:pt x="4307" y="1966"/>
                  </a:lnTo>
                  <a:lnTo>
                    <a:pt x="4897" y="1531"/>
                  </a:lnTo>
                  <a:lnTo>
                    <a:pt x="5440" y="1128"/>
                  </a:lnTo>
                  <a:lnTo>
                    <a:pt x="6312" y="409"/>
                  </a:lnTo>
                  <a:lnTo>
                    <a:pt x="6774" y="0"/>
                  </a:lnTo>
                  <a:lnTo>
                    <a:pt x="6992" y="157"/>
                  </a:lnTo>
                  <a:lnTo>
                    <a:pt x="6948" y="363"/>
                  </a:lnTo>
                  <a:lnTo>
                    <a:pt x="5887" y="1262"/>
                  </a:lnTo>
                  <a:lnTo>
                    <a:pt x="4787" y="2097"/>
                  </a:lnTo>
                  <a:lnTo>
                    <a:pt x="4052" y="2596"/>
                  </a:lnTo>
                  <a:lnTo>
                    <a:pt x="3423" y="2982"/>
                  </a:lnTo>
                  <a:lnTo>
                    <a:pt x="2497" y="3473"/>
                  </a:lnTo>
                  <a:lnTo>
                    <a:pt x="1522" y="3875"/>
                  </a:lnTo>
                  <a:lnTo>
                    <a:pt x="810" y="4078"/>
                  </a:lnTo>
                  <a:lnTo>
                    <a:pt x="254" y="4162"/>
                  </a:lnTo>
                  <a:lnTo>
                    <a:pt x="0" y="4163"/>
                  </a:lnTo>
                  <a:lnTo>
                    <a:pt x="884" y="36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B0E7977E-1AB2-4956-96B2-84C197165E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4" y="1570"/>
              <a:ext cx="679" cy="723"/>
            </a:xfrm>
            <a:custGeom>
              <a:avLst/>
              <a:gdLst>
                <a:gd name="T0" fmla="*/ 406 w 2036"/>
                <a:gd name="T1" fmla="*/ 0 h 2170"/>
                <a:gd name="T2" fmla="*/ 1220 w 2036"/>
                <a:gd name="T3" fmla="*/ 815 h 2170"/>
                <a:gd name="T4" fmla="*/ 1086 w 2036"/>
                <a:gd name="T5" fmla="*/ 949 h 2170"/>
                <a:gd name="T6" fmla="*/ 2036 w 2036"/>
                <a:gd name="T7" fmla="*/ 1899 h 2170"/>
                <a:gd name="T8" fmla="*/ 1764 w 2036"/>
                <a:gd name="T9" fmla="*/ 2170 h 2170"/>
                <a:gd name="T10" fmla="*/ 815 w 2036"/>
                <a:gd name="T11" fmla="*/ 1219 h 2170"/>
                <a:gd name="T12" fmla="*/ 773 w 2036"/>
                <a:gd name="T13" fmla="*/ 1179 h 2170"/>
                <a:gd name="T14" fmla="*/ 0 w 2036"/>
                <a:gd name="T15" fmla="*/ 406 h 2170"/>
                <a:gd name="T16" fmla="*/ 406 w 2036"/>
                <a:gd name="T17" fmla="*/ 0 h 2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6" h="2170">
                  <a:moveTo>
                    <a:pt x="406" y="0"/>
                  </a:moveTo>
                  <a:lnTo>
                    <a:pt x="1220" y="815"/>
                  </a:lnTo>
                  <a:lnTo>
                    <a:pt x="1086" y="949"/>
                  </a:lnTo>
                  <a:lnTo>
                    <a:pt x="2036" y="1899"/>
                  </a:lnTo>
                  <a:lnTo>
                    <a:pt x="1764" y="2170"/>
                  </a:lnTo>
                  <a:lnTo>
                    <a:pt x="815" y="1219"/>
                  </a:lnTo>
                  <a:lnTo>
                    <a:pt x="773" y="1179"/>
                  </a:lnTo>
                  <a:lnTo>
                    <a:pt x="0" y="406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EF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36A6B714-E366-45F4-972D-0394DF1C3D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7" cy="128"/>
            </a:xfrm>
            <a:custGeom>
              <a:avLst/>
              <a:gdLst>
                <a:gd name="T0" fmla="*/ 55 w 382"/>
                <a:gd name="T1" fmla="*/ 328 h 383"/>
                <a:gd name="T2" fmla="*/ 69 w 382"/>
                <a:gd name="T3" fmla="*/ 341 h 383"/>
                <a:gd name="T4" fmla="*/ 101 w 382"/>
                <a:gd name="T5" fmla="*/ 361 h 383"/>
                <a:gd name="T6" fmla="*/ 136 w 382"/>
                <a:gd name="T7" fmla="*/ 376 h 383"/>
                <a:gd name="T8" fmla="*/ 172 w 382"/>
                <a:gd name="T9" fmla="*/ 383 h 383"/>
                <a:gd name="T10" fmla="*/ 209 w 382"/>
                <a:gd name="T11" fmla="*/ 383 h 383"/>
                <a:gd name="T12" fmla="*/ 245 w 382"/>
                <a:gd name="T13" fmla="*/ 376 h 383"/>
                <a:gd name="T14" fmla="*/ 280 w 382"/>
                <a:gd name="T15" fmla="*/ 361 h 383"/>
                <a:gd name="T16" fmla="*/ 311 w 382"/>
                <a:gd name="T17" fmla="*/ 341 h 383"/>
                <a:gd name="T18" fmla="*/ 326 w 382"/>
                <a:gd name="T19" fmla="*/ 328 h 383"/>
                <a:gd name="T20" fmla="*/ 340 w 382"/>
                <a:gd name="T21" fmla="*/ 312 h 383"/>
                <a:gd name="T22" fmla="*/ 360 w 382"/>
                <a:gd name="T23" fmla="*/ 281 h 383"/>
                <a:gd name="T24" fmla="*/ 375 w 382"/>
                <a:gd name="T25" fmla="*/ 246 h 383"/>
                <a:gd name="T26" fmla="*/ 382 w 382"/>
                <a:gd name="T27" fmla="*/ 209 h 383"/>
                <a:gd name="T28" fmla="*/ 382 w 382"/>
                <a:gd name="T29" fmla="*/ 173 h 383"/>
                <a:gd name="T30" fmla="*/ 375 w 382"/>
                <a:gd name="T31" fmla="*/ 135 h 383"/>
                <a:gd name="T32" fmla="*/ 360 w 382"/>
                <a:gd name="T33" fmla="*/ 101 h 383"/>
                <a:gd name="T34" fmla="*/ 339 w 382"/>
                <a:gd name="T35" fmla="*/ 69 h 383"/>
                <a:gd name="T36" fmla="*/ 326 w 382"/>
                <a:gd name="T37" fmla="*/ 55 h 383"/>
                <a:gd name="T38" fmla="*/ 311 w 382"/>
                <a:gd name="T39" fmla="*/ 42 h 383"/>
                <a:gd name="T40" fmla="*/ 280 w 382"/>
                <a:gd name="T41" fmla="*/ 20 h 383"/>
                <a:gd name="T42" fmla="*/ 245 w 382"/>
                <a:gd name="T43" fmla="*/ 7 h 383"/>
                <a:gd name="T44" fmla="*/ 209 w 382"/>
                <a:gd name="T45" fmla="*/ 0 h 383"/>
                <a:gd name="T46" fmla="*/ 172 w 382"/>
                <a:gd name="T47" fmla="*/ 0 h 383"/>
                <a:gd name="T48" fmla="*/ 136 w 382"/>
                <a:gd name="T49" fmla="*/ 6 h 383"/>
                <a:gd name="T50" fmla="*/ 101 w 382"/>
                <a:gd name="T51" fmla="*/ 20 h 383"/>
                <a:gd name="T52" fmla="*/ 69 w 382"/>
                <a:gd name="T53" fmla="*/ 42 h 383"/>
                <a:gd name="T54" fmla="*/ 55 w 382"/>
                <a:gd name="T55" fmla="*/ 55 h 383"/>
                <a:gd name="T56" fmla="*/ 42 w 382"/>
                <a:gd name="T57" fmla="*/ 69 h 383"/>
                <a:gd name="T58" fmla="*/ 21 w 382"/>
                <a:gd name="T59" fmla="*/ 101 h 383"/>
                <a:gd name="T60" fmla="*/ 6 w 382"/>
                <a:gd name="T61" fmla="*/ 137 h 383"/>
                <a:gd name="T62" fmla="*/ 0 w 382"/>
                <a:gd name="T63" fmla="*/ 173 h 383"/>
                <a:gd name="T64" fmla="*/ 0 w 382"/>
                <a:gd name="T65" fmla="*/ 210 h 383"/>
                <a:gd name="T66" fmla="*/ 6 w 382"/>
                <a:gd name="T67" fmla="*/ 246 h 383"/>
                <a:gd name="T68" fmla="*/ 21 w 382"/>
                <a:gd name="T69" fmla="*/ 281 h 383"/>
                <a:gd name="T70" fmla="*/ 42 w 382"/>
                <a:gd name="T71" fmla="*/ 314 h 383"/>
                <a:gd name="T72" fmla="*/ 55 w 382"/>
                <a:gd name="T73" fmla="*/ 32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2" h="383">
                  <a:moveTo>
                    <a:pt x="55" y="328"/>
                  </a:moveTo>
                  <a:lnTo>
                    <a:pt x="69" y="341"/>
                  </a:lnTo>
                  <a:lnTo>
                    <a:pt x="101" y="361"/>
                  </a:lnTo>
                  <a:lnTo>
                    <a:pt x="136" y="376"/>
                  </a:lnTo>
                  <a:lnTo>
                    <a:pt x="172" y="383"/>
                  </a:lnTo>
                  <a:lnTo>
                    <a:pt x="209" y="383"/>
                  </a:lnTo>
                  <a:lnTo>
                    <a:pt x="245" y="376"/>
                  </a:lnTo>
                  <a:lnTo>
                    <a:pt x="280" y="361"/>
                  </a:lnTo>
                  <a:lnTo>
                    <a:pt x="311" y="341"/>
                  </a:lnTo>
                  <a:lnTo>
                    <a:pt x="326" y="328"/>
                  </a:lnTo>
                  <a:lnTo>
                    <a:pt x="340" y="312"/>
                  </a:lnTo>
                  <a:lnTo>
                    <a:pt x="360" y="281"/>
                  </a:lnTo>
                  <a:lnTo>
                    <a:pt x="375" y="246"/>
                  </a:lnTo>
                  <a:lnTo>
                    <a:pt x="382" y="209"/>
                  </a:lnTo>
                  <a:lnTo>
                    <a:pt x="382" y="173"/>
                  </a:lnTo>
                  <a:lnTo>
                    <a:pt x="375" y="135"/>
                  </a:lnTo>
                  <a:lnTo>
                    <a:pt x="360" y="101"/>
                  </a:lnTo>
                  <a:lnTo>
                    <a:pt x="339" y="69"/>
                  </a:lnTo>
                  <a:lnTo>
                    <a:pt x="326" y="55"/>
                  </a:lnTo>
                  <a:lnTo>
                    <a:pt x="311" y="42"/>
                  </a:lnTo>
                  <a:lnTo>
                    <a:pt x="280" y="20"/>
                  </a:lnTo>
                  <a:lnTo>
                    <a:pt x="245" y="7"/>
                  </a:lnTo>
                  <a:lnTo>
                    <a:pt x="209" y="0"/>
                  </a:lnTo>
                  <a:lnTo>
                    <a:pt x="172" y="0"/>
                  </a:lnTo>
                  <a:lnTo>
                    <a:pt x="136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1" y="101"/>
                  </a:lnTo>
                  <a:lnTo>
                    <a:pt x="6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6" y="246"/>
                  </a:lnTo>
                  <a:lnTo>
                    <a:pt x="21" y="281"/>
                  </a:lnTo>
                  <a:lnTo>
                    <a:pt x="42" y="314"/>
                  </a:lnTo>
                  <a:lnTo>
                    <a:pt x="55" y="32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6CC6A768-91BD-41E2-8B2F-486ADB2D0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8" cy="127"/>
            </a:xfrm>
            <a:custGeom>
              <a:avLst/>
              <a:gdLst>
                <a:gd name="T0" fmla="*/ 57 w 385"/>
                <a:gd name="T1" fmla="*/ 326 h 381"/>
                <a:gd name="T2" fmla="*/ 71 w 385"/>
                <a:gd name="T3" fmla="*/ 339 h 381"/>
                <a:gd name="T4" fmla="*/ 103 w 385"/>
                <a:gd name="T5" fmla="*/ 361 h 381"/>
                <a:gd name="T6" fmla="*/ 137 w 385"/>
                <a:gd name="T7" fmla="*/ 374 h 381"/>
                <a:gd name="T8" fmla="*/ 173 w 385"/>
                <a:gd name="T9" fmla="*/ 381 h 381"/>
                <a:gd name="T10" fmla="*/ 211 w 385"/>
                <a:gd name="T11" fmla="*/ 381 h 381"/>
                <a:gd name="T12" fmla="*/ 247 w 385"/>
                <a:gd name="T13" fmla="*/ 375 h 381"/>
                <a:gd name="T14" fmla="*/ 281 w 385"/>
                <a:gd name="T15" fmla="*/ 361 h 381"/>
                <a:gd name="T16" fmla="*/ 314 w 385"/>
                <a:gd name="T17" fmla="*/ 339 h 381"/>
                <a:gd name="T18" fmla="*/ 329 w 385"/>
                <a:gd name="T19" fmla="*/ 326 h 381"/>
                <a:gd name="T20" fmla="*/ 342 w 385"/>
                <a:gd name="T21" fmla="*/ 312 h 381"/>
                <a:gd name="T22" fmla="*/ 363 w 385"/>
                <a:gd name="T23" fmla="*/ 280 h 381"/>
                <a:gd name="T24" fmla="*/ 378 w 385"/>
                <a:gd name="T25" fmla="*/ 246 h 381"/>
                <a:gd name="T26" fmla="*/ 385 w 385"/>
                <a:gd name="T27" fmla="*/ 210 h 381"/>
                <a:gd name="T28" fmla="*/ 385 w 385"/>
                <a:gd name="T29" fmla="*/ 172 h 381"/>
                <a:gd name="T30" fmla="*/ 378 w 385"/>
                <a:gd name="T31" fmla="*/ 136 h 381"/>
                <a:gd name="T32" fmla="*/ 363 w 385"/>
                <a:gd name="T33" fmla="*/ 102 h 381"/>
                <a:gd name="T34" fmla="*/ 342 w 385"/>
                <a:gd name="T35" fmla="*/ 70 h 381"/>
                <a:gd name="T36" fmla="*/ 329 w 385"/>
                <a:gd name="T37" fmla="*/ 56 h 381"/>
                <a:gd name="T38" fmla="*/ 314 w 385"/>
                <a:gd name="T39" fmla="*/ 41 h 381"/>
                <a:gd name="T40" fmla="*/ 281 w 385"/>
                <a:gd name="T41" fmla="*/ 21 h 381"/>
                <a:gd name="T42" fmla="*/ 247 w 385"/>
                <a:gd name="T43" fmla="*/ 7 h 381"/>
                <a:gd name="T44" fmla="*/ 211 w 385"/>
                <a:gd name="T45" fmla="*/ 0 h 381"/>
                <a:gd name="T46" fmla="*/ 173 w 385"/>
                <a:gd name="T47" fmla="*/ 0 h 381"/>
                <a:gd name="T48" fmla="*/ 137 w 385"/>
                <a:gd name="T49" fmla="*/ 7 h 381"/>
                <a:gd name="T50" fmla="*/ 103 w 385"/>
                <a:gd name="T51" fmla="*/ 21 h 381"/>
                <a:gd name="T52" fmla="*/ 71 w 385"/>
                <a:gd name="T53" fmla="*/ 41 h 381"/>
                <a:gd name="T54" fmla="*/ 57 w 385"/>
                <a:gd name="T55" fmla="*/ 56 h 381"/>
                <a:gd name="T56" fmla="*/ 42 w 385"/>
                <a:gd name="T57" fmla="*/ 70 h 381"/>
                <a:gd name="T58" fmla="*/ 22 w 385"/>
                <a:gd name="T59" fmla="*/ 102 h 381"/>
                <a:gd name="T60" fmla="*/ 8 w 385"/>
                <a:gd name="T61" fmla="*/ 136 h 381"/>
                <a:gd name="T62" fmla="*/ 0 w 385"/>
                <a:gd name="T63" fmla="*/ 172 h 381"/>
                <a:gd name="T64" fmla="*/ 0 w 385"/>
                <a:gd name="T65" fmla="*/ 208 h 381"/>
                <a:gd name="T66" fmla="*/ 8 w 385"/>
                <a:gd name="T67" fmla="*/ 246 h 381"/>
                <a:gd name="T68" fmla="*/ 22 w 385"/>
                <a:gd name="T69" fmla="*/ 280 h 381"/>
                <a:gd name="T70" fmla="*/ 42 w 385"/>
                <a:gd name="T71" fmla="*/ 312 h 381"/>
                <a:gd name="T72" fmla="*/ 57 w 385"/>
                <a:gd name="T73" fmla="*/ 32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5" h="381">
                  <a:moveTo>
                    <a:pt x="57" y="326"/>
                  </a:moveTo>
                  <a:lnTo>
                    <a:pt x="71" y="339"/>
                  </a:lnTo>
                  <a:lnTo>
                    <a:pt x="103" y="361"/>
                  </a:lnTo>
                  <a:lnTo>
                    <a:pt x="137" y="374"/>
                  </a:lnTo>
                  <a:lnTo>
                    <a:pt x="173" y="381"/>
                  </a:lnTo>
                  <a:lnTo>
                    <a:pt x="211" y="381"/>
                  </a:lnTo>
                  <a:lnTo>
                    <a:pt x="247" y="375"/>
                  </a:lnTo>
                  <a:lnTo>
                    <a:pt x="281" y="361"/>
                  </a:lnTo>
                  <a:lnTo>
                    <a:pt x="314" y="339"/>
                  </a:lnTo>
                  <a:lnTo>
                    <a:pt x="329" y="326"/>
                  </a:lnTo>
                  <a:lnTo>
                    <a:pt x="342" y="312"/>
                  </a:lnTo>
                  <a:lnTo>
                    <a:pt x="363" y="280"/>
                  </a:lnTo>
                  <a:lnTo>
                    <a:pt x="378" y="246"/>
                  </a:lnTo>
                  <a:lnTo>
                    <a:pt x="385" y="210"/>
                  </a:lnTo>
                  <a:lnTo>
                    <a:pt x="385" y="172"/>
                  </a:lnTo>
                  <a:lnTo>
                    <a:pt x="378" y="136"/>
                  </a:lnTo>
                  <a:lnTo>
                    <a:pt x="363" y="102"/>
                  </a:lnTo>
                  <a:lnTo>
                    <a:pt x="342" y="70"/>
                  </a:lnTo>
                  <a:lnTo>
                    <a:pt x="329" y="56"/>
                  </a:lnTo>
                  <a:lnTo>
                    <a:pt x="314" y="41"/>
                  </a:lnTo>
                  <a:lnTo>
                    <a:pt x="281" y="21"/>
                  </a:lnTo>
                  <a:lnTo>
                    <a:pt x="247" y="7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3" y="21"/>
                  </a:lnTo>
                  <a:lnTo>
                    <a:pt x="71" y="41"/>
                  </a:lnTo>
                  <a:lnTo>
                    <a:pt x="57" y="56"/>
                  </a:lnTo>
                  <a:lnTo>
                    <a:pt x="42" y="70"/>
                  </a:lnTo>
                  <a:lnTo>
                    <a:pt x="22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08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7" y="326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AB44EC3C-F730-4745-A09F-E71BBD480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8" cy="128"/>
            </a:xfrm>
            <a:custGeom>
              <a:avLst/>
              <a:gdLst>
                <a:gd name="T0" fmla="*/ 55 w 383"/>
                <a:gd name="T1" fmla="*/ 328 h 384"/>
                <a:gd name="T2" fmla="*/ 69 w 383"/>
                <a:gd name="T3" fmla="*/ 342 h 384"/>
                <a:gd name="T4" fmla="*/ 102 w 383"/>
                <a:gd name="T5" fmla="*/ 363 h 384"/>
                <a:gd name="T6" fmla="*/ 137 w 383"/>
                <a:gd name="T7" fmla="*/ 377 h 384"/>
                <a:gd name="T8" fmla="*/ 173 w 383"/>
                <a:gd name="T9" fmla="*/ 384 h 384"/>
                <a:gd name="T10" fmla="*/ 210 w 383"/>
                <a:gd name="T11" fmla="*/ 384 h 384"/>
                <a:gd name="T12" fmla="*/ 246 w 383"/>
                <a:gd name="T13" fmla="*/ 377 h 384"/>
                <a:gd name="T14" fmla="*/ 281 w 383"/>
                <a:gd name="T15" fmla="*/ 363 h 384"/>
                <a:gd name="T16" fmla="*/ 312 w 383"/>
                <a:gd name="T17" fmla="*/ 342 h 384"/>
                <a:gd name="T18" fmla="*/ 327 w 383"/>
                <a:gd name="T19" fmla="*/ 328 h 384"/>
                <a:gd name="T20" fmla="*/ 341 w 383"/>
                <a:gd name="T21" fmla="*/ 314 h 384"/>
                <a:gd name="T22" fmla="*/ 361 w 383"/>
                <a:gd name="T23" fmla="*/ 282 h 384"/>
                <a:gd name="T24" fmla="*/ 376 w 383"/>
                <a:gd name="T25" fmla="*/ 247 h 384"/>
                <a:gd name="T26" fmla="*/ 383 w 383"/>
                <a:gd name="T27" fmla="*/ 211 h 384"/>
                <a:gd name="T28" fmla="*/ 383 w 383"/>
                <a:gd name="T29" fmla="*/ 174 h 384"/>
                <a:gd name="T30" fmla="*/ 376 w 383"/>
                <a:gd name="T31" fmla="*/ 138 h 384"/>
                <a:gd name="T32" fmla="*/ 361 w 383"/>
                <a:gd name="T33" fmla="*/ 103 h 384"/>
                <a:gd name="T34" fmla="*/ 341 w 383"/>
                <a:gd name="T35" fmla="*/ 70 h 384"/>
                <a:gd name="T36" fmla="*/ 327 w 383"/>
                <a:gd name="T37" fmla="*/ 56 h 384"/>
                <a:gd name="T38" fmla="*/ 312 w 383"/>
                <a:gd name="T39" fmla="*/ 43 h 384"/>
                <a:gd name="T40" fmla="*/ 281 w 383"/>
                <a:gd name="T41" fmla="*/ 21 h 384"/>
                <a:gd name="T42" fmla="*/ 246 w 383"/>
                <a:gd name="T43" fmla="*/ 7 h 384"/>
                <a:gd name="T44" fmla="*/ 210 w 383"/>
                <a:gd name="T45" fmla="*/ 0 h 384"/>
                <a:gd name="T46" fmla="*/ 173 w 383"/>
                <a:gd name="T47" fmla="*/ 0 h 384"/>
                <a:gd name="T48" fmla="*/ 137 w 383"/>
                <a:gd name="T49" fmla="*/ 7 h 384"/>
                <a:gd name="T50" fmla="*/ 101 w 383"/>
                <a:gd name="T51" fmla="*/ 21 h 384"/>
                <a:gd name="T52" fmla="*/ 69 w 383"/>
                <a:gd name="T53" fmla="*/ 43 h 384"/>
                <a:gd name="T54" fmla="*/ 55 w 383"/>
                <a:gd name="T55" fmla="*/ 56 h 384"/>
                <a:gd name="T56" fmla="*/ 42 w 383"/>
                <a:gd name="T57" fmla="*/ 70 h 384"/>
                <a:gd name="T58" fmla="*/ 20 w 383"/>
                <a:gd name="T59" fmla="*/ 103 h 384"/>
                <a:gd name="T60" fmla="*/ 7 w 383"/>
                <a:gd name="T61" fmla="*/ 138 h 384"/>
                <a:gd name="T62" fmla="*/ 0 w 383"/>
                <a:gd name="T63" fmla="*/ 174 h 384"/>
                <a:gd name="T64" fmla="*/ 0 w 383"/>
                <a:gd name="T65" fmla="*/ 211 h 384"/>
                <a:gd name="T66" fmla="*/ 7 w 383"/>
                <a:gd name="T67" fmla="*/ 247 h 384"/>
                <a:gd name="T68" fmla="*/ 21 w 383"/>
                <a:gd name="T69" fmla="*/ 282 h 384"/>
                <a:gd name="T70" fmla="*/ 42 w 383"/>
                <a:gd name="T71" fmla="*/ 314 h 384"/>
                <a:gd name="T72" fmla="*/ 55 w 383"/>
                <a:gd name="T73" fmla="*/ 32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3" h="384">
                  <a:moveTo>
                    <a:pt x="55" y="328"/>
                  </a:moveTo>
                  <a:lnTo>
                    <a:pt x="69" y="342"/>
                  </a:lnTo>
                  <a:lnTo>
                    <a:pt x="102" y="363"/>
                  </a:lnTo>
                  <a:lnTo>
                    <a:pt x="137" y="377"/>
                  </a:lnTo>
                  <a:lnTo>
                    <a:pt x="173" y="384"/>
                  </a:lnTo>
                  <a:lnTo>
                    <a:pt x="210" y="384"/>
                  </a:lnTo>
                  <a:lnTo>
                    <a:pt x="246" y="377"/>
                  </a:lnTo>
                  <a:lnTo>
                    <a:pt x="281" y="363"/>
                  </a:lnTo>
                  <a:lnTo>
                    <a:pt x="312" y="342"/>
                  </a:lnTo>
                  <a:lnTo>
                    <a:pt x="327" y="328"/>
                  </a:lnTo>
                  <a:lnTo>
                    <a:pt x="341" y="314"/>
                  </a:lnTo>
                  <a:lnTo>
                    <a:pt x="361" y="282"/>
                  </a:lnTo>
                  <a:lnTo>
                    <a:pt x="376" y="247"/>
                  </a:lnTo>
                  <a:lnTo>
                    <a:pt x="383" y="211"/>
                  </a:lnTo>
                  <a:lnTo>
                    <a:pt x="383" y="174"/>
                  </a:lnTo>
                  <a:lnTo>
                    <a:pt x="376" y="138"/>
                  </a:lnTo>
                  <a:lnTo>
                    <a:pt x="361" y="103"/>
                  </a:lnTo>
                  <a:lnTo>
                    <a:pt x="341" y="70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7A04CA4C-E5B4-4947-9C9D-E830C5CC81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5" cy="126"/>
            </a:xfrm>
            <a:custGeom>
              <a:avLst/>
              <a:gdLst>
                <a:gd name="T0" fmla="*/ 190 w 374"/>
                <a:gd name="T1" fmla="*/ 191 h 376"/>
                <a:gd name="T2" fmla="*/ 210 w 374"/>
                <a:gd name="T3" fmla="*/ 174 h 376"/>
                <a:gd name="T4" fmla="*/ 253 w 374"/>
                <a:gd name="T5" fmla="*/ 150 h 376"/>
                <a:gd name="T6" fmla="*/ 301 w 374"/>
                <a:gd name="T7" fmla="*/ 139 h 376"/>
                <a:gd name="T8" fmla="*/ 350 w 374"/>
                <a:gd name="T9" fmla="*/ 139 h 376"/>
                <a:gd name="T10" fmla="*/ 374 w 374"/>
                <a:gd name="T11" fmla="*/ 145 h 376"/>
                <a:gd name="T12" fmla="*/ 367 w 374"/>
                <a:gd name="T13" fmla="*/ 121 h 376"/>
                <a:gd name="T14" fmla="*/ 344 w 374"/>
                <a:gd name="T15" fmla="*/ 76 h 376"/>
                <a:gd name="T16" fmla="*/ 327 w 374"/>
                <a:gd name="T17" fmla="*/ 56 h 376"/>
                <a:gd name="T18" fmla="*/ 312 w 374"/>
                <a:gd name="T19" fmla="*/ 43 h 376"/>
                <a:gd name="T20" fmla="*/ 281 w 374"/>
                <a:gd name="T21" fmla="*/ 21 h 376"/>
                <a:gd name="T22" fmla="*/ 246 w 374"/>
                <a:gd name="T23" fmla="*/ 7 h 376"/>
                <a:gd name="T24" fmla="*/ 210 w 374"/>
                <a:gd name="T25" fmla="*/ 0 h 376"/>
                <a:gd name="T26" fmla="*/ 173 w 374"/>
                <a:gd name="T27" fmla="*/ 0 h 376"/>
                <a:gd name="T28" fmla="*/ 137 w 374"/>
                <a:gd name="T29" fmla="*/ 7 h 376"/>
                <a:gd name="T30" fmla="*/ 101 w 374"/>
                <a:gd name="T31" fmla="*/ 21 h 376"/>
                <a:gd name="T32" fmla="*/ 69 w 374"/>
                <a:gd name="T33" fmla="*/ 43 h 376"/>
                <a:gd name="T34" fmla="*/ 55 w 374"/>
                <a:gd name="T35" fmla="*/ 56 h 376"/>
                <a:gd name="T36" fmla="*/ 42 w 374"/>
                <a:gd name="T37" fmla="*/ 70 h 376"/>
                <a:gd name="T38" fmla="*/ 20 w 374"/>
                <a:gd name="T39" fmla="*/ 103 h 376"/>
                <a:gd name="T40" fmla="*/ 7 w 374"/>
                <a:gd name="T41" fmla="*/ 138 h 376"/>
                <a:gd name="T42" fmla="*/ 0 w 374"/>
                <a:gd name="T43" fmla="*/ 174 h 376"/>
                <a:gd name="T44" fmla="*/ 0 w 374"/>
                <a:gd name="T45" fmla="*/ 211 h 376"/>
                <a:gd name="T46" fmla="*/ 7 w 374"/>
                <a:gd name="T47" fmla="*/ 247 h 376"/>
                <a:gd name="T48" fmla="*/ 21 w 374"/>
                <a:gd name="T49" fmla="*/ 282 h 376"/>
                <a:gd name="T50" fmla="*/ 42 w 374"/>
                <a:gd name="T51" fmla="*/ 314 h 376"/>
                <a:gd name="T52" fmla="*/ 55 w 374"/>
                <a:gd name="T53" fmla="*/ 328 h 376"/>
                <a:gd name="T54" fmla="*/ 75 w 374"/>
                <a:gd name="T55" fmla="*/ 345 h 376"/>
                <a:gd name="T56" fmla="*/ 119 w 374"/>
                <a:gd name="T57" fmla="*/ 368 h 376"/>
                <a:gd name="T58" fmla="*/ 144 w 374"/>
                <a:gd name="T59" fmla="*/ 376 h 376"/>
                <a:gd name="T60" fmla="*/ 140 w 374"/>
                <a:gd name="T61" fmla="*/ 351 h 376"/>
                <a:gd name="T62" fmla="*/ 138 w 374"/>
                <a:gd name="T63" fmla="*/ 302 h 376"/>
                <a:gd name="T64" fmla="*/ 150 w 374"/>
                <a:gd name="T65" fmla="*/ 255 h 376"/>
                <a:gd name="T66" fmla="*/ 173 w 374"/>
                <a:gd name="T67" fmla="*/ 211 h 376"/>
                <a:gd name="T68" fmla="*/ 190 w 374"/>
                <a:gd name="T69" fmla="*/ 191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" h="376">
                  <a:moveTo>
                    <a:pt x="190" y="191"/>
                  </a:moveTo>
                  <a:lnTo>
                    <a:pt x="210" y="174"/>
                  </a:lnTo>
                  <a:lnTo>
                    <a:pt x="253" y="150"/>
                  </a:lnTo>
                  <a:lnTo>
                    <a:pt x="301" y="139"/>
                  </a:lnTo>
                  <a:lnTo>
                    <a:pt x="350" y="139"/>
                  </a:lnTo>
                  <a:lnTo>
                    <a:pt x="374" y="145"/>
                  </a:lnTo>
                  <a:lnTo>
                    <a:pt x="367" y="121"/>
                  </a:lnTo>
                  <a:lnTo>
                    <a:pt x="344" y="76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75" y="345"/>
                  </a:lnTo>
                  <a:lnTo>
                    <a:pt x="119" y="368"/>
                  </a:lnTo>
                  <a:lnTo>
                    <a:pt x="144" y="376"/>
                  </a:lnTo>
                  <a:lnTo>
                    <a:pt x="140" y="351"/>
                  </a:lnTo>
                  <a:lnTo>
                    <a:pt x="138" y="302"/>
                  </a:lnTo>
                  <a:lnTo>
                    <a:pt x="150" y="255"/>
                  </a:lnTo>
                  <a:lnTo>
                    <a:pt x="173" y="211"/>
                  </a:lnTo>
                  <a:lnTo>
                    <a:pt x="190" y="1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29845492-2823-4CA9-8966-E225005C5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5" cy="125"/>
            </a:xfrm>
            <a:custGeom>
              <a:avLst/>
              <a:gdLst>
                <a:gd name="T0" fmla="*/ 190 w 375"/>
                <a:gd name="T1" fmla="*/ 190 h 374"/>
                <a:gd name="T2" fmla="*/ 211 w 375"/>
                <a:gd name="T3" fmla="*/ 172 h 374"/>
                <a:gd name="T4" fmla="*/ 254 w 375"/>
                <a:gd name="T5" fmla="*/ 149 h 374"/>
                <a:gd name="T6" fmla="*/ 301 w 375"/>
                <a:gd name="T7" fmla="*/ 138 h 374"/>
                <a:gd name="T8" fmla="*/ 350 w 375"/>
                <a:gd name="T9" fmla="*/ 138 h 374"/>
                <a:gd name="T10" fmla="*/ 375 w 375"/>
                <a:gd name="T11" fmla="*/ 144 h 374"/>
                <a:gd name="T12" fmla="*/ 368 w 375"/>
                <a:gd name="T13" fmla="*/ 119 h 374"/>
                <a:gd name="T14" fmla="*/ 345 w 375"/>
                <a:gd name="T15" fmla="*/ 74 h 374"/>
                <a:gd name="T16" fmla="*/ 327 w 375"/>
                <a:gd name="T17" fmla="*/ 54 h 374"/>
                <a:gd name="T18" fmla="*/ 313 w 375"/>
                <a:gd name="T19" fmla="*/ 41 h 374"/>
                <a:gd name="T20" fmla="*/ 281 w 375"/>
                <a:gd name="T21" fmla="*/ 20 h 374"/>
                <a:gd name="T22" fmla="*/ 247 w 375"/>
                <a:gd name="T23" fmla="*/ 5 h 374"/>
                <a:gd name="T24" fmla="*/ 211 w 375"/>
                <a:gd name="T25" fmla="*/ 0 h 374"/>
                <a:gd name="T26" fmla="*/ 173 w 375"/>
                <a:gd name="T27" fmla="*/ 0 h 374"/>
                <a:gd name="T28" fmla="*/ 136 w 375"/>
                <a:gd name="T29" fmla="*/ 5 h 374"/>
                <a:gd name="T30" fmla="*/ 101 w 375"/>
                <a:gd name="T31" fmla="*/ 20 h 374"/>
                <a:gd name="T32" fmla="*/ 70 w 375"/>
                <a:gd name="T33" fmla="*/ 41 h 374"/>
                <a:gd name="T34" fmla="*/ 55 w 375"/>
                <a:gd name="T35" fmla="*/ 54 h 374"/>
                <a:gd name="T36" fmla="*/ 42 w 375"/>
                <a:gd name="T37" fmla="*/ 69 h 374"/>
                <a:gd name="T38" fmla="*/ 21 w 375"/>
                <a:gd name="T39" fmla="*/ 102 h 374"/>
                <a:gd name="T40" fmla="*/ 8 w 375"/>
                <a:gd name="T41" fmla="*/ 136 h 374"/>
                <a:gd name="T42" fmla="*/ 0 w 375"/>
                <a:gd name="T43" fmla="*/ 172 h 374"/>
                <a:gd name="T44" fmla="*/ 0 w 375"/>
                <a:gd name="T45" fmla="*/ 210 h 374"/>
                <a:gd name="T46" fmla="*/ 8 w 375"/>
                <a:gd name="T47" fmla="*/ 246 h 374"/>
                <a:gd name="T48" fmla="*/ 22 w 375"/>
                <a:gd name="T49" fmla="*/ 280 h 374"/>
                <a:gd name="T50" fmla="*/ 42 w 375"/>
                <a:gd name="T51" fmla="*/ 312 h 374"/>
                <a:gd name="T52" fmla="*/ 55 w 375"/>
                <a:gd name="T53" fmla="*/ 326 h 374"/>
                <a:gd name="T54" fmla="*/ 75 w 375"/>
                <a:gd name="T55" fmla="*/ 345 h 374"/>
                <a:gd name="T56" fmla="*/ 120 w 375"/>
                <a:gd name="T57" fmla="*/ 367 h 374"/>
                <a:gd name="T58" fmla="*/ 144 w 375"/>
                <a:gd name="T59" fmla="*/ 374 h 374"/>
                <a:gd name="T60" fmla="*/ 140 w 375"/>
                <a:gd name="T61" fmla="*/ 349 h 374"/>
                <a:gd name="T62" fmla="*/ 139 w 375"/>
                <a:gd name="T63" fmla="*/ 302 h 374"/>
                <a:gd name="T64" fmla="*/ 150 w 375"/>
                <a:gd name="T65" fmla="*/ 254 h 374"/>
                <a:gd name="T66" fmla="*/ 173 w 375"/>
                <a:gd name="T67" fmla="*/ 210 h 374"/>
                <a:gd name="T68" fmla="*/ 190 w 375"/>
                <a:gd name="T69" fmla="*/ 19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5" h="374">
                  <a:moveTo>
                    <a:pt x="190" y="190"/>
                  </a:moveTo>
                  <a:lnTo>
                    <a:pt x="211" y="172"/>
                  </a:lnTo>
                  <a:lnTo>
                    <a:pt x="254" y="149"/>
                  </a:lnTo>
                  <a:lnTo>
                    <a:pt x="301" y="138"/>
                  </a:lnTo>
                  <a:lnTo>
                    <a:pt x="350" y="138"/>
                  </a:lnTo>
                  <a:lnTo>
                    <a:pt x="375" y="144"/>
                  </a:lnTo>
                  <a:lnTo>
                    <a:pt x="368" y="119"/>
                  </a:lnTo>
                  <a:lnTo>
                    <a:pt x="345" y="74"/>
                  </a:lnTo>
                  <a:lnTo>
                    <a:pt x="327" y="54"/>
                  </a:lnTo>
                  <a:lnTo>
                    <a:pt x="313" y="41"/>
                  </a:lnTo>
                  <a:lnTo>
                    <a:pt x="281" y="20"/>
                  </a:lnTo>
                  <a:lnTo>
                    <a:pt x="247" y="5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6" y="5"/>
                  </a:lnTo>
                  <a:lnTo>
                    <a:pt x="101" y="20"/>
                  </a:lnTo>
                  <a:lnTo>
                    <a:pt x="70" y="41"/>
                  </a:lnTo>
                  <a:lnTo>
                    <a:pt x="55" y="54"/>
                  </a:lnTo>
                  <a:lnTo>
                    <a:pt x="42" y="69"/>
                  </a:lnTo>
                  <a:lnTo>
                    <a:pt x="21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10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5" y="326"/>
                  </a:lnTo>
                  <a:lnTo>
                    <a:pt x="75" y="345"/>
                  </a:lnTo>
                  <a:lnTo>
                    <a:pt x="120" y="367"/>
                  </a:lnTo>
                  <a:lnTo>
                    <a:pt x="144" y="374"/>
                  </a:lnTo>
                  <a:lnTo>
                    <a:pt x="140" y="349"/>
                  </a:lnTo>
                  <a:lnTo>
                    <a:pt x="139" y="302"/>
                  </a:lnTo>
                  <a:lnTo>
                    <a:pt x="150" y="254"/>
                  </a:lnTo>
                  <a:lnTo>
                    <a:pt x="173" y="210"/>
                  </a:lnTo>
                  <a:lnTo>
                    <a:pt x="190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1156A5A2-1608-4D4B-9D60-21732491D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4" cy="125"/>
            </a:xfrm>
            <a:custGeom>
              <a:avLst/>
              <a:gdLst>
                <a:gd name="T0" fmla="*/ 190 w 374"/>
                <a:gd name="T1" fmla="*/ 190 h 374"/>
                <a:gd name="T2" fmla="*/ 210 w 374"/>
                <a:gd name="T3" fmla="*/ 173 h 374"/>
                <a:gd name="T4" fmla="*/ 253 w 374"/>
                <a:gd name="T5" fmla="*/ 150 h 374"/>
                <a:gd name="T6" fmla="*/ 301 w 374"/>
                <a:gd name="T7" fmla="*/ 138 h 374"/>
                <a:gd name="T8" fmla="*/ 350 w 374"/>
                <a:gd name="T9" fmla="*/ 138 h 374"/>
                <a:gd name="T10" fmla="*/ 374 w 374"/>
                <a:gd name="T11" fmla="*/ 144 h 374"/>
                <a:gd name="T12" fmla="*/ 367 w 374"/>
                <a:gd name="T13" fmla="*/ 119 h 374"/>
                <a:gd name="T14" fmla="*/ 344 w 374"/>
                <a:gd name="T15" fmla="*/ 75 h 374"/>
                <a:gd name="T16" fmla="*/ 327 w 374"/>
                <a:gd name="T17" fmla="*/ 55 h 374"/>
                <a:gd name="T18" fmla="*/ 312 w 374"/>
                <a:gd name="T19" fmla="*/ 42 h 374"/>
                <a:gd name="T20" fmla="*/ 281 w 374"/>
                <a:gd name="T21" fmla="*/ 20 h 374"/>
                <a:gd name="T22" fmla="*/ 246 w 374"/>
                <a:gd name="T23" fmla="*/ 6 h 374"/>
                <a:gd name="T24" fmla="*/ 210 w 374"/>
                <a:gd name="T25" fmla="*/ 0 h 374"/>
                <a:gd name="T26" fmla="*/ 173 w 374"/>
                <a:gd name="T27" fmla="*/ 0 h 374"/>
                <a:gd name="T28" fmla="*/ 135 w 374"/>
                <a:gd name="T29" fmla="*/ 6 h 374"/>
                <a:gd name="T30" fmla="*/ 101 w 374"/>
                <a:gd name="T31" fmla="*/ 20 h 374"/>
                <a:gd name="T32" fmla="*/ 69 w 374"/>
                <a:gd name="T33" fmla="*/ 42 h 374"/>
                <a:gd name="T34" fmla="*/ 55 w 374"/>
                <a:gd name="T35" fmla="*/ 55 h 374"/>
                <a:gd name="T36" fmla="*/ 42 w 374"/>
                <a:gd name="T37" fmla="*/ 69 h 374"/>
                <a:gd name="T38" fmla="*/ 20 w 374"/>
                <a:gd name="T39" fmla="*/ 102 h 374"/>
                <a:gd name="T40" fmla="*/ 7 w 374"/>
                <a:gd name="T41" fmla="*/ 137 h 374"/>
                <a:gd name="T42" fmla="*/ 0 w 374"/>
                <a:gd name="T43" fmla="*/ 173 h 374"/>
                <a:gd name="T44" fmla="*/ 0 w 374"/>
                <a:gd name="T45" fmla="*/ 210 h 374"/>
                <a:gd name="T46" fmla="*/ 7 w 374"/>
                <a:gd name="T47" fmla="*/ 246 h 374"/>
                <a:gd name="T48" fmla="*/ 22 w 374"/>
                <a:gd name="T49" fmla="*/ 281 h 374"/>
                <a:gd name="T50" fmla="*/ 42 w 374"/>
                <a:gd name="T51" fmla="*/ 312 h 374"/>
                <a:gd name="T52" fmla="*/ 55 w 374"/>
                <a:gd name="T53" fmla="*/ 328 h 374"/>
                <a:gd name="T54" fmla="*/ 75 w 374"/>
                <a:gd name="T55" fmla="*/ 345 h 374"/>
                <a:gd name="T56" fmla="*/ 119 w 374"/>
                <a:gd name="T57" fmla="*/ 367 h 374"/>
                <a:gd name="T58" fmla="*/ 144 w 374"/>
                <a:gd name="T59" fmla="*/ 374 h 374"/>
                <a:gd name="T60" fmla="*/ 140 w 374"/>
                <a:gd name="T61" fmla="*/ 350 h 374"/>
                <a:gd name="T62" fmla="*/ 138 w 374"/>
                <a:gd name="T63" fmla="*/ 302 h 374"/>
                <a:gd name="T64" fmla="*/ 150 w 374"/>
                <a:gd name="T65" fmla="*/ 255 h 374"/>
                <a:gd name="T66" fmla="*/ 173 w 374"/>
                <a:gd name="T67" fmla="*/ 210 h 374"/>
                <a:gd name="T68" fmla="*/ 190 w 374"/>
                <a:gd name="T69" fmla="*/ 19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" h="374">
                  <a:moveTo>
                    <a:pt x="190" y="190"/>
                  </a:moveTo>
                  <a:lnTo>
                    <a:pt x="210" y="173"/>
                  </a:lnTo>
                  <a:lnTo>
                    <a:pt x="253" y="150"/>
                  </a:lnTo>
                  <a:lnTo>
                    <a:pt x="301" y="138"/>
                  </a:lnTo>
                  <a:lnTo>
                    <a:pt x="350" y="138"/>
                  </a:lnTo>
                  <a:lnTo>
                    <a:pt x="374" y="144"/>
                  </a:lnTo>
                  <a:lnTo>
                    <a:pt x="367" y="119"/>
                  </a:lnTo>
                  <a:lnTo>
                    <a:pt x="344" y="75"/>
                  </a:lnTo>
                  <a:lnTo>
                    <a:pt x="327" y="55"/>
                  </a:lnTo>
                  <a:lnTo>
                    <a:pt x="312" y="42"/>
                  </a:lnTo>
                  <a:lnTo>
                    <a:pt x="281" y="20"/>
                  </a:lnTo>
                  <a:lnTo>
                    <a:pt x="246" y="6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5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0" y="102"/>
                  </a:lnTo>
                  <a:lnTo>
                    <a:pt x="7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7" y="246"/>
                  </a:lnTo>
                  <a:lnTo>
                    <a:pt x="22" y="281"/>
                  </a:lnTo>
                  <a:lnTo>
                    <a:pt x="42" y="312"/>
                  </a:lnTo>
                  <a:lnTo>
                    <a:pt x="55" y="328"/>
                  </a:lnTo>
                  <a:lnTo>
                    <a:pt x="75" y="345"/>
                  </a:lnTo>
                  <a:lnTo>
                    <a:pt x="119" y="367"/>
                  </a:lnTo>
                  <a:lnTo>
                    <a:pt x="144" y="374"/>
                  </a:lnTo>
                  <a:lnTo>
                    <a:pt x="140" y="350"/>
                  </a:lnTo>
                  <a:lnTo>
                    <a:pt x="138" y="302"/>
                  </a:lnTo>
                  <a:lnTo>
                    <a:pt x="150" y="255"/>
                  </a:lnTo>
                  <a:lnTo>
                    <a:pt x="173" y="210"/>
                  </a:lnTo>
                  <a:lnTo>
                    <a:pt x="190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E0A7773C-915C-43D9-A7C6-732272392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8" cy="128"/>
            </a:xfrm>
            <a:custGeom>
              <a:avLst/>
              <a:gdLst>
                <a:gd name="T0" fmla="*/ 55 w 383"/>
                <a:gd name="T1" fmla="*/ 56 h 384"/>
                <a:gd name="T2" fmla="*/ 42 w 383"/>
                <a:gd name="T3" fmla="*/ 70 h 384"/>
                <a:gd name="T4" fmla="*/ 20 w 383"/>
                <a:gd name="T5" fmla="*/ 103 h 384"/>
                <a:gd name="T6" fmla="*/ 7 w 383"/>
                <a:gd name="T7" fmla="*/ 138 h 384"/>
                <a:gd name="T8" fmla="*/ 0 w 383"/>
                <a:gd name="T9" fmla="*/ 174 h 384"/>
                <a:gd name="T10" fmla="*/ 0 w 383"/>
                <a:gd name="T11" fmla="*/ 211 h 384"/>
                <a:gd name="T12" fmla="*/ 7 w 383"/>
                <a:gd name="T13" fmla="*/ 247 h 384"/>
                <a:gd name="T14" fmla="*/ 21 w 383"/>
                <a:gd name="T15" fmla="*/ 282 h 384"/>
                <a:gd name="T16" fmla="*/ 42 w 383"/>
                <a:gd name="T17" fmla="*/ 314 h 384"/>
                <a:gd name="T18" fmla="*/ 55 w 383"/>
                <a:gd name="T19" fmla="*/ 328 h 384"/>
                <a:gd name="T20" fmla="*/ 69 w 383"/>
                <a:gd name="T21" fmla="*/ 342 h 384"/>
                <a:gd name="T22" fmla="*/ 102 w 383"/>
                <a:gd name="T23" fmla="*/ 363 h 384"/>
                <a:gd name="T24" fmla="*/ 137 w 383"/>
                <a:gd name="T25" fmla="*/ 377 h 384"/>
                <a:gd name="T26" fmla="*/ 173 w 383"/>
                <a:gd name="T27" fmla="*/ 384 h 384"/>
                <a:gd name="T28" fmla="*/ 210 w 383"/>
                <a:gd name="T29" fmla="*/ 384 h 384"/>
                <a:gd name="T30" fmla="*/ 246 w 383"/>
                <a:gd name="T31" fmla="*/ 377 h 384"/>
                <a:gd name="T32" fmla="*/ 281 w 383"/>
                <a:gd name="T33" fmla="*/ 363 h 384"/>
                <a:gd name="T34" fmla="*/ 312 w 383"/>
                <a:gd name="T35" fmla="*/ 342 h 384"/>
                <a:gd name="T36" fmla="*/ 327 w 383"/>
                <a:gd name="T37" fmla="*/ 328 h 384"/>
                <a:gd name="T38" fmla="*/ 341 w 383"/>
                <a:gd name="T39" fmla="*/ 314 h 384"/>
                <a:gd name="T40" fmla="*/ 361 w 383"/>
                <a:gd name="T41" fmla="*/ 282 h 384"/>
                <a:gd name="T42" fmla="*/ 376 w 383"/>
                <a:gd name="T43" fmla="*/ 247 h 384"/>
                <a:gd name="T44" fmla="*/ 383 w 383"/>
                <a:gd name="T45" fmla="*/ 211 h 384"/>
                <a:gd name="T46" fmla="*/ 383 w 383"/>
                <a:gd name="T47" fmla="*/ 174 h 384"/>
                <a:gd name="T48" fmla="*/ 376 w 383"/>
                <a:gd name="T49" fmla="*/ 138 h 384"/>
                <a:gd name="T50" fmla="*/ 361 w 383"/>
                <a:gd name="T51" fmla="*/ 103 h 384"/>
                <a:gd name="T52" fmla="*/ 341 w 383"/>
                <a:gd name="T53" fmla="*/ 70 h 384"/>
                <a:gd name="T54" fmla="*/ 327 w 383"/>
                <a:gd name="T55" fmla="*/ 56 h 384"/>
                <a:gd name="T56" fmla="*/ 312 w 383"/>
                <a:gd name="T57" fmla="*/ 43 h 384"/>
                <a:gd name="T58" fmla="*/ 281 w 383"/>
                <a:gd name="T59" fmla="*/ 21 h 384"/>
                <a:gd name="T60" fmla="*/ 246 w 383"/>
                <a:gd name="T61" fmla="*/ 7 h 384"/>
                <a:gd name="T62" fmla="*/ 210 w 383"/>
                <a:gd name="T63" fmla="*/ 0 h 384"/>
                <a:gd name="T64" fmla="*/ 173 w 383"/>
                <a:gd name="T65" fmla="*/ 0 h 384"/>
                <a:gd name="T66" fmla="*/ 137 w 383"/>
                <a:gd name="T67" fmla="*/ 7 h 384"/>
                <a:gd name="T68" fmla="*/ 101 w 383"/>
                <a:gd name="T69" fmla="*/ 21 h 384"/>
                <a:gd name="T70" fmla="*/ 69 w 383"/>
                <a:gd name="T71" fmla="*/ 43 h 384"/>
                <a:gd name="T72" fmla="*/ 55 w 383"/>
                <a:gd name="T73" fmla="*/ 56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3" h="384">
                  <a:moveTo>
                    <a:pt x="55" y="56"/>
                  </a:move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69" y="342"/>
                  </a:lnTo>
                  <a:lnTo>
                    <a:pt x="102" y="363"/>
                  </a:lnTo>
                  <a:lnTo>
                    <a:pt x="137" y="377"/>
                  </a:lnTo>
                  <a:lnTo>
                    <a:pt x="173" y="384"/>
                  </a:lnTo>
                  <a:lnTo>
                    <a:pt x="210" y="384"/>
                  </a:lnTo>
                  <a:lnTo>
                    <a:pt x="246" y="377"/>
                  </a:lnTo>
                  <a:lnTo>
                    <a:pt x="281" y="363"/>
                  </a:lnTo>
                  <a:lnTo>
                    <a:pt x="312" y="342"/>
                  </a:lnTo>
                  <a:lnTo>
                    <a:pt x="327" y="328"/>
                  </a:lnTo>
                  <a:lnTo>
                    <a:pt x="341" y="314"/>
                  </a:lnTo>
                  <a:lnTo>
                    <a:pt x="361" y="282"/>
                  </a:lnTo>
                  <a:lnTo>
                    <a:pt x="376" y="247"/>
                  </a:lnTo>
                  <a:lnTo>
                    <a:pt x="383" y="211"/>
                  </a:lnTo>
                  <a:lnTo>
                    <a:pt x="383" y="174"/>
                  </a:lnTo>
                  <a:lnTo>
                    <a:pt x="376" y="138"/>
                  </a:lnTo>
                  <a:lnTo>
                    <a:pt x="361" y="103"/>
                  </a:lnTo>
                  <a:lnTo>
                    <a:pt x="341" y="70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3FA700B7-1EF7-488F-A743-806931D207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258"/>
              <a:ext cx="1637" cy="1583"/>
            </a:xfrm>
            <a:custGeom>
              <a:avLst/>
              <a:gdLst>
                <a:gd name="T0" fmla="*/ 4719 w 4909"/>
                <a:gd name="T1" fmla="*/ 1247 h 4749"/>
                <a:gd name="T2" fmla="*/ 4691 w 4909"/>
                <a:gd name="T3" fmla="*/ 1221 h 4749"/>
                <a:gd name="T4" fmla="*/ 4624 w 4909"/>
                <a:gd name="T5" fmla="*/ 1181 h 4749"/>
                <a:gd name="T6" fmla="*/ 4549 w 4909"/>
                <a:gd name="T7" fmla="*/ 1154 h 4749"/>
                <a:gd name="T8" fmla="*/ 4469 w 4909"/>
                <a:gd name="T9" fmla="*/ 1139 h 4749"/>
                <a:gd name="T10" fmla="*/ 4388 w 4909"/>
                <a:gd name="T11" fmla="*/ 1139 h 4749"/>
                <a:gd name="T12" fmla="*/ 4308 w 4909"/>
                <a:gd name="T13" fmla="*/ 1154 h 4749"/>
                <a:gd name="T14" fmla="*/ 4234 w 4909"/>
                <a:gd name="T15" fmla="*/ 1181 h 4749"/>
                <a:gd name="T16" fmla="*/ 4168 w 4909"/>
                <a:gd name="T17" fmla="*/ 1221 h 4749"/>
                <a:gd name="T18" fmla="*/ 4139 w 4909"/>
                <a:gd name="T19" fmla="*/ 1247 h 4749"/>
                <a:gd name="T20" fmla="*/ 4138 w 4909"/>
                <a:gd name="T21" fmla="*/ 1265 h 4749"/>
                <a:gd name="T22" fmla="*/ 4087 w 4909"/>
                <a:gd name="T23" fmla="*/ 1403 h 4749"/>
                <a:gd name="T24" fmla="*/ 4012 w 4909"/>
                <a:gd name="T25" fmla="*/ 1556 h 4749"/>
                <a:gd name="T26" fmla="*/ 3890 w 4909"/>
                <a:gd name="T27" fmla="*/ 1763 h 4749"/>
                <a:gd name="T28" fmla="*/ 3706 w 4909"/>
                <a:gd name="T29" fmla="*/ 2025 h 4749"/>
                <a:gd name="T30" fmla="*/ 3450 w 4909"/>
                <a:gd name="T31" fmla="*/ 2345 h 4749"/>
                <a:gd name="T32" fmla="*/ 3201 w 4909"/>
                <a:gd name="T33" fmla="*/ 2622 h 4749"/>
                <a:gd name="T34" fmla="*/ 3008 w 4909"/>
                <a:gd name="T35" fmla="*/ 2826 h 4749"/>
                <a:gd name="T36" fmla="*/ 2901 w 4909"/>
                <a:gd name="T37" fmla="*/ 2934 h 4749"/>
                <a:gd name="T38" fmla="*/ 2687 w 4909"/>
                <a:gd name="T39" fmla="*/ 3145 h 4749"/>
                <a:gd name="T40" fmla="*/ 2288 w 4909"/>
                <a:gd name="T41" fmla="*/ 3522 h 4749"/>
                <a:gd name="T42" fmla="*/ 1932 w 4909"/>
                <a:gd name="T43" fmla="*/ 3839 h 4749"/>
                <a:gd name="T44" fmla="*/ 1623 w 4909"/>
                <a:gd name="T45" fmla="*/ 4101 h 4749"/>
                <a:gd name="T46" fmla="*/ 1251 w 4909"/>
                <a:gd name="T47" fmla="*/ 4396 h 4749"/>
                <a:gd name="T48" fmla="*/ 975 w 4909"/>
                <a:gd name="T49" fmla="*/ 4597 h 4749"/>
                <a:gd name="T50" fmla="*/ 949 w 4909"/>
                <a:gd name="T51" fmla="*/ 4612 h 4749"/>
                <a:gd name="T52" fmla="*/ 815 w 4909"/>
                <a:gd name="T53" fmla="*/ 4749 h 4749"/>
                <a:gd name="T54" fmla="*/ 0 w 4909"/>
                <a:gd name="T55" fmla="*/ 3936 h 4749"/>
                <a:gd name="T56" fmla="*/ 135 w 4909"/>
                <a:gd name="T57" fmla="*/ 3799 h 4749"/>
                <a:gd name="T58" fmla="*/ 3703 w 4909"/>
                <a:gd name="T59" fmla="*/ 232 h 4749"/>
                <a:gd name="T60" fmla="*/ 3738 w 4909"/>
                <a:gd name="T61" fmla="*/ 199 h 4749"/>
                <a:gd name="T62" fmla="*/ 3807 w 4909"/>
                <a:gd name="T63" fmla="*/ 142 h 4749"/>
                <a:gd name="T64" fmla="*/ 3876 w 4909"/>
                <a:gd name="T65" fmla="*/ 94 h 4749"/>
                <a:gd name="T66" fmla="*/ 3945 w 4909"/>
                <a:gd name="T67" fmla="*/ 58 h 4749"/>
                <a:gd name="T68" fmla="*/ 4014 w 4909"/>
                <a:gd name="T69" fmla="*/ 31 h 4749"/>
                <a:gd name="T70" fmla="*/ 4083 w 4909"/>
                <a:gd name="T71" fmla="*/ 12 h 4749"/>
                <a:gd name="T72" fmla="*/ 4151 w 4909"/>
                <a:gd name="T73" fmla="*/ 2 h 4749"/>
                <a:gd name="T74" fmla="*/ 4217 w 4909"/>
                <a:gd name="T75" fmla="*/ 0 h 4749"/>
                <a:gd name="T76" fmla="*/ 4283 w 4909"/>
                <a:gd name="T77" fmla="*/ 6 h 4749"/>
                <a:gd name="T78" fmla="*/ 4347 w 4909"/>
                <a:gd name="T79" fmla="*/ 19 h 4749"/>
                <a:gd name="T80" fmla="*/ 4439 w 4909"/>
                <a:gd name="T81" fmla="*/ 51 h 4749"/>
                <a:gd name="T82" fmla="*/ 4552 w 4909"/>
                <a:gd name="T83" fmla="*/ 116 h 4749"/>
                <a:gd name="T84" fmla="*/ 4655 w 4909"/>
                <a:gd name="T85" fmla="*/ 201 h 4749"/>
                <a:gd name="T86" fmla="*/ 4744 w 4909"/>
                <a:gd name="T87" fmla="*/ 303 h 4749"/>
                <a:gd name="T88" fmla="*/ 4816 w 4909"/>
                <a:gd name="T89" fmla="*/ 418 h 4749"/>
                <a:gd name="T90" fmla="*/ 4869 w 4909"/>
                <a:gd name="T91" fmla="*/ 543 h 4749"/>
                <a:gd name="T92" fmla="*/ 4901 w 4909"/>
                <a:gd name="T93" fmla="*/ 676 h 4749"/>
                <a:gd name="T94" fmla="*/ 4909 w 4909"/>
                <a:gd name="T95" fmla="*/ 810 h 4749"/>
                <a:gd name="T96" fmla="*/ 4898 w 4909"/>
                <a:gd name="T97" fmla="*/ 910 h 4749"/>
                <a:gd name="T98" fmla="*/ 4882 w 4909"/>
                <a:gd name="T99" fmla="*/ 975 h 4749"/>
                <a:gd name="T100" fmla="*/ 4859 w 4909"/>
                <a:gd name="T101" fmla="*/ 1040 h 4749"/>
                <a:gd name="T102" fmla="*/ 4829 w 4909"/>
                <a:gd name="T103" fmla="*/ 1102 h 4749"/>
                <a:gd name="T104" fmla="*/ 4791 w 4909"/>
                <a:gd name="T105" fmla="*/ 1162 h 4749"/>
                <a:gd name="T106" fmla="*/ 4745 w 4909"/>
                <a:gd name="T107" fmla="*/ 1220 h 4749"/>
                <a:gd name="T108" fmla="*/ 4719 w 4909"/>
                <a:gd name="T109" fmla="*/ 1247 h 4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909" h="4749">
                  <a:moveTo>
                    <a:pt x="4719" y="1247"/>
                  </a:moveTo>
                  <a:lnTo>
                    <a:pt x="4691" y="1221"/>
                  </a:lnTo>
                  <a:lnTo>
                    <a:pt x="4624" y="1181"/>
                  </a:lnTo>
                  <a:lnTo>
                    <a:pt x="4549" y="1154"/>
                  </a:lnTo>
                  <a:lnTo>
                    <a:pt x="4469" y="1139"/>
                  </a:lnTo>
                  <a:lnTo>
                    <a:pt x="4388" y="1139"/>
                  </a:lnTo>
                  <a:lnTo>
                    <a:pt x="4308" y="1154"/>
                  </a:lnTo>
                  <a:lnTo>
                    <a:pt x="4234" y="1181"/>
                  </a:lnTo>
                  <a:lnTo>
                    <a:pt x="4168" y="1221"/>
                  </a:lnTo>
                  <a:lnTo>
                    <a:pt x="4139" y="1247"/>
                  </a:lnTo>
                  <a:lnTo>
                    <a:pt x="4138" y="1265"/>
                  </a:lnTo>
                  <a:lnTo>
                    <a:pt x="4087" y="1403"/>
                  </a:lnTo>
                  <a:lnTo>
                    <a:pt x="4012" y="1556"/>
                  </a:lnTo>
                  <a:lnTo>
                    <a:pt x="3890" y="1763"/>
                  </a:lnTo>
                  <a:lnTo>
                    <a:pt x="3706" y="2025"/>
                  </a:lnTo>
                  <a:lnTo>
                    <a:pt x="3450" y="2345"/>
                  </a:lnTo>
                  <a:lnTo>
                    <a:pt x="3201" y="2622"/>
                  </a:lnTo>
                  <a:lnTo>
                    <a:pt x="3008" y="2826"/>
                  </a:lnTo>
                  <a:lnTo>
                    <a:pt x="2901" y="2934"/>
                  </a:lnTo>
                  <a:lnTo>
                    <a:pt x="2687" y="3145"/>
                  </a:lnTo>
                  <a:lnTo>
                    <a:pt x="2288" y="3522"/>
                  </a:lnTo>
                  <a:lnTo>
                    <a:pt x="1932" y="3839"/>
                  </a:lnTo>
                  <a:lnTo>
                    <a:pt x="1623" y="4101"/>
                  </a:lnTo>
                  <a:lnTo>
                    <a:pt x="1251" y="4396"/>
                  </a:lnTo>
                  <a:lnTo>
                    <a:pt x="975" y="4597"/>
                  </a:lnTo>
                  <a:lnTo>
                    <a:pt x="949" y="4612"/>
                  </a:lnTo>
                  <a:lnTo>
                    <a:pt x="815" y="4749"/>
                  </a:lnTo>
                  <a:lnTo>
                    <a:pt x="0" y="3936"/>
                  </a:lnTo>
                  <a:lnTo>
                    <a:pt x="135" y="3799"/>
                  </a:lnTo>
                  <a:lnTo>
                    <a:pt x="3703" y="232"/>
                  </a:lnTo>
                  <a:lnTo>
                    <a:pt x="3738" y="199"/>
                  </a:lnTo>
                  <a:lnTo>
                    <a:pt x="3807" y="142"/>
                  </a:lnTo>
                  <a:lnTo>
                    <a:pt x="3876" y="94"/>
                  </a:lnTo>
                  <a:lnTo>
                    <a:pt x="3945" y="58"/>
                  </a:lnTo>
                  <a:lnTo>
                    <a:pt x="4014" y="31"/>
                  </a:lnTo>
                  <a:lnTo>
                    <a:pt x="4083" y="12"/>
                  </a:lnTo>
                  <a:lnTo>
                    <a:pt x="4151" y="2"/>
                  </a:lnTo>
                  <a:lnTo>
                    <a:pt x="4217" y="0"/>
                  </a:lnTo>
                  <a:lnTo>
                    <a:pt x="4283" y="6"/>
                  </a:lnTo>
                  <a:lnTo>
                    <a:pt x="4347" y="19"/>
                  </a:lnTo>
                  <a:lnTo>
                    <a:pt x="4439" y="51"/>
                  </a:lnTo>
                  <a:lnTo>
                    <a:pt x="4552" y="116"/>
                  </a:lnTo>
                  <a:lnTo>
                    <a:pt x="4655" y="201"/>
                  </a:lnTo>
                  <a:lnTo>
                    <a:pt x="4744" y="303"/>
                  </a:lnTo>
                  <a:lnTo>
                    <a:pt x="4816" y="418"/>
                  </a:lnTo>
                  <a:lnTo>
                    <a:pt x="4869" y="543"/>
                  </a:lnTo>
                  <a:lnTo>
                    <a:pt x="4901" y="676"/>
                  </a:lnTo>
                  <a:lnTo>
                    <a:pt x="4909" y="810"/>
                  </a:lnTo>
                  <a:lnTo>
                    <a:pt x="4898" y="910"/>
                  </a:lnTo>
                  <a:lnTo>
                    <a:pt x="4882" y="975"/>
                  </a:lnTo>
                  <a:lnTo>
                    <a:pt x="4859" y="1040"/>
                  </a:lnTo>
                  <a:lnTo>
                    <a:pt x="4829" y="1102"/>
                  </a:lnTo>
                  <a:lnTo>
                    <a:pt x="4791" y="1162"/>
                  </a:lnTo>
                  <a:lnTo>
                    <a:pt x="4745" y="1220"/>
                  </a:lnTo>
                  <a:lnTo>
                    <a:pt x="4719" y="12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CBB165DD-EAB9-4923-B573-20BE79ECE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8" cy="127"/>
            </a:xfrm>
            <a:custGeom>
              <a:avLst/>
              <a:gdLst>
                <a:gd name="T0" fmla="*/ 329 w 385"/>
                <a:gd name="T1" fmla="*/ 326 h 381"/>
                <a:gd name="T2" fmla="*/ 342 w 385"/>
                <a:gd name="T3" fmla="*/ 312 h 381"/>
                <a:gd name="T4" fmla="*/ 363 w 385"/>
                <a:gd name="T5" fmla="*/ 280 h 381"/>
                <a:gd name="T6" fmla="*/ 378 w 385"/>
                <a:gd name="T7" fmla="*/ 246 h 381"/>
                <a:gd name="T8" fmla="*/ 385 w 385"/>
                <a:gd name="T9" fmla="*/ 210 h 381"/>
                <a:gd name="T10" fmla="*/ 385 w 385"/>
                <a:gd name="T11" fmla="*/ 172 h 381"/>
                <a:gd name="T12" fmla="*/ 378 w 385"/>
                <a:gd name="T13" fmla="*/ 136 h 381"/>
                <a:gd name="T14" fmla="*/ 363 w 385"/>
                <a:gd name="T15" fmla="*/ 102 h 381"/>
                <a:gd name="T16" fmla="*/ 342 w 385"/>
                <a:gd name="T17" fmla="*/ 70 h 381"/>
                <a:gd name="T18" fmla="*/ 329 w 385"/>
                <a:gd name="T19" fmla="*/ 56 h 381"/>
                <a:gd name="T20" fmla="*/ 314 w 385"/>
                <a:gd name="T21" fmla="*/ 41 h 381"/>
                <a:gd name="T22" fmla="*/ 281 w 385"/>
                <a:gd name="T23" fmla="*/ 21 h 381"/>
                <a:gd name="T24" fmla="*/ 247 w 385"/>
                <a:gd name="T25" fmla="*/ 7 h 381"/>
                <a:gd name="T26" fmla="*/ 211 w 385"/>
                <a:gd name="T27" fmla="*/ 0 h 381"/>
                <a:gd name="T28" fmla="*/ 173 w 385"/>
                <a:gd name="T29" fmla="*/ 0 h 381"/>
                <a:gd name="T30" fmla="*/ 137 w 385"/>
                <a:gd name="T31" fmla="*/ 7 h 381"/>
                <a:gd name="T32" fmla="*/ 103 w 385"/>
                <a:gd name="T33" fmla="*/ 21 h 381"/>
                <a:gd name="T34" fmla="*/ 71 w 385"/>
                <a:gd name="T35" fmla="*/ 41 h 381"/>
                <a:gd name="T36" fmla="*/ 57 w 385"/>
                <a:gd name="T37" fmla="*/ 56 h 381"/>
                <a:gd name="T38" fmla="*/ 42 w 385"/>
                <a:gd name="T39" fmla="*/ 70 h 381"/>
                <a:gd name="T40" fmla="*/ 22 w 385"/>
                <a:gd name="T41" fmla="*/ 102 h 381"/>
                <a:gd name="T42" fmla="*/ 8 w 385"/>
                <a:gd name="T43" fmla="*/ 136 h 381"/>
                <a:gd name="T44" fmla="*/ 0 w 385"/>
                <a:gd name="T45" fmla="*/ 172 h 381"/>
                <a:gd name="T46" fmla="*/ 0 w 385"/>
                <a:gd name="T47" fmla="*/ 208 h 381"/>
                <a:gd name="T48" fmla="*/ 8 w 385"/>
                <a:gd name="T49" fmla="*/ 246 h 381"/>
                <a:gd name="T50" fmla="*/ 22 w 385"/>
                <a:gd name="T51" fmla="*/ 280 h 381"/>
                <a:gd name="T52" fmla="*/ 42 w 385"/>
                <a:gd name="T53" fmla="*/ 312 h 381"/>
                <a:gd name="T54" fmla="*/ 57 w 385"/>
                <a:gd name="T55" fmla="*/ 326 h 381"/>
                <a:gd name="T56" fmla="*/ 71 w 385"/>
                <a:gd name="T57" fmla="*/ 339 h 381"/>
                <a:gd name="T58" fmla="*/ 103 w 385"/>
                <a:gd name="T59" fmla="*/ 361 h 381"/>
                <a:gd name="T60" fmla="*/ 137 w 385"/>
                <a:gd name="T61" fmla="*/ 374 h 381"/>
                <a:gd name="T62" fmla="*/ 173 w 385"/>
                <a:gd name="T63" fmla="*/ 381 h 381"/>
                <a:gd name="T64" fmla="*/ 211 w 385"/>
                <a:gd name="T65" fmla="*/ 381 h 381"/>
                <a:gd name="T66" fmla="*/ 247 w 385"/>
                <a:gd name="T67" fmla="*/ 375 h 381"/>
                <a:gd name="T68" fmla="*/ 281 w 385"/>
                <a:gd name="T69" fmla="*/ 361 h 381"/>
                <a:gd name="T70" fmla="*/ 314 w 385"/>
                <a:gd name="T71" fmla="*/ 339 h 381"/>
                <a:gd name="T72" fmla="*/ 329 w 385"/>
                <a:gd name="T73" fmla="*/ 32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5" h="381">
                  <a:moveTo>
                    <a:pt x="329" y="326"/>
                  </a:moveTo>
                  <a:lnTo>
                    <a:pt x="342" y="312"/>
                  </a:lnTo>
                  <a:lnTo>
                    <a:pt x="363" y="280"/>
                  </a:lnTo>
                  <a:lnTo>
                    <a:pt x="378" y="246"/>
                  </a:lnTo>
                  <a:lnTo>
                    <a:pt x="385" y="210"/>
                  </a:lnTo>
                  <a:lnTo>
                    <a:pt x="385" y="172"/>
                  </a:lnTo>
                  <a:lnTo>
                    <a:pt x="378" y="136"/>
                  </a:lnTo>
                  <a:lnTo>
                    <a:pt x="363" y="102"/>
                  </a:lnTo>
                  <a:lnTo>
                    <a:pt x="342" y="70"/>
                  </a:lnTo>
                  <a:lnTo>
                    <a:pt x="329" y="56"/>
                  </a:lnTo>
                  <a:lnTo>
                    <a:pt x="314" y="41"/>
                  </a:lnTo>
                  <a:lnTo>
                    <a:pt x="281" y="21"/>
                  </a:lnTo>
                  <a:lnTo>
                    <a:pt x="247" y="7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3" y="21"/>
                  </a:lnTo>
                  <a:lnTo>
                    <a:pt x="71" y="41"/>
                  </a:lnTo>
                  <a:lnTo>
                    <a:pt x="57" y="56"/>
                  </a:lnTo>
                  <a:lnTo>
                    <a:pt x="42" y="70"/>
                  </a:lnTo>
                  <a:lnTo>
                    <a:pt x="22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08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7" y="326"/>
                  </a:lnTo>
                  <a:lnTo>
                    <a:pt x="71" y="339"/>
                  </a:lnTo>
                  <a:lnTo>
                    <a:pt x="103" y="361"/>
                  </a:lnTo>
                  <a:lnTo>
                    <a:pt x="137" y="374"/>
                  </a:lnTo>
                  <a:lnTo>
                    <a:pt x="173" y="381"/>
                  </a:lnTo>
                  <a:lnTo>
                    <a:pt x="211" y="381"/>
                  </a:lnTo>
                  <a:lnTo>
                    <a:pt x="247" y="375"/>
                  </a:lnTo>
                  <a:lnTo>
                    <a:pt x="281" y="361"/>
                  </a:lnTo>
                  <a:lnTo>
                    <a:pt x="314" y="339"/>
                  </a:lnTo>
                  <a:lnTo>
                    <a:pt x="329" y="326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AE59C4BC-9D39-4058-BC20-8993093FF5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7" cy="128"/>
            </a:xfrm>
            <a:custGeom>
              <a:avLst/>
              <a:gdLst>
                <a:gd name="T0" fmla="*/ 326 w 382"/>
                <a:gd name="T1" fmla="*/ 328 h 383"/>
                <a:gd name="T2" fmla="*/ 340 w 382"/>
                <a:gd name="T3" fmla="*/ 312 h 383"/>
                <a:gd name="T4" fmla="*/ 360 w 382"/>
                <a:gd name="T5" fmla="*/ 281 h 383"/>
                <a:gd name="T6" fmla="*/ 375 w 382"/>
                <a:gd name="T7" fmla="*/ 246 h 383"/>
                <a:gd name="T8" fmla="*/ 382 w 382"/>
                <a:gd name="T9" fmla="*/ 209 h 383"/>
                <a:gd name="T10" fmla="*/ 382 w 382"/>
                <a:gd name="T11" fmla="*/ 173 h 383"/>
                <a:gd name="T12" fmla="*/ 375 w 382"/>
                <a:gd name="T13" fmla="*/ 135 h 383"/>
                <a:gd name="T14" fmla="*/ 360 w 382"/>
                <a:gd name="T15" fmla="*/ 101 h 383"/>
                <a:gd name="T16" fmla="*/ 339 w 382"/>
                <a:gd name="T17" fmla="*/ 69 h 383"/>
                <a:gd name="T18" fmla="*/ 326 w 382"/>
                <a:gd name="T19" fmla="*/ 55 h 383"/>
                <a:gd name="T20" fmla="*/ 311 w 382"/>
                <a:gd name="T21" fmla="*/ 42 h 383"/>
                <a:gd name="T22" fmla="*/ 280 w 382"/>
                <a:gd name="T23" fmla="*/ 20 h 383"/>
                <a:gd name="T24" fmla="*/ 245 w 382"/>
                <a:gd name="T25" fmla="*/ 7 h 383"/>
                <a:gd name="T26" fmla="*/ 209 w 382"/>
                <a:gd name="T27" fmla="*/ 0 h 383"/>
                <a:gd name="T28" fmla="*/ 172 w 382"/>
                <a:gd name="T29" fmla="*/ 0 h 383"/>
                <a:gd name="T30" fmla="*/ 136 w 382"/>
                <a:gd name="T31" fmla="*/ 6 h 383"/>
                <a:gd name="T32" fmla="*/ 101 w 382"/>
                <a:gd name="T33" fmla="*/ 20 h 383"/>
                <a:gd name="T34" fmla="*/ 69 w 382"/>
                <a:gd name="T35" fmla="*/ 42 h 383"/>
                <a:gd name="T36" fmla="*/ 55 w 382"/>
                <a:gd name="T37" fmla="*/ 55 h 383"/>
                <a:gd name="T38" fmla="*/ 42 w 382"/>
                <a:gd name="T39" fmla="*/ 69 h 383"/>
                <a:gd name="T40" fmla="*/ 21 w 382"/>
                <a:gd name="T41" fmla="*/ 101 h 383"/>
                <a:gd name="T42" fmla="*/ 6 w 382"/>
                <a:gd name="T43" fmla="*/ 137 h 383"/>
                <a:gd name="T44" fmla="*/ 0 w 382"/>
                <a:gd name="T45" fmla="*/ 173 h 383"/>
                <a:gd name="T46" fmla="*/ 0 w 382"/>
                <a:gd name="T47" fmla="*/ 210 h 383"/>
                <a:gd name="T48" fmla="*/ 6 w 382"/>
                <a:gd name="T49" fmla="*/ 246 h 383"/>
                <a:gd name="T50" fmla="*/ 21 w 382"/>
                <a:gd name="T51" fmla="*/ 281 h 383"/>
                <a:gd name="T52" fmla="*/ 42 w 382"/>
                <a:gd name="T53" fmla="*/ 314 h 383"/>
                <a:gd name="T54" fmla="*/ 55 w 382"/>
                <a:gd name="T55" fmla="*/ 328 h 383"/>
                <a:gd name="T56" fmla="*/ 69 w 382"/>
                <a:gd name="T57" fmla="*/ 341 h 383"/>
                <a:gd name="T58" fmla="*/ 101 w 382"/>
                <a:gd name="T59" fmla="*/ 361 h 383"/>
                <a:gd name="T60" fmla="*/ 136 w 382"/>
                <a:gd name="T61" fmla="*/ 376 h 383"/>
                <a:gd name="T62" fmla="*/ 172 w 382"/>
                <a:gd name="T63" fmla="*/ 383 h 383"/>
                <a:gd name="T64" fmla="*/ 209 w 382"/>
                <a:gd name="T65" fmla="*/ 383 h 383"/>
                <a:gd name="T66" fmla="*/ 245 w 382"/>
                <a:gd name="T67" fmla="*/ 376 h 383"/>
                <a:gd name="T68" fmla="*/ 280 w 382"/>
                <a:gd name="T69" fmla="*/ 361 h 383"/>
                <a:gd name="T70" fmla="*/ 311 w 382"/>
                <a:gd name="T71" fmla="*/ 341 h 383"/>
                <a:gd name="T72" fmla="*/ 326 w 382"/>
                <a:gd name="T73" fmla="*/ 32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2" h="383">
                  <a:moveTo>
                    <a:pt x="326" y="328"/>
                  </a:moveTo>
                  <a:lnTo>
                    <a:pt x="340" y="312"/>
                  </a:lnTo>
                  <a:lnTo>
                    <a:pt x="360" y="281"/>
                  </a:lnTo>
                  <a:lnTo>
                    <a:pt x="375" y="246"/>
                  </a:lnTo>
                  <a:lnTo>
                    <a:pt x="382" y="209"/>
                  </a:lnTo>
                  <a:lnTo>
                    <a:pt x="382" y="173"/>
                  </a:lnTo>
                  <a:lnTo>
                    <a:pt x="375" y="135"/>
                  </a:lnTo>
                  <a:lnTo>
                    <a:pt x="360" y="101"/>
                  </a:lnTo>
                  <a:lnTo>
                    <a:pt x="339" y="69"/>
                  </a:lnTo>
                  <a:lnTo>
                    <a:pt x="326" y="55"/>
                  </a:lnTo>
                  <a:lnTo>
                    <a:pt x="311" y="42"/>
                  </a:lnTo>
                  <a:lnTo>
                    <a:pt x="280" y="20"/>
                  </a:lnTo>
                  <a:lnTo>
                    <a:pt x="245" y="7"/>
                  </a:lnTo>
                  <a:lnTo>
                    <a:pt x="209" y="0"/>
                  </a:lnTo>
                  <a:lnTo>
                    <a:pt x="172" y="0"/>
                  </a:lnTo>
                  <a:lnTo>
                    <a:pt x="136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1" y="101"/>
                  </a:lnTo>
                  <a:lnTo>
                    <a:pt x="6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6" y="246"/>
                  </a:lnTo>
                  <a:lnTo>
                    <a:pt x="21" y="281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69" y="341"/>
                  </a:lnTo>
                  <a:lnTo>
                    <a:pt x="101" y="361"/>
                  </a:lnTo>
                  <a:lnTo>
                    <a:pt x="136" y="376"/>
                  </a:lnTo>
                  <a:lnTo>
                    <a:pt x="172" y="383"/>
                  </a:lnTo>
                  <a:lnTo>
                    <a:pt x="209" y="383"/>
                  </a:lnTo>
                  <a:lnTo>
                    <a:pt x="245" y="376"/>
                  </a:lnTo>
                  <a:lnTo>
                    <a:pt x="280" y="361"/>
                  </a:lnTo>
                  <a:lnTo>
                    <a:pt x="311" y="341"/>
                  </a:lnTo>
                  <a:lnTo>
                    <a:pt x="326" y="328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BB4B4C21-96F2-4095-ABF7-63482ACE8E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335"/>
              <a:ext cx="1235" cy="1235"/>
            </a:xfrm>
            <a:custGeom>
              <a:avLst/>
              <a:gdLst>
                <a:gd name="T0" fmla="*/ 0 w 3703"/>
                <a:gd name="T1" fmla="*/ 3704 h 3704"/>
                <a:gd name="T2" fmla="*/ 0 w 3703"/>
                <a:gd name="T3" fmla="*/ 3704 h 3704"/>
                <a:gd name="T4" fmla="*/ 135 w 3703"/>
                <a:gd name="T5" fmla="*/ 3567 h 3704"/>
                <a:gd name="T6" fmla="*/ 3703 w 3703"/>
                <a:gd name="T7" fmla="*/ 0 h 3704"/>
                <a:gd name="T8" fmla="*/ 135 w 3703"/>
                <a:gd name="T9" fmla="*/ 3567 h 3704"/>
                <a:gd name="T10" fmla="*/ 0 w 3703"/>
                <a:gd name="T11" fmla="*/ 3704 h 3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03" h="3704">
                  <a:moveTo>
                    <a:pt x="0" y="3704"/>
                  </a:moveTo>
                  <a:lnTo>
                    <a:pt x="0" y="3704"/>
                  </a:lnTo>
                  <a:lnTo>
                    <a:pt x="135" y="3567"/>
                  </a:lnTo>
                  <a:lnTo>
                    <a:pt x="3703" y="0"/>
                  </a:lnTo>
                  <a:lnTo>
                    <a:pt x="135" y="3567"/>
                  </a:lnTo>
                  <a:lnTo>
                    <a:pt x="0" y="370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576B28AB-8623-4823-98A9-39A7D163A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3 w 13"/>
                <a:gd name="T7" fmla="*/ 0 h 16"/>
                <a:gd name="T8" fmla="*/ 5 w 13"/>
                <a:gd name="T9" fmla="*/ 7 h 16"/>
                <a:gd name="T10" fmla="*/ 0 w 13"/>
                <a:gd name="T11" fmla="*/ 16 h 16"/>
                <a:gd name="T12" fmla="*/ 0 w 1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7"/>
                  </a:lnTo>
                  <a:lnTo>
                    <a:pt x="0" y="16"/>
                  </a:lnTo>
                  <a:lnTo>
                    <a:pt x="0" y="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241195C6-164A-4BCD-8C69-176D8001E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3 w 13"/>
                <a:gd name="T7" fmla="*/ 0 h 16"/>
                <a:gd name="T8" fmla="*/ 5 w 13"/>
                <a:gd name="T9" fmla="*/ 7 h 16"/>
                <a:gd name="T10" fmla="*/ 0 w 13"/>
                <a:gd name="T11" fmla="*/ 16 h 16"/>
                <a:gd name="T12" fmla="*/ 0 w 1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7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CBD0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3FA26013-D4CA-49AC-ACA6-71EC71D85C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0 w 13"/>
                <a:gd name="T7" fmla="*/ 6 h 16"/>
                <a:gd name="T8" fmla="*/ 0 w 13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0" y="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AC3EB8D4-C12C-4611-A3EE-A0F50E6B97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" y="1383"/>
              <a:ext cx="6" cy="5"/>
            </a:xfrm>
            <a:custGeom>
              <a:avLst/>
              <a:gdLst>
                <a:gd name="T0" fmla="*/ 0 w 17"/>
                <a:gd name="T1" fmla="*/ 16 h 16"/>
                <a:gd name="T2" fmla="*/ 8 w 17"/>
                <a:gd name="T3" fmla="*/ 7 h 16"/>
                <a:gd name="T4" fmla="*/ 17 w 17"/>
                <a:gd name="T5" fmla="*/ 0 h 16"/>
                <a:gd name="T6" fmla="*/ 17 w 17"/>
                <a:gd name="T7" fmla="*/ 0 h 16"/>
                <a:gd name="T8" fmla="*/ 8 w 17"/>
                <a:gd name="T9" fmla="*/ 7 h 16"/>
                <a:gd name="T10" fmla="*/ 0 w 17"/>
                <a:gd name="T11" fmla="*/ 16 h 16"/>
                <a:gd name="T12" fmla="*/ 0 w 17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6">
                  <a:moveTo>
                    <a:pt x="0" y="16"/>
                  </a:moveTo>
                  <a:lnTo>
                    <a:pt x="8" y="7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8" y="7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7CBAE00F-2EDD-40E8-B7DB-B3DE429BA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" y="1383"/>
              <a:ext cx="6" cy="5"/>
            </a:xfrm>
            <a:custGeom>
              <a:avLst/>
              <a:gdLst>
                <a:gd name="T0" fmla="*/ 0 w 17"/>
                <a:gd name="T1" fmla="*/ 16 h 16"/>
                <a:gd name="T2" fmla="*/ 8 w 17"/>
                <a:gd name="T3" fmla="*/ 7 h 16"/>
                <a:gd name="T4" fmla="*/ 17 w 17"/>
                <a:gd name="T5" fmla="*/ 0 h 16"/>
                <a:gd name="T6" fmla="*/ 5 w 17"/>
                <a:gd name="T7" fmla="*/ 12 h 16"/>
                <a:gd name="T8" fmla="*/ 0 w 17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0" y="16"/>
                  </a:moveTo>
                  <a:lnTo>
                    <a:pt x="8" y="7"/>
                  </a:lnTo>
                  <a:lnTo>
                    <a:pt x="17" y="0"/>
                  </a:lnTo>
                  <a:lnTo>
                    <a:pt x="5" y="12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2A1E9546-6613-48CC-B293-307419C499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4" y="290"/>
              <a:ext cx="56" cy="45"/>
            </a:xfrm>
            <a:custGeom>
              <a:avLst/>
              <a:gdLst>
                <a:gd name="T0" fmla="*/ 0 w 170"/>
                <a:gd name="T1" fmla="*/ 135 h 135"/>
                <a:gd name="T2" fmla="*/ 43 w 170"/>
                <a:gd name="T3" fmla="*/ 95 h 135"/>
                <a:gd name="T4" fmla="*/ 127 w 170"/>
                <a:gd name="T5" fmla="*/ 27 h 135"/>
                <a:gd name="T6" fmla="*/ 170 w 170"/>
                <a:gd name="T7" fmla="*/ 0 h 135"/>
                <a:gd name="T8" fmla="*/ 127 w 170"/>
                <a:gd name="T9" fmla="*/ 27 h 135"/>
                <a:gd name="T10" fmla="*/ 43 w 170"/>
                <a:gd name="T11" fmla="*/ 95 h 135"/>
                <a:gd name="T12" fmla="*/ 0 w 170"/>
                <a:gd name="T13" fmla="*/ 135 h 135"/>
                <a:gd name="T14" fmla="*/ 0 w 170"/>
                <a:gd name="T15" fmla="*/ 135 h 135"/>
                <a:gd name="T16" fmla="*/ 170 w 170"/>
                <a:gd name="T17" fmla="*/ 0 h 135"/>
                <a:gd name="T18" fmla="*/ 170 w 170"/>
                <a:gd name="T19" fmla="*/ 0 h 135"/>
                <a:gd name="T20" fmla="*/ 0 w 170"/>
                <a:gd name="T21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0" h="135">
                  <a:moveTo>
                    <a:pt x="0" y="135"/>
                  </a:moveTo>
                  <a:lnTo>
                    <a:pt x="43" y="95"/>
                  </a:lnTo>
                  <a:lnTo>
                    <a:pt x="127" y="27"/>
                  </a:lnTo>
                  <a:lnTo>
                    <a:pt x="170" y="0"/>
                  </a:lnTo>
                  <a:lnTo>
                    <a:pt x="127" y="27"/>
                  </a:lnTo>
                  <a:lnTo>
                    <a:pt x="43" y="95"/>
                  </a:lnTo>
                  <a:lnTo>
                    <a:pt x="0" y="135"/>
                  </a:lnTo>
                  <a:close/>
                  <a:moveTo>
                    <a:pt x="0" y="135"/>
                  </a:moveTo>
                  <a:lnTo>
                    <a:pt x="170" y="0"/>
                  </a:lnTo>
                  <a:lnTo>
                    <a:pt x="170" y="0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0B093BE8-73A6-40DB-B7C2-64E55604FE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0" y="1023"/>
              <a:ext cx="7" cy="7"/>
            </a:xfrm>
            <a:custGeom>
              <a:avLst/>
              <a:gdLst>
                <a:gd name="T0" fmla="*/ 0 w 21"/>
                <a:gd name="T1" fmla="*/ 20 h 20"/>
                <a:gd name="T2" fmla="*/ 5 w 21"/>
                <a:gd name="T3" fmla="*/ 14 h 20"/>
                <a:gd name="T4" fmla="*/ 11 w 21"/>
                <a:gd name="T5" fmla="*/ 10 h 20"/>
                <a:gd name="T6" fmla="*/ 15 w 21"/>
                <a:gd name="T7" fmla="*/ 4 h 20"/>
                <a:gd name="T8" fmla="*/ 21 w 21"/>
                <a:gd name="T9" fmla="*/ 0 h 20"/>
                <a:gd name="T10" fmla="*/ 12 w 21"/>
                <a:gd name="T11" fmla="*/ 8 h 20"/>
                <a:gd name="T12" fmla="*/ 11 w 21"/>
                <a:gd name="T13" fmla="*/ 10 h 20"/>
                <a:gd name="T14" fmla="*/ 9 w 21"/>
                <a:gd name="T15" fmla="*/ 11 h 20"/>
                <a:gd name="T16" fmla="*/ 0 w 21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0">
                  <a:moveTo>
                    <a:pt x="0" y="20"/>
                  </a:moveTo>
                  <a:lnTo>
                    <a:pt x="5" y="14"/>
                  </a:lnTo>
                  <a:lnTo>
                    <a:pt x="11" y="10"/>
                  </a:lnTo>
                  <a:lnTo>
                    <a:pt x="15" y="4"/>
                  </a:lnTo>
                  <a:lnTo>
                    <a:pt x="21" y="0"/>
                  </a:lnTo>
                  <a:lnTo>
                    <a:pt x="12" y="8"/>
                  </a:lnTo>
                  <a:lnTo>
                    <a:pt x="11" y="10"/>
                  </a:lnTo>
                  <a:lnTo>
                    <a:pt x="9" y="11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7E896A6A-6101-4CCF-8460-7692CEC5A6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1" y="664"/>
              <a:ext cx="4" cy="5"/>
            </a:xfrm>
            <a:custGeom>
              <a:avLst/>
              <a:gdLst>
                <a:gd name="T0" fmla="*/ 0 w 13"/>
                <a:gd name="T1" fmla="*/ 14 h 14"/>
                <a:gd name="T2" fmla="*/ 7 w 13"/>
                <a:gd name="T3" fmla="*/ 7 h 14"/>
                <a:gd name="T4" fmla="*/ 13 w 13"/>
                <a:gd name="T5" fmla="*/ 0 h 14"/>
                <a:gd name="T6" fmla="*/ 10 w 13"/>
                <a:gd name="T7" fmla="*/ 4 h 14"/>
                <a:gd name="T8" fmla="*/ 0 w 1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0" y="14"/>
                  </a:moveTo>
                  <a:lnTo>
                    <a:pt x="7" y="7"/>
                  </a:lnTo>
                  <a:lnTo>
                    <a:pt x="13" y="0"/>
                  </a:lnTo>
                  <a:lnTo>
                    <a:pt x="10" y="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8732B713-F6AA-4B82-9E2E-F2B80A54D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" y="660"/>
              <a:ext cx="5" cy="4"/>
            </a:xfrm>
            <a:custGeom>
              <a:avLst/>
              <a:gdLst>
                <a:gd name="T0" fmla="*/ 0 w 14"/>
                <a:gd name="T1" fmla="*/ 13 h 13"/>
                <a:gd name="T2" fmla="*/ 7 w 14"/>
                <a:gd name="T3" fmla="*/ 7 h 13"/>
                <a:gd name="T4" fmla="*/ 14 w 14"/>
                <a:gd name="T5" fmla="*/ 0 h 13"/>
                <a:gd name="T6" fmla="*/ 4 w 14"/>
                <a:gd name="T7" fmla="*/ 10 h 13"/>
                <a:gd name="T8" fmla="*/ 0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0" y="13"/>
                  </a:moveTo>
                  <a:lnTo>
                    <a:pt x="7" y="7"/>
                  </a:lnTo>
                  <a:lnTo>
                    <a:pt x="14" y="0"/>
                  </a:lnTo>
                  <a:lnTo>
                    <a:pt x="4" y="10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556530C7-8D0F-4AED-9A3C-D2C410B2D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258"/>
              <a:ext cx="1595" cy="1402"/>
            </a:xfrm>
            <a:custGeom>
              <a:avLst/>
              <a:gdLst>
                <a:gd name="T0" fmla="*/ 271 w 4783"/>
                <a:gd name="T1" fmla="*/ 4206 h 4206"/>
                <a:gd name="T2" fmla="*/ 0 w 4783"/>
                <a:gd name="T3" fmla="*/ 3936 h 4206"/>
                <a:gd name="T4" fmla="*/ 135 w 4783"/>
                <a:gd name="T5" fmla="*/ 3799 h 4206"/>
                <a:gd name="T6" fmla="*/ 3703 w 4783"/>
                <a:gd name="T7" fmla="*/ 232 h 4206"/>
                <a:gd name="T8" fmla="*/ 3703 w 4783"/>
                <a:gd name="T9" fmla="*/ 232 h 4206"/>
                <a:gd name="T10" fmla="*/ 3746 w 4783"/>
                <a:gd name="T11" fmla="*/ 192 h 4206"/>
                <a:gd name="T12" fmla="*/ 3830 w 4783"/>
                <a:gd name="T13" fmla="*/ 124 h 4206"/>
                <a:gd name="T14" fmla="*/ 3873 w 4783"/>
                <a:gd name="T15" fmla="*/ 97 h 4206"/>
                <a:gd name="T16" fmla="*/ 3873 w 4783"/>
                <a:gd name="T17" fmla="*/ 97 h 4206"/>
                <a:gd name="T18" fmla="*/ 3873 w 4783"/>
                <a:gd name="T19" fmla="*/ 97 h 4206"/>
                <a:gd name="T20" fmla="*/ 3873 w 4783"/>
                <a:gd name="T21" fmla="*/ 97 h 4206"/>
                <a:gd name="T22" fmla="*/ 3915 w 4783"/>
                <a:gd name="T23" fmla="*/ 72 h 4206"/>
                <a:gd name="T24" fmla="*/ 3997 w 4783"/>
                <a:gd name="T25" fmla="*/ 36 h 4206"/>
                <a:gd name="T26" fmla="*/ 4079 w 4783"/>
                <a:gd name="T27" fmla="*/ 12 h 4206"/>
                <a:gd name="T28" fmla="*/ 4159 w 4783"/>
                <a:gd name="T29" fmla="*/ 2 h 4206"/>
                <a:gd name="T30" fmla="*/ 4198 w 4783"/>
                <a:gd name="T31" fmla="*/ 0 h 4206"/>
                <a:gd name="T32" fmla="*/ 4243 w 4783"/>
                <a:gd name="T33" fmla="*/ 2 h 4206"/>
                <a:gd name="T34" fmla="*/ 4331 w 4783"/>
                <a:gd name="T35" fmla="*/ 15 h 4206"/>
                <a:gd name="T36" fmla="*/ 4414 w 4783"/>
                <a:gd name="T37" fmla="*/ 42 h 4206"/>
                <a:gd name="T38" fmla="*/ 4495 w 4783"/>
                <a:gd name="T39" fmla="*/ 80 h 4206"/>
                <a:gd name="T40" fmla="*/ 4570 w 4783"/>
                <a:gd name="T41" fmla="*/ 129 h 4206"/>
                <a:gd name="T42" fmla="*/ 4639 w 4783"/>
                <a:gd name="T43" fmla="*/ 186 h 4206"/>
                <a:gd name="T44" fmla="*/ 4702 w 4783"/>
                <a:gd name="T45" fmla="*/ 251 h 4206"/>
                <a:gd name="T46" fmla="*/ 4758 w 4783"/>
                <a:gd name="T47" fmla="*/ 324 h 4206"/>
                <a:gd name="T48" fmla="*/ 4783 w 4783"/>
                <a:gd name="T49" fmla="*/ 363 h 4206"/>
                <a:gd name="T50" fmla="*/ 4747 w 4783"/>
                <a:gd name="T51" fmla="*/ 342 h 4206"/>
                <a:gd name="T52" fmla="*/ 4672 w 4783"/>
                <a:gd name="T53" fmla="*/ 309 h 4206"/>
                <a:gd name="T54" fmla="*/ 4593 w 4783"/>
                <a:gd name="T55" fmla="*/ 286 h 4206"/>
                <a:gd name="T56" fmla="*/ 4511 w 4783"/>
                <a:gd name="T57" fmla="*/ 274 h 4206"/>
                <a:gd name="T58" fmla="*/ 4469 w 4783"/>
                <a:gd name="T59" fmla="*/ 273 h 4206"/>
                <a:gd name="T60" fmla="*/ 4408 w 4783"/>
                <a:gd name="T61" fmla="*/ 274 h 4206"/>
                <a:gd name="T62" fmla="*/ 4316 w 4783"/>
                <a:gd name="T63" fmla="*/ 293 h 4206"/>
                <a:gd name="T64" fmla="*/ 4254 w 4783"/>
                <a:gd name="T65" fmla="*/ 313 h 4206"/>
                <a:gd name="T66" fmla="*/ 4192 w 4783"/>
                <a:gd name="T67" fmla="*/ 342 h 4206"/>
                <a:gd name="T68" fmla="*/ 4129 w 4783"/>
                <a:gd name="T69" fmla="*/ 378 h 4206"/>
                <a:gd name="T70" fmla="*/ 4067 w 4783"/>
                <a:gd name="T71" fmla="*/ 421 h 4206"/>
                <a:gd name="T72" fmla="*/ 4005 w 4783"/>
                <a:gd name="T73" fmla="*/ 474 h 4206"/>
                <a:gd name="T74" fmla="*/ 3975 w 4783"/>
                <a:gd name="T75" fmla="*/ 504 h 4206"/>
                <a:gd name="T76" fmla="*/ 3272 w 4783"/>
                <a:gd name="T77" fmla="*/ 1206 h 4206"/>
                <a:gd name="T78" fmla="*/ 3265 w 4783"/>
                <a:gd name="T79" fmla="*/ 1213 h 4206"/>
                <a:gd name="T80" fmla="*/ 3258 w 4783"/>
                <a:gd name="T81" fmla="*/ 1219 h 4206"/>
                <a:gd name="T82" fmla="*/ 3258 w 4783"/>
                <a:gd name="T83" fmla="*/ 1219 h 4206"/>
                <a:gd name="T84" fmla="*/ 3258 w 4783"/>
                <a:gd name="T85" fmla="*/ 1219 h 4206"/>
                <a:gd name="T86" fmla="*/ 3252 w 4783"/>
                <a:gd name="T87" fmla="*/ 1226 h 4206"/>
                <a:gd name="T88" fmla="*/ 3245 w 4783"/>
                <a:gd name="T89" fmla="*/ 1233 h 4206"/>
                <a:gd name="T90" fmla="*/ 2183 w 4783"/>
                <a:gd name="T91" fmla="*/ 2296 h 4206"/>
                <a:gd name="T92" fmla="*/ 2177 w 4783"/>
                <a:gd name="T93" fmla="*/ 2300 h 4206"/>
                <a:gd name="T94" fmla="*/ 2173 w 4783"/>
                <a:gd name="T95" fmla="*/ 2306 h 4206"/>
                <a:gd name="T96" fmla="*/ 2167 w 4783"/>
                <a:gd name="T97" fmla="*/ 2310 h 4206"/>
                <a:gd name="T98" fmla="*/ 2162 w 4783"/>
                <a:gd name="T99" fmla="*/ 2316 h 4206"/>
                <a:gd name="T100" fmla="*/ 1103 w 4783"/>
                <a:gd name="T101" fmla="*/ 3374 h 4206"/>
                <a:gd name="T102" fmla="*/ 1094 w 4783"/>
                <a:gd name="T103" fmla="*/ 3381 h 4206"/>
                <a:gd name="T104" fmla="*/ 1086 w 4783"/>
                <a:gd name="T105" fmla="*/ 3390 h 4206"/>
                <a:gd name="T106" fmla="*/ 1086 w 4783"/>
                <a:gd name="T107" fmla="*/ 3390 h 4206"/>
                <a:gd name="T108" fmla="*/ 1086 w 4783"/>
                <a:gd name="T109" fmla="*/ 3390 h 4206"/>
                <a:gd name="T110" fmla="*/ 1078 w 4783"/>
                <a:gd name="T111" fmla="*/ 3397 h 4206"/>
                <a:gd name="T112" fmla="*/ 1073 w 4783"/>
                <a:gd name="T113" fmla="*/ 3406 h 4206"/>
                <a:gd name="T114" fmla="*/ 408 w 4783"/>
                <a:gd name="T115" fmla="*/ 4070 h 4206"/>
                <a:gd name="T116" fmla="*/ 271 w 4783"/>
                <a:gd name="T117" fmla="*/ 4206 h 4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783" h="4206">
                  <a:moveTo>
                    <a:pt x="271" y="4206"/>
                  </a:moveTo>
                  <a:lnTo>
                    <a:pt x="0" y="3936"/>
                  </a:lnTo>
                  <a:lnTo>
                    <a:pt x="135" y="3799"/>
                  </a:lnTo>
                  <a:lnTo>
                    <a:pt x="3703" y="232"/>
                  </a:lnTo>
                  <a:lnTo>
                    <a:pt x="3703" y="232"/>
                  </a:lnTo>
                  <a:lnTo>
                    <a:pt x="3746" y="192"/>
                  </a:lnTo>
                  <a:lnTo>
                    <a:pt x="3830" y="124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915" y="72"/>
                  </a:lnTo>
                  <a:lnTo>
                    <a:pt x="3997" y="36"/>
                  </a:lnTo>
                  <a:lnTo>
                    <a:pt x="4079" y="12"/>
                  </a:lnTo>
                  <a:lnTo>
                    <a:pt x="4159" y="2"/>
                  </a:lnTo>
                  <a:lnTo>
                    <a:pt x="4198" y="0"/>
                  </a:lnTo>
                  <a:lnTo>
                    <a:pt x="4243" y="2"/>
                  </a:lnTo>
                  <a:lnTo>
                    <a:pt x="4331" y="15"/>
                  </a:lnTo>
                  <a:lnTo>
                    <a:pt x="4414" y="42"/>
                  </a:lnTo>
                  <a:lnTo>
                    <a:pt x="4495" y="80"/>
                  </a:lnTo>
                  <a:lnTo>
                    <a:pt x="4570" y="129"/>
                  </a:lnTo>
                  <a:lnTo>
                    <a:pt x="4639" y="186"/>
                  </a:lnTo>
                  <a:lnTo>
                    <a:pt x="4702" y="251"/>
                  </a:lnTo>
                  <a:lnTo>
                    <a:pt x="4758" y="324"/>
                  </a:lnTo>
                  <a:lnTo>
                    <a:pt x="4783" y="363"/>
                  </a:lnTo>
                  <a:lnTo>
                    <a:pt x="4747" y="342"/>
                  </a:lnTo>
                  <a:lnTo>
                    <a:pt x="4672" y="309"/>
                  </a:lnTo>
                  <a:lnTo>
                    <a:pt x="4593" y="286"/>
                  </a:lnTo>
                  <a:lnTo>
                    <a:pt x="4511" y="274"/>
                  </a:lnTo>
                  <a:lnTo>
                    <a:pt x="4469" y="273"/>
                  </a:lnTo>
                  <a:lnTo>
                    <a:pt x="4408" y="274"/>
                  </a:lnTo>
                  <a:lnTo>
                    <a:pt x="4316" y="293"/>
                  </a:lnTo>
                  <a:lnTo>
                    <a:pt x="4254" y="313"/>
                  </a:lnTo>
                  <a:lnTo>
                    <a:pt x="4192" y="342"/>
                  </a:lnTo>
                  <a:lnTo>
                    <a:pt x="4129" y="378"/>
                  </a:lnTo>
                  <a:lnTo>
                    <a:pt x="4067" y="421"/>
                  </a:lnTo>
                  <a:lnTo>
                    <a:pt x="4005" y="474"/>
                  </a:lnTo>
                  <a:lnTo>
                    <a:pt x="3975" y="504"/>
                  </a:lnTo>
                  <a:lnTo>
                    <a:pt x="3272" y="1206"/>
                  </a:lnTo>
                  <a:lnTo>
                    <a:pt x="3265" y="1213"/>
                  </a:lnTo>
                  <a:lnTo>
                    <a:pt x="3258" y="1219"/>
                  </a:lnTo>
                  <a:lnTo>
                    <a:pt x="3258" y="1219"/>
                  </a:lnTo>
                  <a:lnTo>
                    <a:pt x="3258" y="1219"/>
                  </a:lnTo>
                  <a:lnTo>
                    <a:pt x="3252" y="1226"/>
                  </a:lnTo>
                  <a:lnTo>
                    <a:pt x="3245" y="1233"/>
                  </a:lnTo>
                  <a:lnTo>
                    <a:pt x="2183" y="2296"/>
                  </a:lnTo>
                  <a:lnTo>
                    <a:pt x="2177" y="2300"/>
                  </a:lnTo>
                  <a:lnTo>
                    <a:pt x="2173" y="2306"/>
                  </a:lnTo>
                  <a:lnTo>
                    <a:pt x="2167" y="2310"/>
                  </a:lnTo>
                  <a:lnTo>
                    <a:pt x="2162" y="2316"/>
                  </a:lnTo>
                  <a:lnTo>
                    <a:pt x="1103" y="3374"/>
                  </a:lnTo>
                  <a:lnTo>
                    <a:pt x="1094" y="3381"/>
                  </a:lnTo>
                  <a:lnTo>
                    <a:pt x="1086" y="3390"/>
                  </a:lnTo>
                  <a:lnTo>
                    <a:pt x="1086" y="3390"/>
                  </a:lnTo>
                  <a:lnTo>
                    <a:pt x="1086" y="3390"/>
                  </a:lnTo>
                  <a:lnTo>
                    <a:pt x="1078" y="3397"/>
                  </a:lnTo>
                  <a:lnTo>
                    <a:pt x="1073" y="3406"/>
                  </a:lnTo>
                  <a:lnTo>
                    <a:pt x="408" y="4070"/>
                  </a:lnTo>
                  <a:lnTo>
                    <a:pt x="271" y="4206"/>
                  </a:lnTo>
                  <a:close/>
                </a:path>
              </a:pathLst>
            </a:custGeom>
            <a:solidFill>
              <a:srgbClr val="B15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8EEEFA08-5ABE-4CAE-9B43-0C662E193E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3" y="1674"/>
              <a:ext cx="2910" cy="2420"/>
            </a:xfrm>
            <a:custGeom>
              <a:avLst/>
              <a:gdLst>
                <a:gd name="T0" fmla="*/ 1620 w 8730"/>
                <a:gd name="T1" fmla="*/ 5483 h 7261"/>
                <a:gd name="T2" fmla="*/ 1310 w 8730"/>
                <a:gd name="T3" fmla="*/ 5807 h 7261"/>
                <a:gd name="T4" fmla="*/ 658 w 8730"/>
                <a:gd name="T5" fmla="*/ 6579 h 7261"/>
                <a:gd name="T6" fmla="*/ 284 w 8730"/>
                <a:gd name="T7" fmla="*/ 7067 h 7261"/>
                <a:gd name="T8" fmla="*/ 530 w 8730"/>
                <a:gd name="T9" fmla="*/ 7045 h 7261"/>
                <a:gd name="T10" fmla="*/ 1032 w 8730"/>
                <a:gd name="T11" fmla="*/ 6949 h 7261"/>
                <a:gd name="T12" fmla="*/ 1728 w 8730"/>
                <a:gd name="T13" fmla="*/ 6733 h 7261"/>
                <a:gd name="T14" fmla="*/ 2614 w 8730"/>
                <a:gd name="T15" fmla="*/ 6354 h 7261"/>
                <a:gd name="T16" fmla="*/ 3267 w 8730"/>
                <a:gd name="T17" fmla="*/ 6012 h 7261"/>
                <a:gd name="T18" fmla="*/ 3841 w 8730"/>
                <a:gd name="T19" fmla="*/ 5673 h 7261"/>
                <a:gd name="T20" fmla="*/ 4463 w 8730"/>
                <a:gd name="T21" fmla="*/ 5270 h 7261"/>
                <a:gd name="T22" fmla="*/ 5132 w 8730"/>
                <a:gd name="T23" fmla="*/ 4795 h 7261"/>
                <a:gd name="T24" fmla="*/ 5849 w 8730"/>
                <a:gd name="T25" fmla="*/ 4245 h 7261"/>
                <a:gd name="T26" fmla="*/ 6612 w 8730"/>
                <a:gd name="T27" fmla="*/ 3611 h 7261"/>
                <a:gd name="T28" fmla="*/ 7422 w 8730"/>
                <a:gd name="T29" fmla="*/ 2891 h 7261"/>
                <a:gd name="T30" fmla="*/ 8278 w 8730"/>
                <a:gd name="T31" fmla="*/ 2078 h 7261"/>
                <a:gd name="T32" fmla="*/ 6872 w 8730"/>
                <a:gd name="T33" fmla="*/ 229 h 7261"/>
                <a:gd name="T34" fmla="*/ 199 w 8730"/>
                <a:gd name="T35" fmla="*/ 7261 h 7261"/>
                <a:gd name="T36" fmla="*/ 85 w 8730"/>
                <a:gd name="T37" fmla="*/ 7257 h 7261"/>
                <a:gd name="T38" fmla="*/ 20 w 8730"/>
                <a:gd name="T39" fmla="*/ 7221 h 7261"/>
                <a:gd name="T40" fmla="*/ 0 w 8730"/>
                <a:gd name="T41" fmla="*/ 7176 h 7261"/>
                <a:gd name="T42" fmla="*/ 17 w 8730"/>
                <a:gd name="T43" fmla="*/ 7106 h 7261"/>
                <a:gd name="T44" fmla="*/ 285 w 8730"/>
                <a:gd name="T45" fmla="*/ 6745 h 7261"/>
                <a:gd name="T46" fmla="*/ 821 w 8730"/>
                <a:gd name="T47" fmla="*/ 6076 h 7261"/>
                <a:gd name="T48" fmla="*/ 1343 w 8730"/>
                <a:gd name="T49" fmla="*/ 5489 h 7261"/>
                <a:gd name="T50" fmla="*/ 6804 w 8730"/>
                <a:gd name="T51" fmla="*/ 26 h 7261"/>
                <a:gd name="T52" fmla="*/ 6853 w 8730"/>
                <a:gd name="T53" fmla="*/ 0 h 7261"/>
                <a:gd name="T54" fmla="*/ 6925 w 8730"/>
                <a:gd name="T55" fmla="*/ 13 h 7261"/>
                <a:gd name="T56" fmla="*/ 8704 w 8730"/>
                <a:gd name="T57" fmla="*/ 1790 h 7261"/>
                <a:gd name="T58" fmla="*/ 8730 w 8730"/>
                <a:gd name="T59" fmla="*/ 1840 h 7261"/>
                <a:gd name="T60" fmla="*/ 8717 w 8730"/>
                <a:gd name="T61" fmla="*/ 1911 h 7261"/>
                <a:gd name="T62" fmla="*/ 8467 w 8730"/>
                <a:gd name="T63" fmla="*/ 2161 h 7261"/>
                <a:gd name="T64" fmla="*/ 7554 w 8730"/>
                <a:gd name="T65" fmla="*/ 3031 h 7261"/>
                <a:gd name="T66" fmla="*/ 6692 w 8730"/>
                <a:gd name="T67" fmla="*/ 3796 h 7261"/>
                <a:gd name="T68" fmla="*/ 5881 w 8730"/>
                <a:gd name="T69" fmla="*/ 4462 h 7261"/>
                <a:gd name="T70" fmla="*/ 5122 w 8730"/>
                <a:gd name="T71" fmla="*/ 5038 h 7261"/>
                <a:gd name="T72" fmla="*/ 4416 w 8730"/>
                <a:gd name="T73" fmla="*/ 5529 h 7261"/>
                <a:gd name="T74" fmla="*/ 3762 w 8730"/>
                <a:gd name="T75" fmla="*/ 5943 h 7261"/>
                <a:gd name="T76" fmla="*/ 3162 w 8730"/>
                <a:gd name="T77" fmla="*/ 6285 h 7261"/>
                <a:gd name="T78" fmla="*/ 2613 w 8730"/>
                <a:gd name="T79" fmla="*/ 6562 h 7261"/>
                <a:gd name="T80" fmla="*/ 2003 w 8730"/>
                <a:gd name="T81" fmla="*/ 6829 h 7261"/>
                <a:gd name="T82" fmla="*/ 1202 w 8730"/>
                <a:gd name="T83" fmla="*/ 7100 h 7261"/>
                <a:gd name="T84" fmla="*/ 618 w 8730"/>
                <a:gd name="T85" fmla="*/ 7225 h 7261"/>
                <a:gd name="T86" fmla="*/ 253 w 8730"/>
                <a:gd name="T87" fmla="*/ 7260 h 7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730" h="7261">
                  <a:moveTo>
                    <a:pt x="6872" y="229"/>
                  </a:moveTo>
                  <a:lnTo>
                    <a:pt x="1620" y="5483"/>
                  </a:lnTo>
                  <a:lnTo>
                    <a:pt x="1516" y="5587"/>
                  </a:lnTo>
                  <a:lnTo>
                    <a:pt x="1310" y="5807"/>
                  </a:lnTo>
                  <a:lnTo>
                    <a:pt x="1014" y="6146"/>
                  </a:lnTo>
                  <a:lnTo>
                    <a:pt x="658" y="6579"/>
                  </a:lnTo>
                  <a:lnTo>
                    <a:pt x="380" y="6939"/>
                  </a:lnTo>
                  <a:lnTo>
                    <a:pt x="284" y="7067"/>
                  </a:lnTo>
                  <a:lnTo>
                    <a:pt x="353" y="7064"/>
                  </a:lnTo>
                  <a:lnTo>
                    <a:pt x="530" y="7045"/>
                  </a:lnTo>
                  <a:lnTo>
                    <a:pt x="757" y="7009"/>
                  </a:lnTo>
                  <a:lnTo>
                    <a:pt x="1032" y="6949"/>
                  </a:lnTo>
                  <a:lnTo>
                    <a:pt x="1356" y="6858"/>
                  </a:lnTo>
                  <a:lnTo>
                    <a:pt x="1728" y="6733"/>
                  </a:lnTo>
                  <a:lnTo>
                    <a:pt x="2147" y="6567"/>
                  </a:lnTo>
                  <a:lnTo>
                    <a:pt x="2614" y="6354"/>
                  </a:lnTo>
                  <a:lnTo>
                    <a:pt x="2997" y="6158"/>
                  </a:lnTo>
                  <a:lnTo>
                    <a:pt x="3267" y="6012"/>
                  </a:lnTo>
                  <a:lnTo>
                    <a:pt x="3549" y="5850"/>
                  </a:lnTo>
                  <a:lnTo>
                    <a:pt x="3841" y="5673"/>
                  </a:lnTo>
                  <a:lnTo>
                    <a:pt x="4146" y="5480"/>
                  </a:lnTo>
                  <a:lnTo>
                    <a:pt x="4463" y="5270"/>
                  </a:lnTo>
                  <a:lnTo>
                    <a:pt x="4793" y="5041"/>
                  </a:lnTo>
                  <a:lnTo>
                    <a:pt x="5132" y="4795"/>
                  </a:lnTo>
                  <a:lnTo>
                    <a:pt x="5485" y="4530"/>
                  </a:lnTo>
                  <a:lnTo>
                    <a:pt x="5849" y="4245"/>
                  </a:lnTo>
                  <a:lnTo>
                    <a:pt x="6225" y="3940"/>
                  </a:lnTo>
                  <a:lnTo>
                    <a:pt x="6612" y="3611"/>
                  </a:lnTo>
                  <a:lnTo>
                    <a:pt x="7011" y="3263"/>
                  </a:lnTo>
                  <a:lnTo>
                    <a:pt x="7422" y="2891"/>
                  </a:lnTo>
                  <a:lnTo>
                    <a:pt x="7845" y="2497"/>
                  </a:lnTo>
                  <a:lnTo>
                    <a:pt x="8278" y="2078"/>
                  </a:lnTo>
                  <a:lnTo>
                    <a:pt x="8500" y="1858"/>
                  </a:lnTo>
                  <a:lnTo>
                    <a:pt x="6872" y="229"/>
                  </a:lnTo>
                  <a:close/>
                  <a:moveTo>
                    <a:pt x="199" y="7261"/>
                  </a:moveTo>
                  <a:lnTo>
                    <a:pt x="199" y="7261"/>
                  </a:lnTo>
                  <a:lnTo>
                    <a:pt x="104" y="7259"/>
                  </a:lnTo>
                  <a:lnTo>
                    <a:pt x="85" y="7257"/>
                  </a:lnTo>
                  <a:lnTo>
                    <a:pt x="60" y="7251"/>
                  </a:lnTo>
                  <a:lnTo>
                    <a:pt x="20" y="7221"/>
                  </a:lnTo>
                  <a:lnTo>
                    <a:pt x="9" y="7200"/>
                  </a:lnTo>
                  <a:lnTo>
                    <a:pt x="0" y="7176"/>
                  </a:lnTo>
                  <a:lnTo>
                    <a:pt x="4" y="7128"/>
                  </a:lnTo>
                  <a:lnTo>
                    <a:pt x="17" y="7106"/>
                  </a:lnTo>
                  <a:lnTo>
                    <a:pt x="43" y="7070"/>
                  </a:lnTo>
                  <a:lnTo>
                    <a:pt x="285" y="6745"/>
                  </a:lnTo>
                  <a:lnTo>
                    <a:pt x="586" y="6363"/>
                  </a:lnTo>
                  <a:lnTo>
                    <a:pt x="821" y="6076"/>
                  </a:lnTo>
                  <a:lnTo>
                    <a:pt x="1075" y="5781"/>
                  </a:lnTo>
                  <a:lnTo>
                    <a:pt x="1343" y="5489"/>
                  </a:lnTo>
                  <a:lnTo>
                    <a:pt x="1479" y="5351"/>
                  </a:lnTo>
                  <a:lnTo>
                    <a:pt x="6804" y="26"/>
                  </a:lnTo>
                  <a:lnTo>
                    <a:pt x="6818" y="13"/>
                  </a:lnTo>
                  <a:lnTo>
                    <a:pt x="6853" y="0"/>
                  </a:lnTo>
                  <a:lnTo>
                    <a:pt x="6890" y="0"/>
                  </a:lnTo>
                  <a:lnTo>
                    <a:pt x="6925" y="13"/>
                  </a:lnTo>
                  <a:lnTo>
                    <a:pt x="6939" y="26"/>
                  </a:lnTo>
                  <a:lnTo>
                    <a:pt x="8704" y="1790"/>
                  </a:lnTo>
                  <a:lnTo>
                    <a:pt x="8717" y="1806"/>
                  </a:lnTo>
                  <a:lnTo>
                    <a:pt x="8730" y="1840"/>
                  </a:lnTo>
                  <a:lnTo>
                    <a:pt x="8730" y="1876"/>
                  </a:lnTo>
                  <a:lnTo>
                    <a:pt x="8717" y="1911"/>
                  </a:lnTo>
                  <a:lnTo>
                    <a:pt x="8704" y="1927"/>
                  </a:lnTo>
                  <a:lnTo>
                    <a:pt x="8467" y="2161"/>
                  </a:lnTo>
                  <a:lnTo>
                    <a:pt x="8003" y="2609"/>
                  </a:lnTo>
                  <a:lnTo>
                    <a:pt x="7554" y="3031"/>
                  </a:lnTo>
                  <a:lnTo>
                    <a:pt x="7116" y="3426"/>
                  </a:lnTo>
                  <a:lnTo>
                    <a:pt x="6692" y="3796"/>
                  </a:lnTo>
                  <a:lnTo>
                    <a:pt x="6280" y="4141"/>
                  </a:lnTo>
                  <a:lnTo>
                    <a:pt x="5881" y="4462"/>
                  </a:lnTo>
                  <a:lnTo>
                    <a:pt x="5495" y="4762"/>
                  </a:lnTo>
                  <a:lnTo>
                    <a:pt x="5122" y="5038"/>
                  </a:lnTo>
                  <a:lnTo>
                    <a:pt x="4762" y="5295"/>
                  </a:lnTo>
                  <a:lnTo>
                    <a:pt x="4416" y="5529"/>
                  </a:lnTo>
                  <a:lnTo>
                    <a:pt x="4083" y="5745"/>
                  </a:lnTo>
                  <a:lnTo>
                    <a:pt x="3762" y="5943"/>
                  </a:lnTo>
                  <a:lnTo>
                    <a:pt x="3455" y="6122"/>
                  </a:lnTo>
                  <a:lnTo>
                    <a:pt x="3162" y="6285"/>
                  </a:lnTo>
                  <a:lnTo>
                    <a:pt x="2881" y="6431"/>
                  </a:lnTo>
                  <a:lnTo>
                    <a:pt x="2613" y="6562"/>
                  </a:lnTo>
                  <a:lnTo>
                    <a:pt x="2360" y="6678"/>
                  </a:lnTo>
                  <a:lnTo>
                    <a:pt x="2003" y="6829"/>
                  </a:lnTo>
                  <a:lnTo>
                    <a:pt x="1575" y="6986"/>
                  </a:lnTo>
                  <a:lnTo>
                    <a:pt x="1202" y="7100"/>
                  </a:lnTo>
                  <a:lnTo>
                    <a:pt x="883" y="7178"/>
                  </a:lnTo>
                  <a:lnTo>
                    <a:pt x="618" y="7225"/>
                  </a:lnTo>
                  <a:lnTo>
                    <a:pt x="407" y="7251"/>
                  </a:lnTo>
                  <a:lnTo>
                    <a:pt x="253" y="7260"/>
                  </a:lnTo>
                  <a:lnTo>
                    <a:pt x="199" y="7261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D8B195FE-3FF8-401F-A320-1513216D8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8" y="2262"/>
              <a:ext cx="2434" cy="1674"/>
            </a:xfrm>
            <a:custGeom>
              <a:avLst/>
              <a:gdLst>
                <a:gd name="T0" fmla="*/ 97 w 7303"/>
                <a:gd name="T1" fmla="*/ 5022 h 5022"/>
                <a:gd name="T2" fmla="*/ 81 w 7303"/>
                <a:gd name="T3" fmla="*/ 5020 h 5022"/>
                <a:gd name="T4" fmla="*/ 52 w 7303"/>
                <a:gd name="T5" fmla="*/ 5012 h 5022"/>
                <a:gd name="T6" fmla="*/ 28 w 7303"/>
                <a:gd name="T7" fmla="*/ 4993 h 5022"/>
                <a:gd name="T8" fmla="*/ 10 w 7303"/>
                <a:gd name="T9" fmla="*/ 4969 h 5022"/>
                <a:gd name="T10" fmla="*/ 5 w 7303"/>
                <a:gd name="T11" fmla="*/ 4953 h 5022"/>
                <a:gd name="T12" fmla="*/ 0 w 7303"/>
                <a:gd name="T13" fmla="*/ 4934 h 5022"/>
                <a:gd name="T14" fmla="*/ 5 w 7303"/>
                <a:gd name="T15" fmla="*/ 4897 h 5022"/>
                <a:gd name="T16" fmla="*/ 22 w 7303"/>
                <a:gd name="T17" fmla="*/ 4865 h 5022"/>
                <a:gd name="T18" fmla="*/ 51 w 7303"/>
                <a:gd name="T19" fmla="*/ 4840 h 5022"/>
                <a:gd name="T20" fmla="*/ 70 w 7303"/>
                <a:gd name="T21" fmla="*/ 4833 h 5022"/>
                <a:gd name="T22" fmla="*/ 264 w 7303"/>
                <a:gd name="T23" fmla="*/ 4774 h 5022"/>
                <a:gd name="T24" fmla="*/ 660 w 7303"/>
                <a:gd name="T25" fmla="*/ 4635 h 5022"/>
                <a:gd name="T26" fmla="*/ 1061 w 7303"/>
                <a:gd name="T27" fmla="*/ 4472 h 5022"/>
                <a:gd name="T28" fmla="*/ 1470 w 7303"/>
                <a:gd name="T29" fmla="*/ 4286 h 5022"/>
                <a:gd name="T30" fmla="*/ 1888 w 7303"/>
                <a:gd name="T31" fmla="*/ 4077 h 5022"/>
                <a:gd name="T32" fmla="*/ 2311 w 7303"/>
                <a:gd name="T33" fmla="*/ 3845 h 5022"/>
                <a:gd name="T34" fmla="*/ 2740 w 7303"/>
                <a:gd name="T35" fmla="*/ 3591 h 5022"/>
                <a:gd name="T36" fmla="*/ 3176 w 7303"/>
                <a:gd name="T37" fmla="*/ 3311 h 5022"/>
                <a:gd name="T38" fmla="*/ 3620 w 7303"/>
                <a:gd name="T39" fmla="*/ 3010 h 5022"/>
                <a:gd name="T40" fmla="*/ 4069 w 7303"/>
                <a:gd name="T41" fmla="*/ 2686 h 5022"/>
                <a:gd name="T42" fmla="*/ 4525 w 7303"/>
                <a:gd name="T43" fmla="*/ 2339 h 5022"/>
                <a:gd name="T44" fmla="*/ 4987 w 7303"/>
                <a:gd name="T45" fmla="*/ 1969 h 5022"/>
                <a:gd name="T46" fmla="*/ 5455 w 7303"/>
                <a:gd name="T47" fmla="*/ 1578 h 5022"/>
                <a:gd name="T48" fmla="*/ 5929 w 7303"/>
                <a:gd name="T49" fmla="*/ 1163 h 5022"/>
                <a:gd name="T50" fmla="*/ 6408 w 7303"/>
                <a:gd name="T51" fmla="*/ 725 h 5022"/>
                <a:gd name="T52" fmla="*/ 6895 w 7303"/>
                <a:gd name="T53" fmla="*/ 264 h 5022"/>
                <a:gd name="T54" fmla="*/ 7140 w 7303"/>
                <a:gd name="T55" fmla="*/ 25 h 5022"/>
                <a:gd name="T56" fmla="*/ 7154 w 7303"/>
                <a:gd name="T57" fmla="*/ 12 h 5022"/>
                <a:gd name="T58" fmla="*/ 7190 w 7303"/>
                <a:gd name="T59" fmla="*/ 0 h 5022"/>
                <a:gd name="T60" fmla="*/ 7226 w 7303"/>
                <a:gd name="T61" fmla="*/ 0 h 5022"/>
                <a:gd name="T62" fmla="*/ 7261 w 7303"/>
                <a:gd name="T63" fmla="*/ 14 h 5022"/>
                <a:gd name="T64" fmla="*/ 7275 w 7303"/>
                <a:gd name="T65" fmla="*/ 27 h 5022"/>
                <a:gd name="T66" fmla="*/ 7288 w 7303"/>
                <a:gd name="T67" fmla="*/ 41 h 5022"/>
                <a:gd name="T68" fmla="*/ 7303 w 7303"/>
                <a:gd name="T69" fmla="*/ 76 h 5022"/>
                <a:gd name="T70" fmla="*/ 7301 w 7303"/>
                <a:gd name="T71" fmla="*/ 113 h 5022"/>
                <a:gd name="T72" fmla="*/ 7287 w 7303"/>
                <a:gd name="T73" fmla="*/ 148 h 5022"/>
                <a:gd name="T74" fmla="*/ 7274 w 7303"/>
                <a:gd name="T75" fmla="*/ 162 h 5022"/>
                <a:gd name="T76" fmla="*/ 7028 w 7303"/>
                <a:gd name="T77" fmla="*/ 404 h 5022"/>
                <a:gd name="T78" fmla="*/ 6537 w 7303"/>
                <a:gd name="T79" fmla="*/ 868 h 5022"/>
                <a:gd name="T80" fmla="*/ 6053 w 7303"/>
                <a:gd name="T81" fmla="*/ 1310 h 5022"/>
                <a:gd name="T82" fmla="*/ 5573 w 7303"/>
                <a:gd name="T83" fmla="*/ 1727 h 5022"/>
                <a:gd name="T84" fmla="*/ 5101 w 7303"/>
                <a:gd name="T85" fmla="*/ 2123 h 5022"/>
                <a:gd name="T86" fmla="*/ 4635 w 7303"/>
                <a:gd name="T87" fmla="*/ 2498 h 5022"/>
                <a:gd name="T88" fmla="*/ 4174 w 7303"/>
                <a:gd name="T89" fmla="*/ 2848 h 5022"/>
                <a:gd name="T90" fmla="*/ 3721 w 7303"/>
                <a:gd name="T91" fmla="*/ 3174 h 5022"/>
                <a:gd name="T92" fmla="*/ 3271 w 7303"/>
                <a:gd name="T93" fmla="*/ 3478 h 5022"/>
                <a:gd name="T94" fmla="*/ 2831 w 7303"/>
                <a:gd name="T95" fmla="*/ 3759 h 5022"/>
                <a:gd name="T96" fmla="*/ 2396 w 7303"/>
                <a:gd name="T97" fmla="*/ 4017 h 5022"/>
                <a:gd name="T98" fmla="*/ 1967 w 7303"/>
                <a:gd name="T99" fmla="*/ 4252 h 5022"/>
                <a:gd name="T100" fmla="*/ 1545 w 7303"/>
                <a:gd name="T101" fmla="*/ 4463 h 5022"/>
                <a:gd name="T102" fmla="*/ 1131 w 7303"/>
                <a:gd name="T103" fmla="*/ 4652 h 5022"/>
                <a:gd name="T104" fmla="*/ 722 w 7303"/>
                <a:gd name="T105" fmla="*/ 4816 h 5022"/>
                <a:gd name="T106" fmla="*/ 321 w 7303"/>
                <a:gd name="T107" fmla="*/ 4957 h 5022"/>
                <a:gd name="T108" fmla="*/ 124 w 7303"/>
                <a:gd name="T109" fmla="*/ 5018 h 5022"/>
                <a:gd name="T110" fmla="*/ 110 w 7303"/>
                <a:gd name="T111" fmla="*/ 5020 h 5022"/>
                <a:gd name="T112" fmla="*/ 97 w 7303"/>
                <a:gd name="T113" fmla="*/ 5022 h 5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303" h="5022">
                  <a:moveTo>
                    <a:pt x="97" y="5022"/>
                  </a:moveTo>
                  <a:lnTo>
                    <a:pt x="81" y="5020"/>
                  </a:lnTo>
                  <a:lnTo>
                    <a:pt x="52" y="5012"/>
                  </a:lnTo>
                  <a:lnTo>
                    <a:pt x="28" y="4993"/>
                  </a:lnTo>
                  <a:lnTo>
                    <a:pt x="10" y="4969"/>
                  </a:lnTo>
                  <a:lnTo>
                    <a:pt x="5" y="4953"/>
                  </a:lnTo>
                  <a:lnTo>
                    <a:pt x="0" y="4934"/>
                  </a:lnTo>
                  <a:lnTo>
                    <a:pt x="5" y="4897"/>
                  </a:lnTo>
                  <a:lnTo>
                    <a:pt x="22" y="4865"/>
                  </a:lnTo>
                  <a:lnTo>
                    <a:pt x="51" y="4840"/>
                  </a:lnTo>
                  <a:lnTo>
                    <a:pt x="70" y="4833"/>
                  </a:lnTo>
                  <a:lnTo>
                    <a:pt x="264" y="4774"/>
                  </a:lnTo>
                  <a:lnTo>
                    <a:pt x="660" y="4635"/>
                  </a:lnTo>
                  <a:lnTo>
                    <a:pt x="1061" y="4472"/>
                  </a:lnTo>
                  <a:lnTo>
                    <a:pt x="1470" y="4286"/>
                  </a:lnTo>
                  <a:lnTo>
                    <a:pt x="1888" y="4077"/>
                  </a:lnTo>
                  <a:lnTo>
                    <a:pt x="2311" y="3845"/>
                  </a:lnTo>
                  <a:lnTo>
                    <a:pt x="2740" y="3591"/>
                  </a:lnTo>
                  <a:lnTo>
                    <a:pt x="3176" y="3311"/>
                  </a:lnTo>
                  <a:lnTo>
                    <a:pt x="3620" y="3010"/>
                  </a:lnTo>
                  <a:lnTo>
                    <a:pt x="4069" y="2686"/>
                  </a:lnTo>
                  <a:lnTo>
                    <a:pt x="4525" y="2339"/>
                  </a:lnTo>
                  <a:lnTo>
                    <a:pt x="4987" y="1969"/>
                  </a:lnTo>
                  <a:lnTo>
                    <a:pt x="5455" y="1578"/>
                  </a:lnTo>
                  <a:lnTo>
                    <a:pt x="5929" y="1163"/>
                  </a:lnTo>
                  <a:lnTo>
                    <a:pt x="6408" y="725"/>
                  </a:lnTo>
                  <a:lnTo>
                    <a:pt x="6895" y="264"/>
                  </a:lnTo>
                  <a:lnTo>
                    <a:pt x="7140" y="25"/>
                  </a:lnTo>
                  <a:lnTo>
                    <a:pt x="7154" y="12"/>
                  </a:lnTo>
                  <a:lnTo>
                    <a:pt x="7190" y="0"/>
                  </a:lnTo>
                  <a:lnTo>
                    <a:pt x="7226" y="0"/>
                  </a:lnTo>
                  <a:lnTo>
                    <a:pt x="7261" y="14"/>
                  </a:lnTo>
                  <a:lnTo>
                    <a:pt x="7275" y="27"/>
                  </a:lnTo>
                  <a:lnTo>
                    <a:pt x="7288" y="41"/>
                  </a:lnTo>
                  <a:lnTo>
                    <a:pt x="7303" y="76"/>
                  </a:lnTo>
                  <a:lnTo>
                    <a:pt x="7301" y="113"/>
                  </a:lnTo>
                  <a:lnTo>
                    <a:pt x="7287" y="148"/>
                  </a:lnTo>
                  <a:lnTo>
                    <a:pt x="7274" y="162"/>
                  </a:lnTo>
                  <a:lnTo>
                    <a:pt x="7028" y="404"/>
                  </a:lnTo>
                  <a:lnTo>
                    <a:pt x="6537" y="868"/>
                  </a:lnTo>
                  <a:lnTo>
                    <a:pt x="6053" y="1310"/>
                  </a:lnTo>
                  <a:lnTo>
                    <a:pt x="5573" y="1727"/>
                  </a:lnTo>
                  <a:lnTo>
                    <a:pt x="5101" y="2123"/>
                  </a:lnTo>
                  <a:lnTo>
                    <a:pt x="4635" y="2498"/>
                  </a:lnTo>
                  <a:lnTo>
                    <a:pt x="4174" y="2848"/>
                  </a:lnTo>
                  <a:lnTo>
                    <a:pt x="3721" y="3174"/>
                  </a:lnTo>
                  <a:lnTo>
                    <a:pt x="3271" y="3478"/>
                  </a:lnTo>
                  <a:lnTo>
                    <a:pt x="2831" y="3759"/>
                  </a:lnTo>
                  <a:lnTo>
                    <a:pt x="2396" y="4017"/>
                  </a:lnTo>
                  <a:lnTo>
                    <a:pt x="1967" y="4252"/>
                  </a:lnTo>
                  <a:lnTo>
                    <a:pt x="1545" y="4463"/>
                  </a:lnTo>
                  <a:lnTo>
                    <a:pt x="1131" y="4652"/>
                  </a:lnTo>
                  <a:lnTo>
                    <a:pt x="722" y="4816"/>
                  </a:lnTo>
                  <a:lnTo>
                    <a:pt x="321" y="4957"/>
                  </a:lnTo>
                  <a:lnTo>
                    <a:pt x="124" y="5018"/>
                  </a:lnTo>
                  <a:lnTo>
                    <a:pt x="110" y="5020"/>
                  </a:lnTo>
                  <a:lnTo>
                    <a:pt x="97" y="502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FA76B921-D0CE-47EE-A961-CC7A23B0F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" y="2171"/>
              <a:ext cx="109" cy="109"/>
            </a:xfrm>
            <a:custGeom>
              <a:avLst/>
              <a:gdLst>
                <a:gd name="T0" fmla="*/ 95 w 325"/>
                <a:gd name="T1" fmla="*/ 327 h 327"/>
                <a:gd name="T2" fmla="*/ 76 w 325"/>
                <a:gd name="T3" fmla="*/ 325 h 327"/>
                <a:gd name="T4" fmla="*/ 42 w 325"/>
                <a:gd name="T5" fmla="*/ 311 h 327"/>
                <a:gd name="T6" fmla="*/ 27 w 325"/>
                <a:gd name="T7" fmla="*/ 298 h 327"/>
                <a:gd name="T8" fmla="*/ 14 w 325"/>
                <a:gd name="T9" fmla="*/ 283 h 327"/>
                <a:gd name="T10" fmla="*/ 0 w 325"/>
                <a:gd name="T11" fmla="*/ 249 h 327"/>
                <a:gd name="T12" fmla="*/ 0 w 325"/>
                <a:gd name="T13" fmla="*/ 211 h 327"/>
                <a:gd name="T14" fmla="*/ 14 w 325"/>
                <a:gd name="T15" fmla="*/ 177 h 327"/>
                <a:gd name="T16" fmla="*/ 27 w 325"/>
                <a:gd name="T17" fmla="*/ 163 h 327"/>
                <a:gd name="T18" fmla="*/ 163 w 325"/>
                <a:gd name="T19" fmla="*/ 27 h 327"/>
                <a:gd name="T20" fmla="*/ 177 w 325"/>
                <a:gd name="T21" fmla="*/ 14 h 327"/>
                <a:gd name="T22" fmla="*/ 212 w 325"/>
                <a:gd name="T23" fmla="*/ 0 h 327"/>
                <a:gd name="T24" fmla="*/ 249 w 325"/>
                <a:gd name="T25" fmla="*/ 0 h 327"/>
                <a:gd name="T26" fmla="*/ 284 w 325"/>
                <a:gd name="T27" fmla="*/ 14 h 327"/>
                <a:gd name="T28" fmla="*/ 298 w 325"/>
                <a:gd name="T29" fmla="*/ 27 h 327"/>
                <a:gd name="T30" fmla="*/ 311 w 325"/>
                <a:gd name="T31" fmla="*/ 42 h 327"/>
                <a:gd name="T32" fmla="*/ 325 w 325"/>
                <a:gd name="T33" fmla="*/ 76 h 327"/>
                <a:gd name="T34" fmla="*/ 325 w 325"/>
                <a:gd name="T35" fmla="*/ 114 h 327"/>
                <a:gd name="T36" fmla="*/ 311 w 325"/>
                <a:gd name="T37" fmla="*/ 148 h 327"/>
                <a:gd name="T38" fmla="*/ 298 w 325"/>
                <a:gd name="T39" fmla="*/ 163 h 327"/>
                <a:gd name="T40" fmla="*/ 163 w 325"/>
                <a:gd name="T41" fmla="*/ 298 h 327"/>
                <a:gd name="T42" fmla="*/ 148 w 325"/>
                <a:gd name="T43" fmla="*/ 311 h 327"/>
                <a:gd name="T44" fmla="*/ 114 w 325"/>
                <a:gd name="T45" fmla="*/ 325 h 327"/>
                <a:gd name="T46" fmla="*/ 95 w 325"/>
                <a:gd name="T47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5" h="327">
                  <a:moveTo>
                    <a:pt x="95" y="327"/>
                  </a:moveTo>
                  <a:lnTo>
                    <a:pt x="76" y="325"/>
                  </a:lnTo>
                  <a:lnTo>
                    <a:pt x="42" y="311"/>
                  </a:lnTo>
                  <a:lnTo>
                    <a:pt x="27" y="298"/>
                  </a:lnTo>
                  <a:lnTo>
                    <a:pt x="14" y="283"/>
                  </a:lnTo>
                  <a:lnTo>
                    <a:pt x="0" y="249"/>
                  </a:lnTo>
                  <a:lnTo>
                    <a:pt x="0" y="211"/>
                  </a:lnTo>
                  <a:lnTo>
                    <a:pt x="14" y="177"/>
                  </a:lnTo>
                  <a:lnTo>
                    <a:pt x="27" y="163"/>
                  </a:lnTo>
                  <a:lnTo>
                    <a:pt x="163" y="27"/>
                  </a:lnTo>
                  <a:lnTo>
                    <a:pt x="177" y="14"/>
                  </a:lnTo>
                  <a:lnTo>
                    <a:pt x="212" y="0"/>
                  </a:lnTo>
                  <a:lnTo>
                    <a:pt x="249" y="0"/>
                  </a:lnTo>
                  <a:lnTo>
                    <a:pt x="284" y="14"/>
                  </a:lnTo>
                  <a:lnTo>
                    <a:pt x="298" y="27"/>
                  </a:lnTo>
                  <a:lnTo>
                    <a:pt x="311" y="42"/>
                  </a:lnTo>
                  <a:lnTo>
                    <a:pt x="325" y="76"/>
                  </a:lnTo>
                  <a:lnTo>
                    <a:pt x="325" y="114"/>
                  </a:lnTo>
                  <a:lnTo>
                    <a:pt x="311" y="148"/>
                  </a:lnTo>
                  <a:lnTo>
                    <a:pt x="298" y="163"/>
                  </a:lnTo>
                  <a:lnTo>
                    <a:pt x="163" y="298"/>
                  </a:lnTo>
                  <a:lnTo>
                    <a:pt x="148" y="311"/>
                  </a:lnTo>
                  <a:lnTo>
                    <a:pt x="114" y="325"/>
                  </a:lnTo>
                  <a:lnTo>
                    <a:pt x="95" y="327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A9C1D5EA-ADF3-4B06-8BBB-96A45EACE0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9" y="1900"/>
              <a:ext cx="335" cy="335"/>
            </a:xfrm>
            <a:custGeom>
              <a:avLst/>
              <a:gdLst>
                <a:gd name="T0" fmla="*/ 908 w 1003"/>
                <a:gd name="T1" fmla="*/ 1005 h 1005"/>
                <a:gd name="T2" fmla="*/ 890 w 1003"/>
                <a:gd name="T3" fmla="*/ 1005 h 1005"/>
                <a:gd name="T4" fmla="*/ 855 w 1003"/>
                <a:gd name="T5" fmla="*/ 991 h 1005"/>
                <a:gd name="T6" fmla="*/ 841 w 1003"/>
                <a:gd name="T7" fmla="*/ 978 h 1005"/>
                <a:gd name="T8" fmla="*/ 26 w 1003"/>
                <a:gd name="T9" fmla="*/ 163 h 1005"/>
                <a:gd name="T10" fmla="*/ 14 w 1003"/>
                <a:gd name="T11" fmla="*/ 148 h 1005"/>
                <a:gd name="T12" fmla="*/ 0 w 1003"/>
                <a:gd name="T13" fmla="*/ 114 h 1005"/>
                <a:gd name="T14" fmla="*/ 0 w 1003"/>
                <a:gd name="T15" fmla="*/ 76 h 1005"/>
                <a:gd name="T16" fmla="*/ 14 w 1003"/>
                <a:gd name="T17" fmla="*/ 42 h 1005"/>
                <a:gd name="T18" fmla="*/ 26 w 1003"/>
                <a:gd name="T19" fmla="*/ 27 h 1005"/>
                <a:gd name="T20" fmla="*/ 42 w 1003"/>
                <a:gd name="T21" fmla="*/ 14 h 1005"/>
                <a:gd name="T22" fmla="*/ 76 w 1003"/>
                <a:gd name="T23" fmla="*/ 0 h 1005"/>
                <a:gd name="T24" fmla="*/ 112 w 1003"/>
                <a:gd name="T25" fmla="*/ 0 h 1005"/>
                <a:gd name="T26" fmla="*/ 147 w 1003"/>
                <a:gd name="T27" fmla="*/ 14 h 1005"/>
                <a:gd name="T28" fmla="*/ 163 w 1003"/>
                <a:gd name="T29" fmla="*/ 27 h 1005"/>
                <a:gd name="T30" fmla="*/ 976 w 1003"/>
                <a:gd name="T31" fmla="*/ 842 h 1005"/>
                <a:gd name="T32" fmla="*/ 989 w 1003"/>
                <a:gd name="T33" fmla="*/ 857 h 1005"/>
                <a:gd name="T34" fmla="*/ 1003 w 1003"/>
                <a:gd name="T35" fmla="*/ 891 h 1005"/>
                <a:gd name="T36" fmla="*/ 1003 w 1003"/>
                <a:gd name="T37" fmla="*/ 929 h 1005"/>
                <a:gd name="T38" fmla="*/ 989 w 1003"/>
                <a:gd name="T39" fmla="*/ 963 h 1005"/>
                <a:gd name="T40" fmla="*/ 976 w 1003"/>
                <a:gd name="T41" fmla="*/ 978 h 1005"/>
                <a:gd name="T42" fmla="*/ 962 w 1003"/>
                <a:gd name="T43" fmla="*/ 991 h 1005"/>
                <a:gd name="T44" fmla="*/ 927 w 1003"/>
                <a:gd name="T45" fmla="*/ 1005 h 1005"/>
                <a:gd name="T46" fmla="*/ 908 w 1003"/>
                <a:gd name="T47" fmla="*/ 1005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3" h="1005">
                  <a:moveTo>
                    <a:pt x="908" y="1005"/>
                  </a:moveTo>
                  <a:lnTo>
                    <a:pt x="890" y="1005"/>
                  </a:lnTo>
                  <a:lnTo>
                    <a:pt x="855" y="991"/>
                  </a:lnTo>
                  <a:lnTo>
                    <a:pt x="841" y="978"/>
                  </a:lnTo>
                  <a:lnTo>
                    <a:pt x="26" y="163"/>
                  </a:lnTo>
                  <a:lnTo>
                    <a:pt x="14" y="148"/>
                  </a:lnTo>
                  <a:lnTo>
                    <a:pt x="0" y="114"/>
                  </a:lnTo>
                  <a:lnTo>
                    <a:pt x="0" y="76"/>
                  </a:lnTo>
                  <a:lnTo>
                    <a:pt x="14" y="42"/>
                  </a:lnTo>
                  <a:lnTo>
                    <a:pt x="26" y="27"/>
                  </a:lnTo>
                  <a:lnTo>
                    <a:pt x="42" y="14"/>
                  </a:lnTo>
                  <a:lnTo>
                    <a:pt x="76" y="0"/>
                  </a:lnTo>
                  <a:lnTo>
                    <a:pt x="112" y="0"/>
                  </a:lnTo>
                  <a:lnTo>
                    <a:pt x="147" y="14"/>
                  </a:lnTo>
                  <a:lnTo>
                    <a:pt x="163" y="27"/>
                  </a:lnTo>
                  <a:lnTo>
                    <a:pt x="976" y="842"/>
                  </a:lnTo>
                  <a:lnTo>
                    <a:pt x="989" y="857"/>
                  </a:lnTo>
                  <a:lnTo>
                    <a:pt x="1003" y="891"/>
                  </a:lnTo>
                  <a:lnTo>
                    <a:pt x="1003" y="929"/>
                  </a:lnTo>
                  <a:lnTo>
                    <a:pt x="989" y="963"/>
                  </a:lnTo>
                  <a:lnTo>
                    <a:pt x="976" y="978"/>
                  </a:lnTo>
                  <a:lnTo>
                    <a:pt x="962" y="991"/>
                  </a:lnTo>
                  <a:lnTo>
                    <a:pt x="927" y="1005"/>
                  </a:lnTo>
                  <a:lnTo>
                    <a:pt x="908" y="100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1F429B1D-8D7A-4F90-9422-C5AE54A01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" y="304"/>
              <a:ext cx="1252" cy="1252"/>
            </a:xfrm>
            <a:custGeom>
              <a:avLst/>
              <a:gdLst>
                <a:gd name="T0" fmla="*/ 95 w 3758"/>
                <a:gd name="T1" fmla="*/ 3758 h 3758"/>
                <a:gd name="T2" fmla="*/ 77 w 3758"/>
                <a:gd name="T3" fmla="*/ 3757 h 3758"/>
                <a:gd name="T4" fmla="*/ 42 w 3758"/>
                <a:gd name="T5" fmla="*/ 3743 h 3758"/>
                <a:gd name="T6" fmla="*/ 28 w 3758"/>
                <a:gd name="T7" fmla="*/ 3730 h 3758"/>
                <a:gd name="T8" fmla="*/ 15 w 3758"/>
                <a:gd name="T9" fmla="*/ 3715 h 3758"/>
                <a:gd name="T10" fmla="*/ 0 w 3758"/>
                <a:gd name="T11" fmla="*/ 3681 h 3758"/>
                <a:gd name="T12" fmla="*/ 0 w 3758"/>
                <a:gd name="T13" fmla="*/ 3643 h 3758"/>
                <a:gd name="T14" fmla="*/ 15 w 3758"/>
                <a:gd name="T15" fmla="*/ 3609 h 3758"/>
                <a:gd name="T16" fmla="*/ 28 w 3758"/>
                <a:gd name="T17" fmla="*/ 3594 h 3758"/>
                <a:gd name="T18" fmla="*/ 3595 w 3758"/>
                <a:gd name="T19" fmla="*/ 26 h 3758"/>
                <a:gd name="T20" fmla="*/ 3610 w 3758"/>
                <a:gd name="T21" fmla="*/ 13 h 3758"/>
                <a:gd name="T22" fmla="*/ 3644 w 3758"/>
                <a:gd name="T23" fmla="*/ 0 h 3758"/>
                <a:gd name="T24" fmla="*/ 3682 w 3758"/>
                <a:gd name="T25" fmla="*/ 0 h 3758"/>
                <a:gd name="T26" fmla="*/ 3716 w 3758"/>
                <a:gd name="T27" fmla="*/ 13 h 3758"/>
                <a:gd name="T28" fmla="*/ 3731 w 3758"/>
                <a:gd name="T29" fmla="*/ 26 h 3758"/>
                <a:gd name="T30" fmla="*/ 3744 w 3758"/>
                <a:gd name="T31" fmla="*/ 42 h 3758"/>
                <a:gd name="T32" fmla="*/ 3758 w 3758"/>
                <a:gd name="T33" fmla="*/ 77 h 3758"/>
                <a:gd name="T34" fmla="*/ 3758 w 3758"/>
                <a:gd name="T35" fmla="*/ 113 h 3758"/>
                <a:gd name="T36" fmla="*/ 3744 w 3758"/>
                <a:gd name="T37" fmla="*/ 147 h 3758"/>
                <a:gd name="T38" fmla="*/ 3731 w 3758"/>
                <a:gd name="T39" fmla="*/ 163 h 3758"/>
                <a:gd name="T40" fmla="*/ 163 w 3758"/>
                <a:gd name="T41" fmla="*/ 3730 h 3758"/>
                <a:gd name="T42" fmla="*/ 149 w 3758"/>
                <a:gd name="T43" fmla="*/ 3743 h 3758"/>
                <a:gd name="T44" fmla="*/ 114 w 3758"/>
                <a:gd name="T45" fmla="*/ 3757 h 3758"/>
                <a:gd name="T46" fmla="*/ 95 w 3758"/>
                <a:gd name="T47" fmla="*/ 3758 h 3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58" h="3758">
                  <a:moveTo>
                    <a:pt x="95" y="3758"/>
                  </a:moveTo>
                  <a:lnTo>
                    <a:pt x="77" y="3757"/>
                  </a:lnTo>
                  <a:lnTo>
                    <a:pt x="42" y="3743"/>
                  </a:lnTo>
                  <a:lnTo>
                    <a:pt x="28" y="3730"/>
                  </a:lnTo>
                  <a:lnTo>
                    <a:pt x="15" y="3715"/>
                  </a:lnTo>
                  <a:lnTo>
                    <a:pt x="0" y="3681"/>
                  </a:lnTo>
                  <a:lnTo>
                    <a:pt x="0" y="3643"/>
                  </a:lnTo>
                  <a:lnTo>
                    <a:pt x="15" y="3609"/>
                  </a:lnTo>
                  <a:lnTo>
                    <a:pt x="28" y="3594"/>
                  </a:lnTo>
                  <a:lnTo>
                    <a:pt x="3595" y="26"/>
                  </a:lnTo>
                  <a:lnTo>
                    <a:pt x="3610" y="13"/>
                  </a:lnTo>
                  <a:lnTo>
                    <a:pt x="3644" y="0"/>
                  </a:lnTo>
                  <a:lnTo>
                    <a:pt x="3682" y="0"/>
                  </a:lnTo>
                  <a:lnTo>
                    <a:pt x="3716" y="13"/>
                  </a:lnTo>
                  <a:lnTo>
                    <a:pt x="3731" y="26"/>
                  </a:lnTo>
                  <a:lnTo>
                    <a:pt x="3744" y="42"/>
                  </a:lnTo>
                  <a:lnTo>
                    <a:pt x="3758" y="77"/>
                  </a:lnTo>
                  <a:lnTo>
                    <a:pt x="3758" y="113"/>
                  </a:lnTo>
                  <a:lnTo>
                    <a:pt x="3744" y="147"/>
                  </a:lnTo>
                  <a:lnTo>
                    <a:pt x="3731" y="163"/>
                  </a:lnTo>
                  <a:lnTo>
                    <a:pt x="163" y="3730"/>
                  </a:lnTo>
                  <a:lnTo>
                    <a:pt x="149" y="3743"/>
                  </a:lnTo>
                  <a:lnTo>
                    <a:pt x="114" y="3757"/>
                  </a:lnTo>
                  <a:lnTo>
                    <a:pt x="95" y="3758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50242F33-53EC-4FDD-9800-81B65B7A5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4" y="642"/>
              <a:ext cx="1127" cy="1186"/>
            </a:xfrm>
            <a:custGeom>
              <a:avLst/>
              <a:gdLst>
                <a:gd name="T0" fmla="*/ 96 w 3380"/>
                <a:gd name="T1" fmla="*/ 3557 h 3557"/>
                <a:gd name="T2" fmla="*/ 73 w 3380"/>
                <a:gd name="T3" fmla="*/ 3555 h 3557"/>
                <a:gd name="T4" fmla="*/ 31 w 3380"/>
                <a:gd name="T5" fmla="*/ 3534 h 3557"/>
                <a:gd name="T6" fmla="*/ 16 w 3380"/>
                <a:gd name="T7" fmla="*/ 3514 h 3557"/>
                <a:gd name="T8" fmla="*/ 6 w 3380"/>
                <a:gd name="T9" fmla="*/ 3496 h 3557"/>
                <a:gd name="T10" fmla="*/ 0 w 3380"/>
                <a:gd name="T11" fmla="*/ 3460 h 3557"/>
                <a:gd name="T12" fmla="*/ 7 w 3380"/>
                <a:gd name="T13" fmla="*/ 3424 h 3557"/>
                <a:gd name="T14" fmla="*/ 27 w 3380"/>
                <a:gd name="T15" fmla="*/ 3393 h 3557"/>
                <a:gd name="T16" fmla="*/ 43 w 3380"/>
                <a:gd name="T17" fmla="*/ 3381 h 3557"/>
                <a:gd name="T18" fmla="*/ 70 w 3380"/>
                <a:gd name="T19" fmla="*/ 3362 h 3557"/>
                <a:gd name="T20" fmla="*/ 350 w 3380"/>
                <a:gd name="T21" fmla="*/ 3159 h 3557"/>
                <a:gd name="T22" fmla="*/ 720 w 3380"/>
                <a:gd name="T23" fmla="*/ 2866 h 3557"/>
                <a:gd name="T24" fmla="*/ 1025 w 3380"/>
                <a:gd name="T25" fmla="*/ 2607 h 3557"/>
                <a:gd name="T26" fmla="*/ 1376 w 3380"/>
                <a:gd name="T27" fmla="*/ 2293 h 3557"/>
                <a:gd name="T28" fmla="*/ 1768 w 3380"/>
                <a:gd name="T29" fmla="*/ 1923 h 3557"/>
                <a:gd name="T30" fmla="*/ 1979 w 3380"/>
                <a:gd name="T31" fmla="*/ 1714 h 3557"/>
                <a:gd name="T32" fmla="*/ 2180 w 3380"/>
                <a:gd name="T33" fmla="*/ 1509 h 3557"/>
                <a:gd name="T34" fmla="*/ 2506 w 3380"/>
                <a:gd name="T35" fmla="*/ 1148 h 3557"/>
                <a:gd name="T36" fmla="*/ 2754 w 3380"/>
                <a:gd name="T37" fmla="*/ 841 h 3557"/>
                <a:gd name="T38" fmla="*/ 2935 w 3380"/>
                <a:gd name="T39" fmla="*/ 588 h 3557"/>
                <a:gd name="T40" fmla="*/ 3058 w 3380"/>
                <a:gd name="T41" fmla="*/ 386 h 3557"/>
                <a:gd name="T42" fmla="*/ 3134 w 3380"/>
                <a:gd name="T43" fmla="*/ 237 h 3557"/>
                <a:gd name="T44" fmla="*/ 3186 w 3380"/>
                <a:gd name="T45" fmla="*/ 98 h 3557"/>
                <a:gd name="T46" fmla="*/ 3190 w 3380"/>
                <a:gd name="T47" fmla="*/ 81 h 3557"/>
                <a:gd name="T48" fmla="*/ 3194 w 3380"/>
                <a:gd name="T49" fmla="*/ 62 h 3557"/>
                <a:gd name="T50" fmla="*/ 3215 w 3380"/>
                <a:gd name="T51" fmla="*/ 31 h 3557"/>
                <a:gd name="T52" fmla="*/ 3243 w 3380"/>
                <a:gd name="T53" fmla="*/ 9 h 3557"/>
                <a:gd name="T54" fmla="*/ 3279 w 3380"/>
                <a:gd name="T55" fmla="*/ 0 h 3557"/>
                <a:gd name="T56" fmla="*/ 3300 w 3380"/>
                <a:gd name="T57" fmla="*/ 2 h 3557"/>
                <a:gd name="T58" fmla="*/ 3318 w 3380"/>
                <a:gd name="T59" fmla="*/ 6 h 3557"/>
                <a:gd name="T60" fmla="*/ 3350 w 3380"/>
                <a:gd name="T61" fmla="*/ 25 h 3557"/>
                <a:gd name="T62" fmla="*/ 3372 w 3380"/>
                <a:gd name="T63" fmla="*/ 54 h 3557"/>
                <a:gd name="T64" fmla="*/ 3380 w 3380"/>
                <a:gd name="T65" fmla="*/ 90 h 3557"/>
                <a:gd name="T66" fmla="*/ 3379 w 3380"/>
                <a:gd name="T67" fmla="*/ 110 h 3557"/>
                <a:gd name="T68" fmla="*/ 3376 w 3380"/>
                <a:gd name="T69" fmla="*/ 134 h 3557"/>
                <a:gd name="T70" fmla="*/ 3321 w 3380"/>
                <a:gd name="T71" fmla="*/ 285 h 3557"/>
                <a:gd name="T72" fmla="*/ 3243 w 3380"/>
                <a:gd name="T73" fmla="*/ 447 h 3557"/>
                <a:gd name="T74" fmla="*/ 3117 w 3380"/>
                <a:gd name="T75" fmla="*/ 661 h 3557"/>
                <a:gd name="T76" fmla="*/ 2930 w 3380"/>
                <a:gd name="T77" fmla="*/ 929 h 3557"/>
                <a:gd name="T78" fmla="*/ 2669 w 3380"/>
                <a:gd name="T79" fmla="*/ 1253 h 3557"/>
                <a:gd name="T80" fmla="*/ 2417 w 3380"/>
                <a:gd name="T81" fmla="*/ 1535 h 3557"/>
                <a:gd name="T82" fmla="*/ 2223 w 3380"/>
                <a:gd name="T83" fmla="*/ 1741 h 3557"/>
                <a:gd name="T84" fmla="*/ 2115 w 3380"/>
                <a:gd name="T85" fmla="*/ 1849 h 3557"/>
                <a:gd name="T86" fmla="*/ 1902 w 3380"/>
                <a:gd name="T87" fmla="*/ 2061 h 3557"/>
                <a:gd name="T88" fmla="*/ 1506 w 3380"/>
                <a:gd name="T89" fmla="*/ 2435 h 3557"/>
                <a:gd name="T90" fmla="*/ 1152 w 3380"/>
                <a:gd name="T91" fmla="*/ 2752 h 3557"/>
                <a:gd name="T92" fmla="*/ 843 w 3380"/>
                <a:gd name="T93" fmla="*/ 3013 h 3557"/>
                <a:gd name="T94" fmla="*/ 471 w 3380"/>
                <a:gd name="T95" fmla="*/ 3309 h 3557"/>
                <a:gd name="T96" fmla="*/ 184 w 3380"/>
                <a:gd name="T97" fmla="*/ 3518 h 3557"/>
                <a:gd name="T98" fmla="*/ 148 w 3380"/>
                <a:gd name="T99" fmla="*/ 3541 h 3557"/>
                <a:gd name="T100" fmla="*/ 137 w 3380"/>
                <a:gd name="T101" fmla="*/ 3548 h 3557"/>
                <a:gd name="T102" fmla="*/ 109 w 3380"/>
                <a:gd name="T103" fmla="*/ 3557 h 3557"/>
                <a:gd name="T104" fmla="*/ 96 w 3380"/>
                <a:gd name="T105" fmla="*/ 3557 h 3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80" h="3557">
                  <a:moveTo>
                    <a:pt x="96" y="3557"/>
                  </a:moveTo>
                  <a:lnTo>
                    <a:pt x="73" y="3555"/>
                  </a:lnTo>
                  <a:lnTo>
                    <a:pt x="31" y="3534"/>
                  </a:lnTo>
                  <a:lnTo>
                    <a:pt x="16" y="3514"/>
                  </a:lnTo>
                  <a:lnTo>
                    <a:pt x="6" y="3496"/>
                  </a:lnTo>
                  <a:lnTo>
                    <a:pt x="0" y="3460"/>
                  </a:lnTo>
                  <a:lnTo>
                    <a:pt x="7" y="3424"/>
                  </a:lnTo>
                  <a:lnTo>
                    <a:pt x="27" y="3393"/>
                  </a:lnTo>
                  <a:lnTo>
                    <a:pt x="43" y="3381"/>
                  </a:lnTo>
                  <a:lnTo>
                    <a:pt x="70" y="3362"/>
                  </a:lnTo>
                  <a:lnTo>
                    <a:pt x="350" y="3159"/>
                  </a:lnTo>
                  <a:lnTo>
                    <a:pt x="720" y="2866"/>
                  </a:lnTo>
                  <a:lnTo>
                    <a:pt x="1025" y="2607"/>
                  </a:lnTo>
                  <a:lnTo>
                    <a:pt x="1376" y="2293"/>
                  </a:lnTo>
                  <a:lnTo>
                    <a:pt x="1768" y="1923"/>
                  </a:lnTo>
                  <a:lnTo>
                    <a:pt x="1979" y="1714"/>
                  </a:lnTo>
                  <a:lnTo>
                    <a:pt x="2180" y="1509"/>
                  </a:lnTo>
                  <a:lnTo>
                    <a:pt x="2506" y="1148"/>
                  </a:lnTo>
                  <a:lnTo>
                    <a:pt x="2754" y="841"/>
                  </a:lnTo>
                  <a:lnTo>
                    <a:pt x="2935" y="588"/>
                  </a:lnTo>
                  <a:lnTo>
                    <a:pt x="3058" y="386"/>
                  </a:lnTo>
                  <a:lnTo>
                    <a:pt x="3134" y="237"/>
                  </a:lnTo>
                  <a:lnTo>
                    <a:pt x="3186" y="98"/>
                  </a:lnTo>
                  <a:lnTo>
                    <a:pt x="3190" y="81"/>
                  </a:lnTo>
                  <a:lnTo>
                    <a:pt x="3194" y="62"/>
                  </a:lnTo>
                  <a:lnTo>
                    <a:pt x="3215" y="31"/>
                  </a:lnTo>
                  <a:lnTo>
                    <a:pt x="3243" y="9"/>
                  </a:lnTo>
                  <a:lnTo>
                    <a:pt x="3279" y="0"/>
                  </a:lnTo>
                  <a:lnTo>
                    <a:pt x="3300" y="2"/>
                  </a:lnTo>
                  <a:lnTo>
                    <a:pt x="3318" y="6"/>
                  </a:lnTo>
                  <a:lnTo>
                    <a:pt x="3350" y="25"/>
                  </a:lnTo>
                  <a:lnTo>
                    <a:pt x="3372" y="54"/>
                  </a:lnTo>
                  <a:lnTo>
                    <a:pt x="3380" y="90"/>
                  </a:lnTo>
                  <a:lnTo>
                    <a:pt x="3379" y="110"/>
                  </a:lnTo>
                  <a:lnTo>
                    <a:pt x="3376" y="134"/>
                  </a:lnTo>
                  <a:lnTo>
                    <a:pt x="3321" y="285"/>
                  </a:lnTo>
                  <a:lnTo>
                    <a:pt x="3243" y="447"/>
                  </a:lnTo>
                  <a:lnTo>
                    <a:pt x="3117" y="661"/>
                  </a:lnTo>
                  <a:lnTo>
                    <a:pt x="2930" y="929"/>
                  </a:lnTo>
                  <a:lnTo>
                    <a:pt x="2669" y="1253"/>
                  </a:lnTo>
                  <a:lnTo>
                    <a:pt x="2417" y="1535"/>
                  </a:lnTo>
                  <a:lnTo>
                    <a:pt x="2223" y="1741"/>
                  </a:lnTo>
                  <a:lnTo>
                    <a:pt x="2115" y="1849"/>
                  </a:lnTo>
                  <a:lnTo>
                    <a:pt x="1902" y="2061"/>
                  </a:lnTo>
                  <a:lnTo>
                    <a:pt x="1506" y="2435"/>
                  </a:lnTo>
                  <a:lnTo>
                    <a:pt x="1152" y="2752"/>
                  </a:lnTo>
                  <a:lnTo>
                    <a:pt x="843" y="3013"/>
                  </a:lnTo>
                  <a:lnTo>
                    <a:pt x="471" y="3309"/>
                  </a:lnTo>
                  <a:lnTo>
                    <a:pt x="184" y="3518"/>
                  </a:lnTo>
                  <a:lnTo>
                    <a:pt x="148" y="3541"/>
                  </a:lnTo>
                  <a:lnTo>
                    <a:pt x="137" y="3548"/>
                  </a:lnTo>
                  <a:lnTo>
                    <a:pt x="109" y="3557"/>
                  </a:lnTo>
                  <a:lnTo>
                    <a:pt x="96" y="3557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78B66E7D-FDD7-4308-835D-697197615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" y="226"/>
              <a:ext cx="465" cy="480"/>
            </a:xfrm>
            <a:custGeom>
              <a:avLst/>
              <a:gdLst>
                <a:gd name="T0" fmla="*/ 1093 w 1396"/>
                <a:gd name="T1" fmla="*/ 1438 h 1440"/>
                <a:gd name="T2" fmla="*/ 1042 w 1396"/>
                <a:gd name="T3" fmla="*/ 1411 h 1440"/>
                <a:gd name="T4" fmla="*/ 1016 w 1396"/>
                <a:gd name="T5" fmla="*/ 1362 h 1440"/>
                <a:gd name="T6" fmla="*/ 1029 w 1396"/>
                <a:gd name="T7" fmla="*/ 1290 h 1440"/>
                <a:gd name="T8" fmla="*/ 1078 w 1396"/>
                <a:gd name="T9" fmla="*/ 1238 h 1440"/>
                <a:gd name="T10" fmla="*/ 1170 w 1396"/>
                <a:gd name="T11" fmla="*/ 1081 h 1440"/>
                <a:gd name="T12" fmla="*/ 1204 w 1396"/>
                <a:gd name="T13" fmla="*/ 929 h 1440"/>
                <a:gd name="T14" fmla="*/ 1193 w 1396"/>
                <a:gd name="T15" fmla="*/ 762 h 1440"/>
                <a:gd name="T16" fmla="*/ 1168 w 1396"/>
                <a:gd name="T17" fmla="*/ 665 h 1440"/>
                <a:gd name="T18" fmla="*/ 1087 w 1396"/>
                <a:gd name="T19" fmla="*/ 498 h 1440"/>
                <a:gd name="T20" fmla="*/ 972 w 1396"/>
                <a:gd name="T21" fmla="*/ 359 h 1440"/>
                <a:gd name="T22" fmla="*/ 832 w 1396"/>
                <a:gd name="T23" fmla="*/ 255 h 1440"/>
                <a:gd name="T24" fmla="*/ 714 w 1396"/>
                <a:gd name="T25" fmla="*/ 209 h 1440"/>
                <a:gd name="T26" fmla="*/ 609 w 1396"/>
                <a:gd name="T27" fmla="*/ 192 h 1440"/>
                <a:gd name="T28" fmla="*/ 468 w 1396"/>
                <a:gd name="T29" fmla="*/ 207 h 1440"/>
                <a:gd name="T30" fmla="*/ 330 w 1396"/>
                <a:gd name="T31" fmla="*/ 265 h 1440"/>
                <a:gd name="T32" fmla="*/ 196 w 1396"/>
                <a:gd name="T33" fmla="*/ 364 h 1440"/>
                <a:gd name="T34" fmla="*/ 148 w 1396"/>
                <a:gd name="T35" fmla="*/ 409 h 1440"/>
                <a:gd name="T36" fmla="*/ 76 w 1396"/>
                <a:gd name="T37" fmla="*/ 422 h 1440"/>
                <a:gd name="T38" fmla="*/ 27 w 1396"/>
                <a:gd name="T39" fmla="*/ 396 h 1440"/>
                <a:gd name="T40" fmla="*/ 0 w 1396"/>
                <a:gd name="T41" fmla="*/ 346 h 1440"/>
                <a:gd name="T42" fmla="*/ 14 w 1396"/>
                <a:gd name="T43" fmla="*/ 275 h 1440"/>
                <a:gd name="T44" fmla="*/ 69 w 1396"/>
                <a:gd name="T45" fmla="*/ 219 h 1440"/>
                <a:gd name="T46" fmla="*/ 245 w 1396"/>
                <a:gd name="T47" fmla="*/ 92 h 1440"/>
                <a:gd name="T48" fmla="*/ 430 w 1396"/>
                <a:gd name="T49" fmla="*/ 19 h 1440"/>
                <a:gd name="T50" fmla="*/ 620 w 1396"/>
                <a:gd name="T51" fmla="*/ 0 h 1440"/>
                <a:gd name="T52" fmla="*/ 764 w 1396"/>
                <a:gd name="T53" fmla="*/ 23 h 1440"/>
                <a:gd name="T54" fmla="*/ 916 w 1396"/>
                <a:gd name="T55" fmla="*/ 84 h 1440"/>
                <a:gd name="T56" fmla="*/ 1098 w 1396"/>
                <a:gd name="T57" fmla="*/ 215 h 1440"/>
                <a:gd name="T58" fmla="*/ 1247 w 1396"/>
                <a:gd name="T59" fmla="*/ 392 h 1440"/>
                <a:gd name="T60" fmla="*/ 1350 w 1396"/>
                <a:gd name="T61" fmla="*/ 605 h 1440"/>
                <a:gd name="T62" fmla="*/ 1379 w 1396"/>
                <a:gd name="T63" fmla="*/ 714 h 1440"/>
                <a:gd name="T64" fmla="*/ 1396 w 1396"/>
                <a:gd name="T65" fmla="*/ 922 h 1440"/>
                <a:gd name="T66" fmla="*/ 1360 w 1396"/>
                <a:gd name="T67" fmla="*/ 1117 h 1440"/>
                <a:gd name="T68" fmla="*/ 1276 w 1396"/>
                <a:gd name="T69" fmla="*/ 1294 h 1440"/>
                <a:gd name="T70" fmla="*/ 1179 w 1396"/>
                <a:gd name="T71" fmla="*/ 1411 h 1440"/>
                <a:gd name="T72" fmla="*/ 1129 w 1396"/>
                <a:gd name="T73" fmla="*/ 1438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96" h="1440">
                  <a:moveTo>
                    <a:pt x="1110" y="1440"/>
                  </a:moveTo>
                  <a:lnTo>
                    <a:pt x="1093" y="1438"/>
                  </a:lnTo>
                  <a:lnTo>
                    <a:pt x="1058" y="1424"/>
                  </a:lnTo>
                  <a:lnTo>
                    <a:pt x="1042" y="1411"/>
                  </a:lnTo>
                  <a:lnTo>
                    <a:pt x="1029" y="1397"/>
                  </a:lnTo>
                  <a:lnTo>
                    <a:pt x="1016" y="1362"/>
                  </a:lnTo>
                  <a:lnTo>
                    <a:pt x="1016" y="1325"/>
                  </a:lnTo>
                  <a:lnTo>
                    <a:pt x="1029" y="1290"/>
                  </a:lnTo>
                  <a:lnTo>
                    <a:pt x="1042" y="1276"/>
                  </a:lnTo>
                  <a:lnTo>
                    <a:pt x="1078" y="1238"/>
                  </a:lnTo>
                  <a:lnTo>
                    <a:pt x="1133" y="1161"/>
                  </a:lnTo>
                  <a:lnTo>
                    <a:pt x="1170" y="1081"/>
                  </a:lnTo>
                  <a:lnTo>
                    <a:pt x="1193" y="1004"/>
                  </a:lnTo>
                  <a:lnTo>
                    <a:pt x="1204" y="929"/>
                  </a:lnTo>
                  <a:lnTo>
                    <a:pt x="1204" y="858"/>
                  </a:lnTo>
                  <a:lnTo>
                    <a:pt x="1193" y="762"/>
                  </a:lnTo>
                  <a:lnTo>
                    <a:pt x="1180" y="711"/>
                  </a:lnTo>
                  <a:lnTo>
                    <a:pt x="1168" y="665"/>
                  </a:lnTo>
                  <a:lnTo>
                    <a:pt x="1133" y="579"/>
                  </a:lnTo>
                  <a:lnTo>
                    <a:pt x="1087" y="498"/>
                  </a:lnTo>
                  <a:lnTo>
                    <a:pt x="1034" y="423"/>
                  </a:lnTo>
                  <a:lnTo>
                    <a:pt x="972" y="359"/>
                  </a:lnTo>
                  <a:lnTo>
                    <a:pt x="904" y="301"/>
                  </a:lnTo>
                  <a:lnTo>
                    <a:pt x="832" y="255"/>
                  </a:lnTo>
                  <a:lnTo>
                    <a:pt x="754" y="220"/>
                  </a:lnTo>
                  <a:lnTo>
                    <a:pt x="714" y="209"/>
                  </a:lnTo>
                  <a:lnTo>
                    <a:pt x="679" y="200"/>
                  </a:lnTo>
                  <a:lnTo>
                    <a:pt x="609" y="192"/>
                  </a:lnTo>
                  <a:lnTo>
                    <a:pt x="538" y="194"/>
                  </a:lnTo>
                  <a:lnTo>
                    <a:pt x="468" y="207"/>
                  </a:lnTo>
                  <a:lnTo>
                    <a:pt x="397" y="232"/>
                  </a:lnTo>
                  <a:lnTo>
                    <a:pt x="330" y="265"/>
                  </a:lnTo>
                  <a:lnTo>
                    <a:pt x="262" y="310"/>
                  </a:lnTo>
                  <a:lnTo>
                    <a:pt x="196" y="364"/>
                  </a:lnTo>
                  <a:lnTo>
                    <a:pt x="163" y="396"/>
                  </a:lnTo>
                  <a:lnTo>
                    <a:pt x="148" y="409"/>
                  </a:lnTo>
                  <a:lnTo>
                    <a:pt x="114" y="422"/>
                  </a:lnTo>
                  <a:lnTo>
                    <a:pt x="76" y="422"/>
                  </a:lnTo>
                  <a:lnTo>
                    <a:pt x="42" y="409"/>
                  </a:lnTo>
                  <a:lnTo>
                    <a:pt x="27" y="396"/>
                  </a:lnTo>
                  <a:lnTo>
                    <a:pt x="14" y="380"/>
                  </a:lnTo>
                  <a:lnTo>
                    <a:pt x="0" y="346"/>
                  </a:lnTo>
                  <a:lnTo>
                    <a:pt x="0" y="310"/>
                  </a:lnTo>
                  <a:lnTo>
                    <a:pt x="14" y="275"/>
                  </a:lnTo>
                  <a:lnTo>
                    <a:pt x="27" y="259"/>
                  </a:lnTo>
                  <a:lnTo>
                    <a:pt x="69" y="219"/>
                  </a:lnTo>
                  <a:lnTo>
                    <a:pt x="155" y="150"/>
                  </a:lnTo>
                  <a:lnTo>
                    <a:pt x="245" y="92"/>
                  </a:lnTo>
                  <a:lnTo>
                    <a:pt x="335" y="49"/>
                  </a:lnTo>
                  <a:lnTo>
                    <a:pt x="430" y="19"/>
                  </a:lnTo>
                  <a:lnTo>
                    <a:pt x="525" y="3"/>
                  </a:lnTo>
                  <a:lnTo>
                    <a:pt x="620" y="0"/>
                  </a:lnTo>
                  <a:lnTo>
                    <a:pt x="717" y="12"/>
                  </a:lnTo>
                  <a:lnTo>
                    <a:pt x="764" y="23"/>
                  </a:lnTo>
                  <a:lnTo>
                    <a:pt x="816" y="39"/>
                  </a:lnTo>
                  <a:lnTo>
                    <a:pt x="916" y="84"/>
                  </a:lnTo>
                  <a:lnTo>
                    <a:pt x="1011" y="143"/>
                  </a:lnTo>
                  <a:lnTo>
                    <a:pt x="1098" y="215"/>
                  </a:lnTo>
                  <a:lnTo>
                    <a:pt x="1178" y="298"/>
                  </a:lnTo>
                  <a:lnTo>
                    <a:pt x="1247" y="392"/>
                  </a:lnTo>
                  <a:lnTo>
                    <a:pt x="1304" y="494"/>
                  </a:lnTo>
                  <a:lnTo>
                    <a:pt x="1350" y="605"/>
                  </a:lnTo>
                  <a:lnTo>
                    <a:pt x="1366" y="661"/>
                  </a:lnTo>
                  <a:lnTo>
                    <a:pt x="1379" y="714"/>
                  </a:lnTo>
                  <a:lnTo>
                    <a:pt x="1395" y="819"/>
                  </a:lnTo>
                  <a:lnTo>
                    <a:pt x="1396" y="922"/>
                  </a:lnTo>
                  <a:lnTo>
                    <a:pt x="1385" y="1021"/>
                  </a:lnTo>
                  <a:lnTo>
                    <a:pt x="1360" y="1117"/>
                  </a:lnTo>
                  <a:lnTo>
                    <a:pt x="1324" y="1208"/>
                  </a:lnTo>
                  <a:lnTo>
                    <a:pt x="1276" y="1294"/>
                  </a:lnTo>
                  <a:lnTo>
                    <a:pt x="1214" y="1374"/>
                  </a:lnTo>
                  <a:lnTo>
                    <a:pt x="1179" y="1411"/>
                  </a:lnTo>
                  <a:lnTo>
                    <a:pt x="1163" y="1424"/>
                  </a:lnTo>
                  <a:lnTo>
                    <a:pt x="1129" y="1438"/>
                  </a:lnTo>
                  <a:lnTo>
                    <a:pt x="1110" y="144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79640A14-7B47-4BAB-9BCB-FA66A1F86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7" y="606"/>
              <a:ext cx="257" cy="100"/>
            </a:xfrm>
            <a:custGeom>
              <a:avLst/>
              <a:gdLst>
                <a:gd name="T0" fmla="*/ 674 w 769"/>
                <a:gd name="T1" fmla="*/ 301 h 301"/>
                <a:gd name="T2" fmla="*/ 657 w 769"/>
                <a:gd name="T3" fmla="*/ 299 h 301"/>
                <a:gd name="T4" fmla="*/ 622 w 769"/>
                <a:gd name="T5" fmla="*/ 285 h 301"/>
                <a:gd name="T6" fmla="*/ 606 w 769"/>
                <a:gd name="T7" fmla="*/ 272 h 301"/>
                <a:gd name="T8" fmla="*/ 586 w 769"/>
                <a:gd name="T9" fmla="*/ 255 h 301"/>
                <a:gd name="T10" fmla="*/ 539 w 769"/>
                <a:gd name="T11" fmla="*/ 225 h 301"/>
                <a:gd name="T12" fmla="*/ 481 w 769"/>
                <a:gd name="T13" fmla="*/ 203 h 301"/>
                <a:gd name="T14" fmla="*/ 418 w 769"/>
                <a:gd name="T15" fmla="*/ 193 h 301"/>
                <a:gd name="T16" fmla="*/ 385 w 769"/>
                <a:gd name="T17" fmla="*/ 191 h 301"/>
                <a:gd name="T18" fmla="*/ 385 w 769"/>
                <a:gd name="T19" fmla="*/ 191 h 301"/>
                <a:gd name="T20" fmla="*/ 351 w 769"/>
                <a:gd name="T21" fmla="*/ 193 h 301"/>
                <a:gd name="T22" fmla="*/ 288 w 769"/>
                <a:gd name="T23" fmla="*/ 203 h 301"/>
                <a:gd name="T24" fmla="*/ 231 w 769"/>
                <a:gd name="T25" fmla="*/ 225 h 301"/>
                <a:gd name="T26" fmla="*/ 182 w 769"/>
                <a:gd name="T27" fmla="*/ 253 h 301"/>
                <a:gd name="T28" fmla="*/ 163 w 769"/>
                <a:gd name="T29" fmla="*/ 272 h 301"/>
                <a:gd name="T30" fmla="*/ 147 w 769"/>
                <a:gd name="T31" fmla="*/ 285 h 301"/>
                <a:gd name="T32" fmla="*/ 112 w 769"/>
                <a:gd name="T33" fmla="*/ 299 h 301"/>
                <a:gd name="T34" fmla="*/ 76 w 769"/>
                <a:gd name="T35" fmla="*/ 299 h 301"/>
                <a:gd name="T36" fmla="*/ 42 w 769"/>
                <a:gd name="T37" fmla="*/ 285 h 301"/>
                <a:gd name="T38" fmla="*/ 26 w 769"/>
                <a:gd name="T39" fmla="*/ 272 h 301"/>
                <a:gd name="T40" fmla="*/ 13 w 769"/>
                <a:gd name="T41" fmla="*/ 258 h 301"/>
                <a:gd name="T42" fmla="*/ 0 w 769"/>
                <a:gd name="T43" fmla="*/ 223 h 301"/>
                <a:gd name="T44" fmla="*/ 0 w 769"/>
                <a:gd name="T45" fmla="*/ 186 h 301"/>
                <a:gd name="T46" fmla="*/ 13 w 769"/>
                <a:gd name="T47" fmla="*/ 151 h 301"/>
                <a:gd name="T48" fmla="*/ 26 w 769"/>
                <a:gd name="T49" fmla="*/ 137 h 301"/>
                <a:gd name="T50" fmla="*/ 61 w 769"/>
                <a:gd name="T51" fmla="*/ 105 h 301"/>
                <a:gd name="T52" fmla="*/ 140 w 769"/>
                <a:gd name="T53" fmla="*/ 55 h 301"/>
                <a:gd name="T54" fmla="*/ 232 w 769"/>
                <a:gd name="T55" fmla="*/ 20 h 301"/>
                <a:gd name="T56" fmla="*/ 331 w 769"/>
                <a:gd name="T57" fmla="*/ 1 h 301"/>
                <a:gd name="T58" fmla="*/ 385 w 769"/>
                <a:gd name="T59" fmla="*/ 0 h 301"/>
                <a:gd name="T60" fmla="*/ 385 w 769"/>
                <a:gd name="T61" fmla="*/ 0 h 301"/>
                <a:gd name="T62" fmla="*/ 436 w 769"/>
                <a:gd name="T63" fmla="*/ 1 h 301"/>
                <a:gd name="T64" fmla="*/ 537 w 769"/>
                <a:gd name="T65" fmla="*/ 20 h 301"/>
                <a:gd name="T66" fmla="*/ 628 w 769"/>
                <a:gd name="T67" fmla="*/ 55 h 301"/>
                <a:gd name="T68" fmla="*/ 708 w 769"/>
                <a:gd name="T69" fmla="*/ 105 h 301"/>
                <a:gd name="T70" fmla="*/ 743 w 769"/>
                <a:gd name="T71" fmla="*/ 137 h 301"/>
                <a:gd name="T72" fmla="*/ 756 w 769"/>
                <a:gd name="T73" fmla="*/ 151 h 301"/>
                <a:gd name="T74" fmla="*/ 769 w 769"/>
                <a:gd name="T75" fmla="*/ 186 h 301"/>
                <a:gd name="T76" fmla="*/ 769 w 769"/>
                <a:gd name="T77" fmla="*/ 223 h 301"/>
                <a:gd name="T78" fmla="*/ 756 w 769"/>
                <a:gd name="T79" fmla="*/ 258 h 301"/>
                <a:gd name="T80" fmla="*/ 743 w 769"/>
                <a:gd name="T81" fmla="*/ 272 h 301"/>
                <a:gd name="T82" fmla="*/ 727 w 769"/>
                <a:gd name="T83" fmla="*/ 285 h 301"/>
                <a:gd name="T84" fmla="*/ 693 w 769"/>
                <a:gd name="T85" fmla="*/ 299 h 301"/>
                <a:gd name="T86" fmla="*/ 674 w 769"/>
                <a:gd name="T87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69" h="301">
                  <a:moveTo>
                    <a:pt x="674" y="301"/>
                  </a:moveTo>
                  <a:lnTo>
                    <a:pt x="657" y="299"/>
                  </a:lnTo>
                  <a:lnTo>
                    <a:pt x="622" y="285"/>
                  </a:lnTo>
                  <a:lnTo>
                    <a:pt x="606" y="272"/>
                  </a:lnTo>
                  <a:lnTo>
                    <a:pt x="586" y="255"/>
                  </a:lnTo>
                  <a:lnTo>
                    <a:pt x="539" y="225"/>
                  </a:lnTo>
                  <a:lnTo>
                    <a:pt x="481" y="203"/>
                  </a:lnTo>
                  <a:lnTo>
                    <a:pt x="418" y="193"/>
                  </a:lnTo>
                  <a:lnTo>
                    <a:pt x="385" y="191"/>
                  </a:lnTo>
                  <a:lnTo>
                    <a:pt x="385" y="191"/>
                  </a:lnTo>
                  <a:lnTo>
                    <a:pt x="351" y="193"/>
                  </a:lnTo>
                  <a:lnTo>
                    <a:pt x="288" y="203"/>
                  </a:lnTo>
                  <a:lnTo>
                    <a:pt x="231" y="225"/>
                  </a:lnTo>
                  <a:lnTo>
                    <a:pt x="182" y="253"/>
                  </a:lnTo>
                  <a:lnTo>
                    <a:pt x="163" y="272"/>
                  </a:lnTo>
                  <a:lnTo>
                    <a:pt x="147" y="285"/>
                  </a:lnTo>
                  <a:lnTo>
                    <a:pt x="112" y="299"/>
                  </a:lnTo>
                  <a:lnTo>
                    <a:pt x="76" y="299"/>
                  </a:lnTo>
                  <a:lnTo>
                    <a:pt x="42" y="285"/>
                  </a:lnTo>
                  <a:lnTo>
                    <a:pt x="26" y="272"/>
                  </a:lnTo>
                  <a:lnTo>
                    <a:pt x="13" y="258"/>
                  </a:lnTo>
                  <a:lnTo>
                    <a:pt x="0" y="223"/>
                  </a:lnTo>
                  <a:lnTo>
                    <a:pt x="0" y="186"/>
                  </a:lnTo>
                  <a:lnTo>
                    <a:pt x="13" y="151"/>
                  </a:lnTo>
                  <a:lnTo>
                    <a:pt x="26" y="137"/>
                  </a:lnTo>
                  <a:lnTo>
                    <a:pt x="61" y="105"/>
                  </a:lnTo>
                  <a:lnTo>
                    <a:pt x="140" y="55"/>
                  </a:lnTo>
                  <a:lnTo>
                    <a:pt x="232" y="20"/>
                  </a:lnTo>
                  <a:lnTo>
                    <a:pt x="331" y="1"/>
                  </a:lnTo>
                  <a:lnTo>
                    <a:pt x="385" y="0"/>
                  </a:lnTo>
                  <a:lnTo>
                    <a:pt x="385" y="0"/>
                  </a:lnTo>
                  <a:lnTo>
                    <a:pt x="436" y="1"/>
                  </a:lnTo>
                  <a:lnTo>
                    <a:pt x="537" y="20"/>
                  </a:lnTo>
                  <a:lnTo>
                    <a:pt x="628" y="55"/>
                  </a:lnTo>
                  <a:lnTo>
                    <a:pt x="708" y="105"/>
                  </a:lnTo>
                  <a:lnTo>
                    <a:pt x="743" y="137"/>
                  </a:lnTo>
                  <a:lnTo>
                    <a:pt x="756" y="151"/>
                  </a:lnTo>
                  <a:lnTo>
                    <a:pt x="769" y="186"/>
                  </a:lnTo>
                  <a:lnTo>
                    <a:pt x="769" y="223"/>
                  </a:lnTo>
                  <a:lnTo>
                    <a:pt x="756" y="258"/>
                  </a:lnTo>
                  <a:lnTo>
                    <a:pt x="743" y="272"/>
                  </a:lnTo>
                  <a:lnTo>
                    <a:pt x="727" y="285"/>
                  </a:lnTo>
                  <a:lnTo>
                    <a:pt x="693" y="299"/>
                  </a:lnTo>
                  <a:lnTo>
                    <a:pt x="674" y="301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D3CBADF8-AC21-4CDE-8EF0-225A73BE2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8" y="1538"/>
              <a:ext cx="334" cy="335"/>
            </a:xfrm>
            <a:custGeom>
              <a:avLst/>
              <a:gdLst>
                <a:gd name="T0" fmla="*/ 910 w 1004"/>
                <a:gd name="T1" fmla="*/ 1005 h 1005"/>
                <a:gd name="T2" fmla="*/ 891 w 1004"/>
                <a:gd name="T3" fmla="*/ 1005 h 1005"/>
                <a:gd name="T4" fmla="*/ 857 w 1004"/>
                <a:gd name="T5" fmla="*/ 991 h 1005"/>
                <a:gd name="T6" fmla="*/ 842 w 1004"/>
                <a:gd name="T7" fmla="*/ 978 h 1005"/>
                <a:gd name="T8" fmla="*/ 27 w 1004"/>
                <a:gd name="T9" fmla="*/ 163 h 1005"/>
                <a:gd name="T10" fmla="*/ 14 w 1004"/>
                <a:gd name="T11" fmla="*/ 149 h 1005"/>
                <a:gd name="T12" fmla="*/ 0 w 1004"/>
                <a:gd name="T13" fmla="*/ 114 h 1005"/>
                <a:gd name="T14" fmla="*/ 0 w 1004"/>
                <a:gd name="T15" fmla="*/ 77 h 1005"/>
                <a:gd name="T16" fmla="*/ 14 w 1004"/>
                <a:gd name="T17" fmla="*/ 42 h 1005"/>
                <a:gd name="T18" fmla="*/ 27 w 1004"/>
                <a:gd name="T19" fmla="*/ 28 h 1005"/>
                <a:gd name="T20" fmla="*/ 42 w 1004"/>
                <a:gd name="T21" fmla="*/ 15 h 1005"/>
                <a:gd name="T22" fmla="*/ 76 w 1004"/>
                <a:gd name="T23" fmla="*/ 0 h 1005"/>
                <a:gd name="T24" fmla="*/ 114 w 1004"/>
                <a:gd name="T25" fmla="*/ 0 h 1005"/>
                <a:gd name="T26" fmla="*/ 148 w 1004"/>
                <a:gd name="T27" fmla="*/ 15 h 1005"/>
                <a:gd name="T28" fmla="*/ 163 w 1004"/>
                <a:gd name="T29" fmla="*/ 28 h 1005"/>
                <a:gd name="T30" fmla="*/ 978 w 1004"/>
                <a:gd name="T31" fmla="*/ 843 h 1005"/>
                <a:gd name="T32" fmla="*/ 991 w 1004"/>
                <a:gd name="T33" fmla="*/ 857 h 1005"/>
                <a:gd name="T34" fmla="*/ 1004 w 1004"/>
                <a:gd name="T35" fmla="*/ 891 h 1005"/>
                <a:gd name="T36" fmla="*/ 1004 w 1004"/>
                <a:gd name="T37" fmla="*/ 929 h 1005"/>
                <a:gd name="T38" fmla="*/ 991 w 1004"/>
                <a:gd name="T39" fmla="*/ 963 h 1005"/>
                <a:gd name="T40" fmla="*/ 978 w 1004"/>
                <a:gd name="T41" fmla="*/ 978 h 1005"/>
                <a:gd name="T42" fmla="*/ 962 w 1004"/>
                <a:gd name="T43" fmla="*/ 991 h 1005"/>
                <a:gd name="T44" fmla="*/ 927 w 1004"/>
                <a:gd name="T45" fmla="*/ 1005 h 1005"/>
                <a:gd name="T46" fmla="*/ 910 w 1004"/>
                <a:gd name="T47" fmla="*/ 1005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4" h="1005">
                  <a:moveTo>
                    <a:pt x="910" y="1005"/>
                  </a:moveTo>
                  <a:lnTo>
                    <a:pt x="891" y="1005"/>
                  </a:lnTo>
                  <a:lnTo>
                    <a:pt x="857" y="991"/>
                  </a:lnTo>
                  <a:lnTo>
                    <a:pt x="842" y="978"/>
                  </a:lnTo>
                  <a:lnTo>
                    <a:pt x="27" y="163"/>
                  </a:lnTo>
                  <a:lnTo>
                    <a:pt x="14" y="149"/>
                  </a:lnTo>
                  <a:lnTo>
                    <a:pt x="0" y="114"/>
                  </a:lnTo>
                  <a:lnTo>
                    <a:pt x="0" y="77"/>
                  </a:lnTo>
                  <a:lnTo>
                    <a:pt x="14" y="42"/>
                  </a:lnTo>
                  <a:lnTo>
                    <a:pt x="27" y="28"/>
                  </a:lnTo>
                  <a:lnTo>
                    <a:pt x="42" y="15"/>
                  </a:lnTo>
                  <a:lnTo>
                    <a:pt x="76" y="0"/>
                  </a:lnTo>
                  <a:lnTo>
                    <a:pt x="114" y="0"/>
                  </a:lnTo>
                  <a:lnTo>
                    <a:pt x="148" y="15"/>
                  </a:lnTo>
                  <a:lnTo>
                    <a:pt x="163" y="28"/>
                  </a:lnTo>
                  <a:lnTo>
                    <a:pt x="978" y="843"/>
                  </a:lnTo>
                  <a:lnTo>
                    <a:pt x="991" y="857"/>
                  </a:lnTo>
                  <a:lnTo>
                    <a:pt x="1004" y="891"/>
                  </a:lnTo>
                  <a:lnTo>
                    <a:pt x="1004" y="929"/>
                  </a:lnTo>
                  <a:lnTo>
                    <a:pt x="991" y="963"/>
                  </a:lnTo>
                  <a:lnTo>
                    <a:pt x="978" y="978"/>
                  </a:lnTo>
                  <a:lnTo>
                    <a:pt x="962" y="991"/>
                  </a:lnTo>
                  <a:lnTo>
                    <a:pt x="927" y="1005"/>
                  </a:lnTo>
                  <a:lnTo>
                    <a:pt x="910" y="100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7CAF5AFE-4590-4A25-BF2D-7935A190D0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1538"/>
              <a:ext cx="154" cy="154"/>
            </a:xfrm>
            <a:custGeom>
              <a:avLst/>
              <a:gdLst>
                <a:gd name="T0" fmla="*/ 95 w 461"/>
                <a:gd name="T1" fmla="*/ 462 h 462"/>
                <a:gd name="T2" fmla="*/ 77 w 461"/>
                <a:gd name="T3" fmla="*/ 462 h 462"/>
                <a:gd name="T4" fmla="*/ 42 w 461"/>
                <a:gd name="T5" fmla="*/ 448 h 462"/>
                <a:gd name="T6" fmla="*/ 26 w 461"/>
                <a:gd name="T7" fmla="*/ 435 h 462"/>
                <a:gd name="T8" fmla="*/ 15 w 461"/>
                <a:gd name="T9" fmla="*/ 421 h 462"/>
                <a:gd name="T10" fmla="*/ 0 w 461"/>
                <a:gd name="T11" fmla="*/ 386 h 462"/>
                <a:gd name="T12" fmla="*/ 0 w 461"/>
                <a:gd name="T13" fmla="*/ 349 h 462"/>
                <a:gd name="T14" fmla="*/ 15 w 461"/>
                <a:gd name="T15" fmla="*/ 314 h 462"/>
                <a:gd name="T16" fmla="*/ 26 w 461"/>
                <a:gd name="T17" fmla="*/ 300 h 462"/>
                <a:gd name="T18" fmla="*/ 298 w 461"/>
                <a:gd name="T19" fmla="*/ 28 h 462"/>
                <a:gd name="T20" fmla="*/ 313 w 461"/>
                <a:gd name="T21" fmla="*/ 15 h 462"/>
                <a:gd name="T22" fmla="*/ 347 w 461"/>
                <a:gd name="T23" fmla="*/ 0 h 462"/>
                <a:gd name="T24" fmla="*/ 385 w 461"/>
                <a:gd name="T25" fmla="*/ 0 h 462"/>
                <a:gd name="T26" fmla="*/ 419 w 461"/>
                <a:gd name="T27" fmla="*/ 15 h 462"/>
                <a:gd name="T28" fmla="*/ 434 w 461"/>
                <a:gd name="T29" fmla="*/ 28 h 462"/>
                <a:gd name="T30" fmla="*/ 447 w 461"/>
                <a:gd name="T31" fmla="*/ 42 h 462"/>
                <a:gd name="T32" fmla="*/ 461 w 461"/>
                <a:gd name="T33" fmla="*/ 77 h 462"/>
                <a:gd name="T34" fmla="*/ 461 w 461"/>
                <a:gd name="T35" fmla="*/ 114 h 462"/>
                <a:gd name="T36" fmla="*/ 447 w 461"/>
                <a:gd name="T37" fmla="*/ 149 h 462"/>
                <a:gd name="T38" fmla="*/ 434 w 461"/>
                <a:gd name="T39" fmla="*/ 163 h 462"/>
                <a:gd name="T40" fmla="*/ 163 w 461"/>
                <a:gd name="T41" fmla="*/ 435 h 462"/>
                <a:gd name="T42" fmla="*/ 147 w 461"/>
                <a:gd name="T43" fmla="*/ 448 h 462"/>
                <a:gd name="T44" fmla="*/ 113 w 461"/>
                <a:gd name="T45" fmla="*/ 462 h 462"/>
                <a:gd name="T46" fmla="*/ 95 w 461"/>
                <a:gd name="T47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462">
                  <a:moveTo>
                    <a:pt x="95" y="462"/>
                  </a:moveTo>
                  <a:lnTo>
                    <a:pt x="77" y="462"/>
                  </a:lnTo>
                  <a:lnTo>
                    <a:pt x="42" y="448"/>
                  </a:lnTo>
                  <a:lnTo>
                    <a:pt x="26" y="435"/>
                  </a:lnTo>
                  <a:lnTo>
                    <a:pt x="15" y="421"/>
                  </a:lnTo>
                  <a:lnTo>
                    <a:pt x="0" y="386"/>
                  </a:lnTo>
                  <a:lnTo>
                    <a:pt x="0" y="349"/>
                  </a:lnTo>
                  <a:lnTo>
                    <a:pt x="15" y="314"/>
                  </a:lnTo>
                  <a:lnTo>
                    <a:pt x="26" y="300"/>
                  </a:lnTo>
                  <a:lnTo>
                    <a:pt x="298" y="28"/>
                  </a:lnTo>
                  <a:lnTo>
                    <a:pt x="313" y="15"/>
                  </a:lnTo>
                  <a:lnTo>
                    <a:pt x="347" y="0"/>
                  </a:lnTo>
                  <a:lnTo>
                    <a:pt x="385" y="0"/>
                  </a:lnTo>
                  <a:lnTo>
                    <a:pt x="419" y="15"/>
                  </a:lnTo>
                  <a:lnTo>
                    <a:pt x="434" y="28"/>
                  </a:lnTo>
                  <a:lnTo>
                    <a:pt x="447" y="42"/>
                  </a:lnTo>
                  <a:lnTo>
                    <a:pt x="461" y="77"/>
                  </a:lnTo>
                  <a:lnTo>
                    <a:pt x="461" y="114"/>
                  </a:lnTo>
                  <a:lnTo>
                    <a:pt x="447" y="149"/>
                  </a:lnTo>
                  <a:lnTo>
                    <a:pt x="434" y="163"/>
                  </a:lnTo>
                  <a:lnTo>
                    <a:pt x="163" y="435"/>
                  </a:lnTo>
                  <a:lnTo>
                    <a:pt x="147" y="448"/>
                  </a:lnTo>
                  <a:lnTo>
                    <a:pt x="113" y="462"/>
                  </a:lnTo>
                  <a:lnTo>
                    <a:pt x="95" y="46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0B3EEBE6-05AC-4EB2-BA0A-983EE655C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0" y="1809"/>
              <a:ext cx="83" cy="154"/>
            </a:xfrm>
            <a:custGeom>
              <a:avLst/>
              <a:gdLst>
                <a:gd name="T0" fmla="*/ 153 w 248"/>
                <a:gd name="T1" fmla="*/ 462 h 462"/>
                <a:gd name="T2" fmla="*/ 134 w 248"/>
                <a:gd name="T3" fmla="*/ 461 h 462"/>
                <a:gd name="T4" fmla="*/ 100 w 248"/>
                <a:gd name="T5" fmla="*/ 447 h 462"/>
                <a:gd name="T6" fmla="*/ 85 w 248"/>
                <a:gd name="T7" fmla="*/ 434 h 462"/>
                <a:gd name="T8" fmla="*/ 65 w 248"/>
                <a:gd name="T9" fmla="*/ 413 h 462"/>
                <a:gd name="T10" fmla="*/ 33 w 248"/>
                <a:gd name="T11" fmla="*/ 366 h 462"/>
                <a:gd name="T12" fmla="*/ 12 w 248"/>
                <a:gd name="T13" fmla="*/ 314 h 462"/>
                <a:gd name="T14" fmla="*/ 2 w 248"/>
                <a:gd name="T15" fmla="*/ 259 h 462"/>
                <a:gd name="T16" fmla="*/ 0 w 248"/>
                <a:gd name="T17" fmla="*/ 231 h 462"/>
                <a:gd name="T18" fmla="*/ 2 w 248"/>
                <a:gd name="T19" fmla="*/ 202 h 462"/>
                <a:gd name="T20" fmla="*/ 12 w 248"/>
                <a:gd name="T21" fmla="*/ 147 h 462"/>
                <a:gd name="T22" fmla="*/ 33 w 248"/>
                <a:gd name="T23" fmla="*/ 95 h 462"/>
                <a:gd name="T24" fmla="*/ 65 w 248"/>
                <a:gd name="T25" fmla="*/ 48 h 462"/>
                <a:gd name="T26" fmla="*/ 85 w 248"/>
                <a:gd name="T27" fmla="*/ 28 h 462"/>
                <a:gd name="T28" fmla="*/ 100 w 248"/>
                <a:gd name="T29" fmla="*/ 15 h 462"/>
                <a:gd name="T30" fmla="*/ 134 w 248"/>
                <a:gd name="T31" fmla="*/ 0 h 462"/>
                <a:gd name="T32" fmla="*/ 170 w 248"/>
                <a:gd name="T33" fmla="*/ 0 h 462"/>
                <a:gd name="T34" fmla="*/ 205 w 248"/>
                <a:gd name="T35" fmla="*/ 15 h 462"/>
                <a:gd name="T36" fmla="*/ 221 w 248"/>
                <a:gd name="T37" fmla="*/ 28 h 462"/>
                <a:gd name="T38" fmla="*/ 234 w 248"/>
                <a:gd name="T39" fmla="*/ 42 h 462"/>
                <a:gd name="T40" fmla="*/ 247 w 248"/>
                <a:gd name="T41" fmla="*/ 76 h 462"/>
                <a:gd name="T42" fmla="*/ 247 w 248"/>
                <a:gd name="T43" fmla="*/ 114 h 462"/>
                <a:gd name="T44" fmla="*/ 234 w 248"/>
                <a:gd name="T45" fmla="*/ 148 h 462"/>
                <a:gd name="T46" fmla="*/ 221 w 248"/>
                <a:gd name="T47" fmla="*/ 163 h 462"/>
                <a:gd name="T48" fmla="*/ 208 w 248"/>
                <a:gd name="T49" fmla="*/ 177 h 462"/>
                <a:gd name="T50" fmla="*/ 193 w 248"/>
                <a:gd name="T51" fmla="*/ 212 h 462"/>
                <a:gd name="T52" fmla="*/ 192 w 248"/>
                <a:gd name="T53" fmla="*/ 231 h 462"/>
                <a:gd name="T54" fmla="*/ 193 w 248"/>
                <a:gd name="T55" fmla="*/ 249 h 462"/>
                <a:gd name="T56" fmla="*/ 208 w 248"/>
                <a:gd name="T57" fmla="*/ 284 h 462"/>
                <a:gd name="T58" fmla="*/ 221 w 248"/>
                <a:gd name="T59" fmla="*/ 298 h 462"/>
                <a:gd name="T60" fmla="*/ 234 w 248"/>
                <a:gd name="T61" fmla="*/ 313 h 462"/>
                <a:gd name="T62" fmla="*/ 247 w 248"/>
                <a:gd name="T63" fmla="*/ 347 h 462"/>
                <a:gd name="T64" fmla="*/ 248 w 248"/>
                <a:gd name="T65" fmla="*/ 385 h 462"/>
                <a:gd name="T66" fmla="*/ 234 w 248"/>
                <a:gd name="T67" fmla="*/ 419 h 462"/>
                <a:gd name="T68" fmla="*/ 221 w 248"/>
                <a:gd name="T69" fmla="*/ 434 h 462"/>
                <a:gd name="T70" fmla="*/ 206 w 248"/>
                <a:gd name="T71" fmla="*/ 447 h 462"/>
                <a:gd name="T72" fmla="*/ 170 w 248"/>
                <a:gd name="T73" fmla="*/ 461 h 462"/>
                <a:gd name="T74" fmla="*/ 153 w 248"/>
                <a:gd name="T7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8" h="462">
                  <a:moveTo>
                    <a:pt x="153" y="462"/>
                  </a:moveTo>
                  <a:lnTo>
                    <a:pt x="134" y="461"/>
                  </a:lnTo>
                  <a:lnTo>
                    <a:pt x="100" y="447"/>
                  </a:lnTo>
                  <a:lnTo>
                    <a:pt x="85" y="434"/>
                  </a:lnTo>
                  <a:lnTo>
                    <a:pt x="65" y="413"/>
                  </a:lnTo>
                  <a:lnTo>
                    <a:pt x="33" y="366"/>
                  </a:lnTo>
                  <a:lnTo>
                    <a:pt x="12" y="314"/>
                  </a:lnTo>
                  <a:lnTo>
                    <a:pt x="2" y="259"/>
                  </a:lnTo>
                  <a:lnTo>
                    <a:pt x="0" y="231"/>
                  </a:lnTo>
                  <a:lnTo>
                    <a:pt x="2" y="202"/>
                  </a:lnTo>
                  <a:lnTo>
                    <a:pt x="12" y="147"/>
                  </a:lnTo>
                  <a:lnTo>
                    <a:pt x="33" y="95"/>
                  </a:lnTo>
                  <a:lnTo>
                    <a:pt x="65" y="48"/>
                  </a:lnTo>
                  <a:lnTo>
                    <a:pt x="85" y="28"/>
                  </a:lnTo>
                  <a:lnTo>
                    <a:pt x="100" y="15"/>
                  </a:lnTo>
                  <a:lnTo>
                    <a:pt x="134" y="0"/>
                  </a:lnTo>
                  <a:lnTo>
                    <a:pt x="170" y="0"/>
                  </a:lnTo>
                  <a:lnTo>
                    <a:pt x="205" y="15"/>
                  </a:lnTo>
                  <a:lnTo>
                    <a:pt x="221" y="28"/>
                  </a:lnTo>
                  <a:lnTo>
                    <a:pt x="234" y="42"/>
                  </a:lnTo>
                  <a:lnTo>
                    <a:pt x="247" y="76"/>
                  </a:lnTo>
                  <a:lnTo>
                    <a:pt x="247" y="114"/>
                  </a:lnTo>
                  <a:lnTo>
                    <a:pt x="234" y="148"/>
                  </a:lnTo>
                  <a:lnTo>
                    <a:pt x="221" y="163"/>
                  </a:lnTo>
                  <a:lnTo>
                    <a:pt x="208" y="177"/>
                  </a:lnTo>
                  <a:lnTo>
                    <a:pt x="193" y="212"/>
                  </a:lnTo>
                  <a:lnTo>
                    <a:pt x="192" y="231"/>
                  </a:lnTo>
                  <a:lnTo>
                    <a:pt x="193" y="249"/>
                  </a:lnTo>
                  <a:lnTo>
                    <a:pt x="208" y="284"/>
                  </a:lnTo>
                  <a:lnTo>
                    <a:pt x="221" y="298"/>
                  </a:lnTo>
                  <a:lnTo>
                    <a:pt x="234" y="313"/>
                  </a:lnTo>
                  <a:lnTo>
                    <a:pt x="247" y="347"/>
                  </a:lnTo>
                  <a:lnTo>
                    <a:pt x="248" y="385"/>
                  </a:lnTo>
                  <a:lnTo>
                    <a:pt x="234" y="419"/>
                  </a:lnTo>
                  <a:lnTo>
                    <a:pt x="221" y="434"/>
                  </a:lnTo>
                  <a:lnTo>
                    <a:pt x="206" y="447"/>
                  </a:lnTo>
                  <a:lnTo>
                    <a:pt x="170" y="461"/>
                  </a:lnTo>
                  <a:lnTo>
                    <a:pt x="153" y="46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64C93BD6-76A5-48E0-A64D-0D5CA164F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5" y="1401"/>
              <a:ext cx="63" cy="64"/>
            </a:xfrm>
            <a:custGeom>
              <a:avLst/>
              <a:gdLst>
                <a:gd name="T0" fmla="*/ 96 w 191"/>
                <a:gd name="T1" fmla="*/ 0 h 190"/>
                <a:gd name="T2" fmla="*/ 76 w 191"/>
                <a:gd name="T3" fmla="*/ 2 h 190"/>
                <a:gd name="T4" fmla="*/ 43 w 191"/>
                <a:gd name="T5" fmla="*/ 16 h 190"/>
                <a:gd name="T6" fmla="*/ 29 w 191"/>
                <a:gd name="T7" fmla="*/ 29 h 190"/>
                <a:gd name="T8" fmla="*/ 16 w 191"/>
                <a:gd name="T9" fmla="*/ 43 h 190"/>
                <a:gd name="T10" fmla="*/ 1 w 191"/>
                <a:gd name="T11" fmla="*/ 78 h 190"/>
                <a:gd name="T12" fmla="*/ 0 w 191"/>
                <a:gd name="T13" fmla="*/ 97 h 190"/>
                <a:gd name="T14" fmla="*/ 1 w 191"/>
                <a:gd name="T15" fmla="*/ 115 h 190"/>
                <a:gd name="T16" fmla="*/ 16 w 191"/>
                <a:gd name="T17" fmla="*/ 150 h 190"/>
                <a:gd name="T18" fmla="*/ 29 w 191"/>
                <a:gd name="T19" fmla="*/ 164 h 190"/>
                <a:gd name="T20" fmla="*/ 43 w 191"/>
                <a:gd name="T21" fmla="*/ 177 h 190"/>
                <a:gd name="T22" fmla="*/ 78 w 191"/>
                <a:gd name="T23" fmla="*/ 190 h 190"/>
                <a:gd name="T24" fmla="*/ 115 w 191"/>
                <a:gd name="T25" fmla="*/ 190 h 190"/>
                <a:gd name="T26" fmla="*/ 150 w 191"/>
                <a:gd name="T27" fmla="*/ 177 h 190"/>
                <a:gd name="T28" fmla="*/ 164 w 191"/>
                <a:gd name="T29" fmla="*/ 164 h 190"/>
                <a:gd name="T30" fmla="*/ 177 w 191"/>
                <a:gd name="T31" fmla="*/ 150 h 190"/>
                <a:gd name="T32" fmla="*/ 190 w 191"/>
                <a:gd name="T33" fmla="*/ 115 h 190"/>
                <a:gd name="T34" fmla="*/ 191 w 191"/>
                <a:gd name="T35" fmla="*/ 97 h 190"/>
                <a:gd name="T36" fmla="*/ 190 w 191"/>
                <a:gd name="T37" fmla="*/ 78 h 190"/>
                <a:gd name="T38" fmla="*/ 177 w 191"/>
                <a:gd name="T39" fmla="*/ 43 h 190"/>
                <a:gd name="T40" fmla="*/ 164 w 191"/>
                <a:gd name="T41" fmla="*/ 29 h 190"/>
                <a:gd name="T42" fmla="*/ 150 w 191"/>
                <a:gd name="T43" fmla="*/ 16 h 190"/>
                <a:gd name="T44" fmla="*/ 115 w 191"/>
                <a:gd name="T45" fmla="*/ 2 h 190"/>
                <a:gd name="T46" fmla="*/ 96 w 191"/>
                <a:gd name="T47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1" h="190">
                  <a:moveTo>
                    <a:pt x="96" y="0"/>
                  </a:moveTo>
                  <a:lnTo>
                    <a:pt x="76" y="2"/>
                  </a:lnTo>
                  <a:lnTo>
                    <a:pt x="43" y="16"/>
                  </a:lnTo>
                  <a:lnTo>
                    <a:pt x="29" y="29"/>
                  </a:lnTo>
                  <a:lnTo>
                    <a:pt x="16" y="43"/>
                  </a:lnTo>
                  <a:lnTo>
                    <a:pt x="1" y="78"/>
                  </a:lnTo>
                  <a:lnTo>
                    <a:pt x="0" y="97"/>
                  </a:lnTo>
                  <a:lnTo>
                    <a:pt x="1" y="115"/>
                  </a:lnTo>
                  <a:lnTo>
                    <a:pt x="16" y="150"/>
                  </a:lnTo>
                  <a:lnTo>
                    <a:pt x="29" y="164"/>
                  </a:lnTo>
                  <a:lnTo>
                    <a:pt x="43" y="177"/>
                  </a:lnTo>
                  <a:lnTo>
                    <a:pt x="78" y="190"/>
                  </a:lnTo>
                  <a:lnTo>
                    <a:pt x="115" y="190"/>
                  </a:lnTo>
                  <a:lnTo>
                    <a:pt x="150" y="177"/>
                  </a:lnTo>
                  <a:lnTo>
                    <a:pt x="164" y="164"/>
                  </a:lnTo>
                  <a:lnTo>
                    <a:pt x="177" y="150"/>
                  </a:lnTo>
                  <a:lnTo>
                    <a:pt x="190" y="115"/>
                  </a:lnTo>
                  <a:lnTo>
                    <a:pt x="191" y="97"/>
                  </a:lnTo>
                  <a:lnTo>
                    <a:pt x="190" y="78"/>
                  </a:lnTo>
                  <a:lnTo>
                    <a:pt x="177" y="43"/>
                  </a:lnTo>
                  <a:lnTo>
                    <a:pt x="164" y="29"/>
                  </a:lnTo>
                  <a:lnTo>
                    <a:pt x="150" y="16"/>
                  </a:lnTo>
                  <a:lnTo>
                    <a:pt x="115" y="2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EAF71632-BAB0-4EB6-A5D5-7EB81C700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" y="1339"/>
              <a:ext cx="192" cy="191"/>
            </a:xfrm>
            <a:custGeom>
              <a:avLst/>
              <a:gdLst>
                <a:gd name="T0" fmla="*/ 288 w 576"/>
                <a:gd name="T1" fmla="*/ 572 h 572"/>
                <a:gd name="T2" fmla="*/ 260 w 576"/>
                <a:gd name="T3" fmla="*/ 570 h 572"/>
                <a:gd name="T4" fmla="*/ 203 w 576"/>
                <a:gd name="T5" fmla="*/ 560 h 572"/>
                <a:gd name="T6" fmla="*/ 152 w 576"/>
                <a:gd name="T7" fmla="*/ 539 h 572"/>
                <a:gd name="T8" fmla="*/ 106 w 576"/>
                <a:gd name="T9" fmla="*/ 507 h 572"/>
                <a:gd name="T10" fmla="*/ 84 w 576"/>
                <a:gd name="T11" fmla="*/ 487 h 572"/>
                <a:gd name="T12" fmla="*/ 65 w 576"/>
                <a:gd name="T13" fmla="*/ 467 h 572"/>
                <a:gd name="T14" fmla="*/ 34 w 576"/>
                <a:gd name="T15" fmla="*/ 419 h 572"/>
                <a:gd name="T16" fmla="*/ 12 w 576"/>
                <a:gd name="T17" fmla="*/ 367 h 572"/>
                <a:gd name="T18" fmla="*/ 0 w 576"/>
                <a:gd name="T19" fmla="*/ 313 h 572"/>
                <a:gd name="T20" fmla="*/ 0 w 576"/>
                <a:gd name="T21" fmla="*/ 284 h 572"/>
                <a:gd name="T22" fmla="*/ 0 w 576"/>
                <a:gd name="T23" fmla="*/ 255 h 572"/>
                <a:gd name="T24" fmla="*/ 12 w 576"/>
                <a:gd name="T25" fmla="*/ 200 h 572"/>
                <a:gd name="T26" fmla="*/ 34 w 576"/>
                <a:gd name="T27" fmla="*/ 148 h 572"/>
                <a:gd name="T28" fmla="*/ 65 w 576"/>
                <a:gd name="T29" fmla="*/ 101 h 572"/>
                <a:gd name="T30" fmla="*/ 84 w 576"/>
                <a:gd name="T31" fmla="*/ 81 h 572"/>
                <a:gd name="T32" fmla="*/ 106 w 576"/>
                <a:gd name="T33" fmla="*/ 61 h 572"/>
                <a:gd name="T34" fmla="*/ 153 w 576"/>
                <a:gd name="T35" fmla="*/ 30 h 572"/>
                <a:gd name="T36" fmla="*/ 205 w 576"/>
                <a:gd name="T37" fmla="*/ 10 h 572"/>
                <a:gd name="T38" fmla="*/ 260 w 576"/>
                <a:gd name="T39" fmla="*/ 0 h 572"/>
                <a:gd name="T40" fmla="*/ 316 w 576"/>
                <a:gd name="T41" fmla="*/ 0 h 572"/>
                <a:gd name="T42" fmla="*/ 370 w 576"/>
                <a:gd name="T43" fmla="*/ 10 h 572"/>
                <a:gd name="T44" fmla="*/ 424 w 576"/>
                <a:gd name="T45" fmla="*/ 30 h 572"/>
                <a:gd name="T46" fmla="*/ 470 w 576"/>
                <a:gd name="T47" fmla="*/ 61 h 572"/>
                <a:gd name="T48" fmla="*/ 491 w 576"/>
                <a:gd name="T49" fmla="*/ 81 h 572"/>
                <a:gd name="T50" fmla="*/ 512 w 576"/>
                <a:gd name="T51" fmla="*/ 101 h 572"/>
                <a:gd name="T52" fmla="*/ 543 w 576"/>
                <a:gd name="T53" fmla="*/ 148 h 572"/>
                <a:gd name="T54" fmla="*/ 563 w 576"/>
                <a:gd name="T55" fmla="*/ 200 h 572"/>
                <a:gd name="T56" fmla="*/ 575 w 576"/>
                <a:gd name="T57" fmla="*/ 255 h 572"/>
                <a:gd name="T58" fmla="*/ 576 w 576"/>
                <a:gd name="T59" fmla="*/ 284 h 572"/>
                <a:gd name="T60" fmla="*/ 575 w 576"/>
                <a:gd name="T61" fmla="*/ 313 h 572"/>
                <a:gd name="T62" fmla="*/ 563 w 576"/>
                <a:gd name="T63" fmla="*/ 369 h 572"/>
                <a:gd name="T64" fmla="*/ 542 w 576"/>
                <a:gd name="T65" fmla="*/ 419 h 572"/>
                <a:gd name="T66" fmla="*/ 512 w 576"/>
                <a:gd name="T67" fmla="*/ 467 h 572"/>
                <a:gd name="T68" fmla="*/ 491 w 576"/>
                <a:gd name="T69" fmla="*/ 487 h 572"/>
                <a:gd name="T70" fmla="*/ 471 w 576"/>
                <a:gd name="T71" fmla="*/ 507 h 572"/>
                <a:gd name="T72" fmla="*/ 424 w 576"/>
                <a:gd name="T73" fmla="*/ 539 h 572"/>
                <a:gd name="T74" fmla="*/ 372 w 576"/>
                <a:gd name="T75" fmla="*/ 560 h 572"/>
                <a:gd name="T76" fmla="*/ 317 w 576"/>
                <a:gd name="T77" fmla="*/ 570 h 572"/>
                <a:gd name="T78" fmla="*/ 288 w 576"/>
                <a:gd name="T79" fmla="*/ 572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76" h="572">
                  <a:moveTo>
                    <a:pt x="288" y="572"/>
                  </a:moveTo>
                  <a:lnTo>
                    <a:pt x="260" y="570"/>
                  </a:lnTo>
                  <a:lnTo>
                    <a:pt x="203" y="560"/>
                  </a:lnTo>
                  <a:lnTo>
                    <a:pt x="152" y="539"/>
                  </a:lnTo>
                  <a:lnTo>
                    <a:pt x="106" y="507"/>
                  </a:lnTo>
                  <a:lnTo>
                    <a:pt x="84" y="487"/>
                  </a:lnTo>
                  <a:lnTo>
                    <a:pt x="65" y="467"/>
                  </a:lnTo>
                  <a:lnTo>
                    <a:pt x="34" y="419"/>
                  </a:lnTo>
                  <a:lnTo>
                    <a:pt x="12" y="367"/>
                  </a:lnTo>
                  <a:lnTo>
                    <a:pt x="0" y="313"/>
                  </a:lnTo>
                  <a:lnTo>
                    <a:pt x="0" y="284"/>
                  </a:lnTo>
                  <a:lnTo>
                    <a:pt x="0" y="255"/>
                  </a:lnTo>
                  <a:lnTo>
                    <a:pt x="12" y="200"/>
                  </a:lnTo>
                  <a:lnTo>
                    <a:pt x="34" y="148"/>
                  </a:lnTo>
                  <a:lnTo>
                    <a:pt x="65" y="101"/>
                  </a:lnTo>
                  <a:lnTo>
                    <a:pt x="84" y="81"/>
                  </a:lnTo>
                  <a:lnTo>
                    <a:pt x="106" y="61"/>
                  </a:lnTo>
                  <a:lnTo>
                    <a:pt x="153" y="30"/>
                  </a:lnTo>
                  <a:lnTo>
                    <a:pt x="205" y="10"/>
                  </a:lnTo>
                  <a:lnTo>
                    <a:pt x="260" y="0"/>
                  </a:lnTo>
                  <a:lnTo>
                    <a:pt x="316" y="0"/>
                  </a:lnTo>
                  <a:lnTo>
                    <a:pt x="370" y="10"/>
                  </a:lnTo>
                  <a:lnTo>
                    <a:pt x="424" y="30"/>
                  </a:lnTo>
                  <a:lnTo>
                    <a:pt x="470" y="61"/>
                  </a:lnTo>
                  <a:lnTo>
                    <a:pt x="491" y="81"/>
                  </a:lnTo>
                  <a:lnTo>
                    <a:pt x="512" y="101"/>
                  </a:lnTo>
                  <a:lnTo>
                    <a:pt x="543" y="148"/>
                  </a:lnTo>
                  <a:lnTo>
                    <a:pt x="563" y="200"/>
                  </a:lnTo>
                  <a:lnTo>
                    <a:pt x="575" y="255"/>
                  </a:lnTo>
                  <a:lnTo>
                    <a:pt x="576" y="284"/>
                  </a:lnTo>
                  <a:lnTo>
                    <a:pt x="575" y="313"/>
                  </a:lnTo>
                  <a:lnTo>
                    <a:pt x="563" y="369"/>
                  </a:lnTo>
                  <a:lnTo>
                    <a:pt x="542" y="419"/>
                  </a:lnTo>
                  <a:lnTo>
                    <a:pt x="512" y="467"/>
                  </a:lnTo>
                  <a:lnTo>
                    <a:pt x="491" y="487"/>
                  </a:lnTo>
                  <a:lnTo>
                    <a:pt x="471" y="507"/>
                  </a:lnTo>
                  <a:lnTo>
                    <a:pt x="424" y="539"/>
                  </a:lnTo>
                  <a:lnTo>
                    <a:pt x="372" y="560"/>
                  </a:lnTo>
                  <a:lnTo>
                    <a:pt x="317" y="570"/>
                  </a:lnTo>
                  <a:lnTo>
                    <a:pt x="288" y="57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C1DD6D6E-52D5-4CC8-8B73-C9062023C5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3" y="977"/>
              <a:ext cx="192" cy="191"/>
            </a:xfrm>
            <a:custGeom>
              <a:avLst/>
              <a:gdLst>
                <a:gd name="T0" fmla="*/ 287 w 575"/>
                <a:gd name="T1" fmla="*/ 189 h 573"/>
                <a:gd name="T2" fmla="*/ 268 w 575"/>
                <a:gd name="T3" fmla="*/ 190 h 573"/>
                <a:gd name="T4" fmla="*/ 234 w 575"/>
                <a:gd name="T5" fmla="*/ 204 h 573"/>
                <a:gd name="T6" fmla="*/ 219 w 575"/>
                <a:gd name="T7" fmla="*/ 217 h 573"/>
                <a:gd name="T8" fmla="*/ 206 w 575"/>
                <a:gd name="T9" fmla="*/ 232 h 573"/>
                <a:gd name="T10" fmla="*/ 192 w 575"/>
                <a:gd name="T11" fmla="*/ 266 h 573"/>
                <a:gd name="T12" fmla="*/ 192 w 575"/>
                <a:gd name="T13" fmla="*/ 304 h 573"/>
                <a:gd name="T14" fmla="*/ 206 w 575"/>
                <a:gd name="T15" fmla="*/ 338 h 573"/>
                <a:gd name="T16" fmla="*/ 219 w 575"/>
                <a:gd name="T17" fmla="*/ 353 h 573"/>
                <a:gd name="T18" fmla="*/ 234 w 575"/>
                <a:gd name="T19" fmla="*/ 366 h 573"/>
                <a:gd name="T20" fmla="*/ 268 w 575"/>
                <a:gd name="T21" fmla="*/ 379 h 573"/>
                <a:gd name="T22" fmla="*/ 306 w 575"/>
                <a:gd name="T23" fmla="*/ 379 h 573"/>
                <a:gd name="T24" fmla="*/ 340 w 575"/>
                <a:gd name="T25" fmla="*/ 366 h 573"/>
                <a:gd name="T26" fmla="*/ 355 w 575"/>
                <a:gd name="T27" fmla="*/ 353 h 573"/>
                <a:gd name="T28" fmla="*/ 368 w 575"/>
                <a:gd name="T29" fmla="*/ 338 h 573"/>
                <a:gd name="T30" fmla="*/ 382 w 575"/>
                <a:gd name="T31" fmla="*/ 304 h 573"/>
                <a:gd name="T32" fmla="*/ 382 w 575"/>
                <a:gd name="T33" fmla="*/ 285 h 573"/>
                <a:gd name="T34" fmla="*/ 382 w 575"/>
                <a:gd name="T35" fmla="*/ 266 h 573"/>
                <a:gd name="T36" fmla="*/ 368 w 575"/>
                <a:gd name="T37" fmla="*/ 232 h 573"/>
                <a:gd name="T38" fmla="*/ 355 w 575"/>
                <a:gd name="T39" fmla="*/ 217 h 573"/>
                <a:gd name="T40" fmla="*/ 340 w 575"/>
                <a:gd name="T41" fmla="*/ 204 h 573"/>
                <a:gd name="T42" fmla="*/ 306 w 575"/>
                <a:gd name="T43" fmla="*/ 190 h 573"/>
                <a:gd name="T44" fmla="*/ 287 w 575"/>
                <a:gd name="T45" fmla="*/ 189 h 573"/>
                <a:gd name="T46" fmla="*/ 287 w 575"/>
                <a:gd name="T47" fmla="*/ 573 h 573"/>
                <a:gd name="T48" fmla="*/ 258 w 575"/>
                <a:gd name="T49" fmla="*/ 572 h 573"/>
                <a:gd name="T50" fmla="*/ 202 w 575"/>
                <a:gd name="T51" fmla="*/ 562 h 573"/>
                <a:gd name="T52" fmla="*/ 150 w 575"/>
                <a:gd name="T53" fmla="*/ 540 h 573"/>
                <a:gd name="T54" fmla="*/ 104 w 575"/>
                <a:gd name="T55" fmla="*/ 508 h 573"/>
                <a:gd name="T56" fmla="*/ 82 w 575"/>
                <a:gd name="T57" fmla="*/ 488 h 573"/>
                <a:gd name="T58" fmla="*/ 62 w 575"/>
                <a:gd name="T59" fmla="*/ 466 h 573"/>
                <a:gd name="T60" fmla="*/ 32 w 575"/>
                <a:gd name="T61" fmla="*/ 419 h 573"/>
                <a:gd name="T62" fmla="*/ 10 w 575"/>
                <a:gd name="T63" fmla="*/ 367 h 573"/>
                <a:gd name="T64" fmla="*/ 0 w 575"/>
                <a:gd name="T65" fmla="*/ 312 h 573"/>
                <a:gd name="T66" fmla="*/ 0 w 575"/>
                <a:gd name="T67" fmla="*/ 258 h 573"/>
                <a:gd name="T68" fmla="*/ 10 w 575"/>
                <a:gd name="T69" fmla="*/ 203 h 573"/>
                <a:gd name="T70" fmla="*/ 32 w 575"/>
                <a:gd name="T71" fmla="*/ 151 h 573"/>
                <a:gd name="T72" fmla="*/ 62 w 575"/>
                <a:gd name="T73" fmla="*/ 104 h 573"/>
                <a:gd name="T74" fmla="*/ 82 w 575"/>
                <a:gd name="T75" fmla="*/ 82 h 573"/>
                <a:gd name="T76" fmla="*/ 104 w 575"/>
                <a:gd name="T77" fmla="*/ 62 h 573"/>
                <a:gd name="T78" fmla="*/ 152 w 575"/>
                <a:gd name="T79" fmla="*/ 32 h 573"/>
                <a:gd name="T80" fmla="*/ 203 w 575"/>
                <a:gd name="T81" fmla="*/ 11 h 573"/>
                <a:gd name="T82" fmla="*/ 258 w 575"/>
                <a:gd name="T83" fmla="*/ 0 h 573"/>
                <a:gd name="T84" fmla="*/ 314 w 575"/>
                <a:gd name="T85" fmla="*/ 0 h 573"/>
                <a:gd name="T86" fmla="*/ 370 w 575"/>
                <a:gd name="T87" fmla="*/ 11 h 573"/>
                <a:gd name="T88" fmla="*/ 422 w 575"/>
                <a:gd name="T89" fmla="*/ 32 h 573"/>
                <a:gd name="T90" fmla="*/ 470 w 575"/>
                <a:gd name="T91" fmla="*/ 62 h 573"/>
                <a:gd name="T92" fmla="*/ 490 w 575"/>
                <a:gd name="T93" fmla="*/ 82 h 573"/>
                <a:gd name="T94" fmla="*/ 510 w 575"/>
                <a:gd name="T95" fmla="*/ 102 h 573"/>
                <a:gd name="T96" fmla="*/ 542 w 575"/>
                <a:gd name="T97" fmla="*/ 150 h 573"/>
                <a:gd name="T98" fmla="*/ 563 w 575"/>
                <a:gd name="T99" fmla="*/ 202 h 573"/>
                <a:gd name="T100" fmla="*/ 573 w 575"/>
                <a:gd name="T101" fmla="*/ 256 h 573"/>
                <a:gd name="T102" fmla="*/ 575 w 575"/>
                <a:gd name="T103" fmla="*/ 285 h 573"/>
                <a:gd name="T104" fmla="*/ 573 w 575"/>
                <a:gd name="T105" fmla="*/ 314 h 573"/>
                <a:gd name="T106" fmla="*/ 563 w 575"/>
                <a:gd name="T107" fmla="*/ 369 h 573"/>
                <a:gd name="T108" fmla="*/ 542 w 575"/>
                <a:gd name="T109" fmla="*/ 420 h 573"/>
                <a:gd name="T110" fmla="*/ 510 w 575"/>
                <a:gd name="T111" fmla="*/ 468 h 573"/>
                <a:gd name="T112" fmla="*/ 490 w 575"/>
                <a:gd name="T113" fmla="*/ 488 h 573"/>
                <a:gd name="T114" fmla="*/ 470 w 575"/>
                <a:gd name="T115" fmla="*/ 508 h 573"/>
                <a:gd name="T116" fmla="*/ 422 w 575"/>
                <a:gd name="T117" fmla="*/ 540 h 573"/>
                <a:gd name="T118" fmla="*/ 370 w 575"/>
                <a:gd name="T119" fmla="*/ 562 h 573"/>
                <a:gd name="T120" fmla="*/ 316 w 575"/>
                <a:gd name="T121" fmla="*/ 572 h 573"/>
                <a:gd name="T122" fmla="*/ 287 w 575"/>
                <a:gd name="T123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5" h="573">
                  <a:moveTo>
                    <a:pt x="287" y="189"/>
                  </a:moveTo>
                  <a:lnTo>
                    <a:pt x="268" y="190"/>
                  </a:lnTo>
                  <a:lnTo>
                    <a:pt x="234" y="204"/>
                  </a:lnTo>
                  <a:lnTo>
                    <a:pt x="219" y="217"/>
                  </a:lnTo>
                  <a:lnTo>
                    <a:pt x="206" y="232"/>
                  </a:lnTo>
                  <a:lnTo>
                    <a:pt x="192" y="266"/>
                  </a:lnTo>
                  <a:lnTo>
                    <a:pt x="192" y="304"/>
                  </a:lnTo>
                  <a:lnTo>
                    <a:pt x="206" y="338"/>
                  </a:lnTo>
                  <a:lnTo>
                    <a:pt x="219" y="353"/>
                  </a:lnTo>
                  <a:lnTo>
                    <a:pt x="234" y="366"/>
                  </a:lnTo>
                  <a:lnTo>
                    <a:pt x="268" y="379"/>
                  </a:lnTo>
                  <a:lnTo>
                    <a:pt x="306" y="379"/>
                  </a:lnTo>
                  <a:lnTo>
                    <a:pt x="340" y="366"/>
                  </a:lnTo>
                  <a:lnTo>
                    <a:pt x="355" y="353"/>
                  </a:lnTo>
                  <a:lnTo>
                    <a:pt x="368" y="338"/>
                  </a:lnTo>
                  <a:lnTo>
                    <a:pt x="382" y="304"/>
                  </a:lnTo>
                  <a:lnTo>
                    <a:pt x="382" y="285"/>
                  </a:lnTo>
                  <a:lnTo>
                    <a:pt x="382" y="266"/>
                  </a:lnTo>
                  <a:lnTo>
                    <a:pt x="368" y="232"/>
                  </a:lnTo>
                  <a:lnTo>
                    <a:pt x="355" y="217"/>
                  </a:lnTo>
                  <a:lnTo>
                    <a:pt x="340" y="204"/>
                  </a:lnTo>
                  <a:lnTo>
                    <a:pt x="306" y="190"/>
                  </a:lnTo>
                  <a:lnTo>
                    <a:pt x="287" y="189"/>
                  </a:lnTo>
                  <a:close/>
                  <a:moveTo>
                    <a:pt x="287" y="573"/>
                  </a:moveTo>
                  <a:lnTo>
                    <a:pt x="258" y="572"/>
                  </a:lnTo>
                  <a:lnTo>
                    <a:pt x="202" y="562"/>
                  </a:lnTo>
                  <a:lnTo>
                    <a:pt x="150" y="540"/>
                  </a:lnTo>
                  <a:lnTo>
                    <a:pt x="104" y="508"/>
                  </a:lnTo>
                  <a:lnTo>
                    <a:pt x="82" y="488"/>
                  </a:lnTo>
                  <a:lnTo>
                    <a:pt x="62" y="466"/>
                  </a:lnTo>
                  <a:lnTo>
                    <a:pt x="32" y="419"/>
                  </a:lnTo>
                  <a:lnTo>
                    <a:pt x="10" y="367"/>
                  </a:lnTo>
                  <a:lnTo>
                    <a:pt x="0" y="312"/>
                  </a:lnTo>
                  <a:lnTo>
                    <a:pt x="0" y="258"/>
                  </a:lnTo>
                  <a:lnTo>
                    <a:pt x="10" y="203"/>
                  </a:lnTo>
                  <a:lnTo>
                    <a:pt x="32" y="151"/>
                  </a:lnTo>
                  <a:lnTo>
                    <a:pt x="62" y="104"/>
                  </a:lnTo>
                  <a:lnTo>
                    <a:pt x="82" y="82"/>
                  </a:lnTo>
                  <a:lnTo>
                    <a:pt x="104" y="62"/>
                  </a:lnTo>
                  <a:lnTo>
                    <a:pt x="152" y="32"/>
                  </a:lnTo>
                  <a:lnTo>
                    <a:pt x="203" y="11"/>
                  </a:lnTo>
                  <a:lnTo>
                    <a:pt x="258" y="0"/>
                  </a:lnTo>
                  <a:lnTo>
                    <a:pt x="314" y="0"/>
                  </a:lnTo>
                  <a:lnTo>
                    <a:pt x="370" y="11"/>
                  </a:lnTo>
                  <a:lnTo>
                    <a:pt x="422" y="32"/>
                  </a:lnTo>
                  <a:lnTo>
                    <a:pt x="470" y="62"/>
                  </a:lnTo>
                  <a:lnTo>
                    <a:pt x="490" y="82"/>
                  </a:lnTo>
                  <a:lnTo>
                    <a:pt x="510" y="102"/>
                  </a:lnTo>
                  <a:lnTo>
                    <a:pt x="542" y="150"/>
                  </a:lnTo>
                  <a:lnTo>
                    <a:pt x="563" y="202"/>
                  </a:lnTo>
                  <a:lnTo>
                    <a:pt x="573" y="256"/>
                  </a:lnTo>
                  <a:lnTo>
                    <a:pt x="575" y="285"/>
                  </a:lnTo>
                  <a:lnTo>
                    <a:pt x="573" y="314"/>
                  </a:lnTo>
                  <a:lnTo>
                    <a:pt x="563" y="369"/>
                  </a:lnTo>
                  <a:lnTo>
                    <a:pt x="542" y="420"/>
                  </a:lnTo>
                  <a:lnTo>
                    <a:pt x="510" y="468"/>
                  </a:lnTo>
                  <a:lnTo>
                    <a:pt x="490" y="488"/>
                  </a:lnTo>
                  <a:lnTo>
                    <a:pt x="470" y="508"/>
                  </a:lnTo>
                  <a:lnTo>
                    <a:pt x="422" y="540"/>
                  </a:lnTo>
                  <a:lnTo>
                    <a:pt x="370" y="562"/>
                  </a:lnTo>
                  <a:lnTo>
                    <a:pt x="316" y="572"/>
                  </a:lnTo>
                  <a:lnTo>
                    <a:pt x="287" y="573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1AC31714-086A-459C-A117-AE5F1852E7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9" y="678"/>
              <a:ext cx="63" cy="63"/>
            </a:xfrm>
            <a:custGeom>
              <a:avLst/>
              <a:gdLst>
                <a:gd name="T0" fmla="*/ 95 w 190"/>
                <a:gd name="T1" fmla="*/ 0 h 190"/>
                <a:gd name="T2" fmla="*/ 77 w 190"/>
                <a:gd name="T3" fmla="*/ 1 h 190"/>
                <a:gd name="T4" fmla="*/ 42 w 190"/>
                <a:gd name="T5" fmla="*/ 16 h 190"/>
                <a:gd name="T6" fmla="*/ 28 w 190"/>
                <a:gd name="T7" fmla="*/ 29 h 190"/>
                <a:gd name="T8" fmla="*/ 15 w 190"/>
                <a:gd name="T9" fmla="*/ 43 h 190"/>
                <a:gd name="T10" fmla="*/ 0 w 190"/>
                <a:gd name="T11" fmla="*/ 78 h 190"/>
                <a:gd name="T12" fmla="*/ 0 w 190"/>
                <a:gd name="T13" fmla="*/ 115 h 190"/>
                <a:gd name="T14" fmla="*/ 15 w 190"/>
                <a:gd name="T15" fmla="*/ 150 h 190"/>
                <a:gd name="T16" fmla="*/ 28 w 190"/>
                <a:gd name="T17" fmla="*/ 164 h 190"/>
                <a:gd name="T18" fmla="*/ 42 w 190"/>
                <a:gd name="T19" fmla="*/ 177 h 190"/>
                <a:gd name="T20" fmla="*/ 77 w 190"/>
                <a:gd name="T21" fmla="*/ 190 h 190"/>
                <a:gd name="T22" fmla="*/ 114 w 190"/>
                <a:gd name="T23" fmla="*/ 190 h 190"/>
                <a:gd name="T24" fmla="*/ 149 w 190"/>
                <a:gd name="T25" fmla="*/ 177 h 190"/>
                <a:gd name="T26" fmla="*/ 163 w 190"/>
                <a:gd name="T27" fmla="*/ 164 h 190"/>
                <a:gd name="T28" fmla="*/ 176 w 190"/>
                <a:gd name="T29" fmla="*/ 150 h 190"/>
                <a:gd name="T30" fmla="*/ 190 w 190"/>
                <a:gd name="T31" fmla="*/ 115 h 190"/>
                <a:gd name="T32" fmla="*/ 190 w 190"/>
                <a:gd name="T33" fmla="*/ 78 h 190"/>
                <a:gd name="T34" fmla="*/ 176 w 190"/>
                <a:gd name="T35" fmla="*/ 43 h 190"/>
                <a:gd name="T36" fmla="*/ 163 w 190"/>
                <a:gd name="T37" fmla="*/ 29 h 190"/>
                <a:gd name="T38" fmla="*/ 149 w 190"/>
                <a:gd name="T39" fmla="*/ 16 h 190"/>
                <a:gd name="T40" fmla="*/ 114 w 190"/>
                <a:gd name="T41" fmla="*/ 1 h 190"/>
                <a:gd name="T42" fmla="*/ 95 w 190"/>
                <a:gd name="T43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0" h="190">
                  <a:moveTo>
                    <a:pt x="95" y="0"/>
                  </a:moveTo>
                  <a:lnTo>
                    <a:pt x="77" y="1"/>
                  </a:lnTo>
                  <a:lnTo>
                    <a:pt x="42" y="16"/>
                  </a:lnTo>
                  <a:lnTo>
                    <a:pt x="28" y="29"/>
                  </a:lnTo>
                  <a:lnTo>
                    <a:pt x="15" y="43"/>
                  </a:lnTo>
                  <a:lnTo>
                    <a:pt x="0" y="78"/>
                  </a:lnTo>
                  <a:lnTo>
                    <a:pt x="0" y="115"/>
                  </a:lnTo>
                  <a:lnTo>
                    <a:pt x="15" y="150"/>
                  </a:lnTo>
                  <a:lnTo>
                    <a:pt x="28" y="164"/>
                  </a:lnTo>
                  <a:lnTo>
                    <a:pt x="42" y="177"/>
                  </a:lnTo>
                  <a:lnTo>
                    <a:pt x="77" y="190"/>
                  </a:lnTo>
                  <a:lnTo>
                    <a:pt x="114" y="190"/>
                  </a:lnTo>
                  <a:lnTo>
                    <a:pt x="149" y="177"/>
                  </a:lnTo>
                  <a:lnTo>
                    <a:pt x="163" y="164"/>
                  </a:lnTo>
                  <a:lnTo>
                    <a:pt x="176" y="150"/>
                  </a:lnTo>
                  <a:lnTo>
                    <a:pt x="190" y="115"/>
                  </a:lnTo>
                  <a:lnTo>
                    <a:pt x="190" y="78"/>
                  </a:lnTo>
                  <a:lnTo>
                    <a:pt x="176" y="43"/>
                  </a:lnTo>
                  <a:lnTo>
                    <a:pt x="163" y="29"/>
                  </a:lnTo>
                  <a:lnTo>
                    <a:pt x="149" y="16"/>
                  </a:lnTo>
                  <a:lnTo>
                    <a:pt x="114" y="1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263860C2-3AF3-4246-8ABA-668F10F95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5" y="615"/>
              <a:ext cx="191" cy="191"/>
            </a:xfrm>
            <a:custGeom>
              <a:avLst/>
              <a:gdLst>
                <a:gd name="T0" fmla="*/ 286 w 573"/>
                <a:gd name="T1" fmla="*/ 573 h 573"/>
                <a:gd name="T2" fmla="*/ 258 w 573"/>
                <a:gd name="T3" fmla="*/ 572 h 573"/>
                <a:gd name="T4" fmla="*/ 201 w 573"/>
                <a:gd name="T5" fmla="*/ 560 h 573"/>
                <a:gd name="T6" fmla="*/ 151 w 573"/>
                <a:gd name="T7" fmla="*/ 540 h 573"/>
                <a:gd name="T8" fmla="*/ 104 w 573"/>
                <a:gd name="T9" fmla="*/ 509 h 573"/>
                <a:gd name="T10" fmla="*/ 83 w 573"/>
                <a:gd name="T11" fmla="*/ 488 h 573"/>
                <a:gd name="T12" fmla="*/ 63 w 573"/>
                <a:gd name="T13" fmla="*/ 467 h 573"/>
                <a:gd name="T14" fmla="*/ 32 w 573"/>
                <a:gd name="T15" fmla="*/ 419 h 573"/>
                <a:gd name="T16" fmla="*/ 10 w 573"/>
                <a:gd name="T17" fmla="*/ 367 h 573"/>
                <a:gd name="T18" fmla="*/ 0 w 573"/>
                <a:gd name="T19" fmla="*/ 313 h 573"/>
                <a:gd name="T20" fmla="*/ 0 w 573"/>
                <a:gd name="T21" fmla="*/ 258 h 573"/>
                <a:gd name="T22" fmla="*/ 10 w 573"/>
                <a:gd name="T23" fmla="*/ 203 h 573"/>
                <a:gd name="T24" fmla="*/ 32 w 573"/>
                <a:gd name="T25" fmla="*/ 151 h 573"/>
                <a:gd name="T26" fmla="*/ 63 w 573"/>
                <a:gd name="T27" fmla="*/ 103 h 573"/>
                <a:gd name="T28" fmla="*/ 83 w 573"/>
                <a:gd name="T29" fmla="*/ 81 h 573"/>
                <a:gd name="T30" fmla="*/ 104 w 573"/>
                <a:gd name="T31" fmla="*/ 62 h 573"/>
                <a:gd name="T32" fmla="*/ 151 w 573"/>
                <a:gd name="T33" fmla="*/ 32 h 573"/>
                <a:gd name="T34" fmla="*/ 203 w 573"/>
                <a:gd name="T35" fmla="*/ 10 h 573"/>
                <a:gd name="T36" fmla="*/ 259 w 573"/>
                <a:gd name="T37" fmla="*/ 0 h 573"/>
                <a:gd name="T38" fmla="*/ 314 w 573"/>
                <a:gd name="T39" fmla="*/ 0 h 573"/>
                <a:gd name="T40" fmla="*/ 370 w 573"/>
                <a:gd name="T41" fmla="*/ 10 h 573"/>
                <a:gd name="T42" fmla="*/ 422 w 573"/>
                <a:gd name="T43" fmla="*/ 32 h 573"/>
                <a:gd name="T44" fmla="*/ 469 w 573"/>
                <a:gd name="T45" fmla="*/ 62 h 573"/>
                <a:gd name="T46" fmla="*/ 489 w 573"/>
                <a:gd name="T47" fmla="*/ 81 h 573"/>
                <a:gd name="T48" fmla="*/ 510 w 573"/>
                <a:gd name="T49" fmla="*/ 103 h 573"/>
                <a:gd name="T50" fmla="*/ 541 w 573"/>
                <a:gd name="T51" fmla="*/ 151 h 573"/>
                <a:gd name="T52" fmla="*/ 563 w 573"/>
                <a:gd name="T53" fmla="*/ 203 h 573"/>
                <a:gd name="T54" fmla="*/ 573 w 573"/>
                <a:gd name="T55" fmla="*/ 257 h 573"/>
                <a:gd name="T56" fmla="*/ 573 w 573"/>
                <a:gd name="T57" fmla="*/ 313 h 573"/>
                <a:gd name="T58" fmla="*/ 563 w 573"/>
                <a:gd name="T59" fmla="*/ 367 h 573"/>
                <a:gd name="T60" fmla="*/ 541 w 573"/>
                <a:gd name="T61" fmla="*/ 419 h 573"/>
                <a:gd name="T62" fmla="*/ 510 w 573"/>
                <a:gd name="T63" fmla="*/ 467 h 573"/>
                <a:gd name="T64" fmla="*/ 489 w 573"/>
                <a:gd name="T65" fmla="*/ 488 h 573"/>
                <a:gd name="T66" fmla="*/ 469 w 573"/>
                <a:gd name="T67" fmla="*/ 509 h 573"/>
                <a:gd name="T68" fmla="*/ 422 w 573"/>
                <a:gd name="T69" fmla="*/ 540 h 573"/>
                <a:gd name="T70" fmla="*/ 370 w 573"/>
                <a:gd name="T71" fmla="*/ 560 h 573"/>
                <a:gd name="T72" fmla="*/ 315 w 573"/>
                <a:gd name="T73" fmla="*/ 572 h 573"/>
                <a:gd name="T74" fmla="*/ 286 w 573"/>
                <a:gd name="T75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73" h="573">
                  <a:moveTo>
                    <a:pt x="286" y="573"/>
                  </a:moveTo>
                  <a:lnTo>
                    <a:pt x="258" y="572"/>
                  </a:lnTo>
                  <a:lnTo>
                    <a:pt x="201" y="560"/>
                  </a:lnTo>
                  <a:lnTo>
                    <a:pt x="151" y="540"/>
                  </a:lnTo>
                  <a:lnTo>
                    <a:pt x="104" y="509"/>
                  </a:lnTo>
                  <a:lnTo>
                    <a:pt x="83" y="488"/>
                  </a:lnTo>
                  <a:lnTo>
                    <a:pt x="63" y="467"/>
                  </a:lnTo>
                  <a:lnTo>
                    <a:pt x="32" y="419"/>
                  </a:lnTo>
                  <a:lnTo>
                    <a:pt x="10" y="367"/>
                  </a:lnTo>
                  <a:lnTo>
                    <a:pt x="0" y="313"/>
                  </a:lnTo>
                  <a:lnTo>
                    <a:pt x="0" y="258"/>
                  </a:lnTo>
                  <a:lnTo>
                    <a:pt x="10" y="203"/>
                  </a:lnTo>
                  <a:lnTo>
                    <a:pt x="32" y="151"/>
                  </a:lnTo>
                  <a:lnTo>
                    <a:pt x="63" y="103"/>
                  </a:lnTo>
                  <a:lnTo>
                    <a:pt x="83" y="81"/>
                  </a:lnTo>
                  <a:lnTo>
                    <a:pt x="104" y="62"/>
                  </a:lnTo>
                  <a:lnTo>
                    <a:pt x="151" y="32"/>
                  </a:lnTo>
                  <a:lnTo>
                    <a:pt x="203" y="10"/>
                  </a:lnTo>
                  <a:lnTo>
                    <a:pt x="259" y="0"/>
                  </a:lnTo>
                  <a:lnTo>
                    <a:pt x="314" y="0"/>
                  </a:lnTo>
                  <a:lnTo>
                    <a:pt x="370" y="10"/>
                  </a:lnTo>
                  <a:lnTo>
                    <a:pt x="422" y="32"/>
                  </a:lnTo>
                  <a:lnTo>
                    <a:pt x="469" y="62"/>
                  </a:lnTo>
                  <a:lnTo>
                    <a:pt x="489" y="81"/>
                  </a:lnTo>
                  <a:lnTo>
                    <a:pt x="510" y="103"/>
                  </a:lnTo>
                  <a:lnTo>
                    <a:pt x="541" y="151"/>
                  </a:lnTo>
                  <a:lnTo>
                    <a:pt x="563" y="203"/>
                  </a:lnTo>
                  <a:lnTo>
                    <a:pt x="573" y="257"/>
                  </a:lnTo>
                  <a:lnTo>
                    <a:pt x="573" y="313"/>
                  </a:lnTo>
                  <a:lnTo>
                    <a:pt x="563" y="367"/>
                  </a:lnTo>
                  <a:lnTo>
                    <a:pt x="541" y="419"/>
                  </a:lnTo>
                  <a:lnTo>
                    <a:pt x="510" y="467"/>
                  </a:lnTo>
                  <a:lnTo>
                    <a:pt x="489" y="488"/>
                  </a:lnTo>
                  <a:lnTo>
                    <a:pt x="469" y="509"/>
                  </a:lnTo>
                  <a:lnTo>
                    <a:pt x="422" y="540"/>
                  </a:lnTo>
                  <a:lnTo>
                    <a:pt x="370" y="560"/>
                  </a:lnTo>
                  <a:lnTo>
                    <a:pt x="315" y="572"/>
                  </a:lnTo>
                  <a:lnTo>
                    <a:pt x="286" y="57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375FC7B-808C-45AD-9B94-E3123247DD92}"/>
              </a:ext>
            </a:extLst>
          </p:cNvPr>
          <p:cNvSpPr/>
          <p:nvPr/>
        </p:nvSpPr>
        <p:spPr>
          <a:xfrm>
            <a:off x="2910028" y="583240"/>
            <a:ext cx="7126519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1" kern="0" dirty="0">
                <a:solidFill>
                  <a:srgbClr val="44546A">
                    <a:lumMod val="75000"/>
                  </a:srgbClr>
                </a:solidFill>
              </a:rPr>
              <a:t>[</a:t>
            </a:r>
            <a:r>
              <a:rPr lang="ko-KR" altLang="en-US" sz="2400" b="1" i="1" kern="0" dirty="0">
                <a:solidFill>
                  <a:srgbClr val="44546A">
                    <a:lumMod val="75000"/>
                  </a:srgbClr>
                </a:solidFill>
              </a:rPr>
              <a:t>관리자</a:t>
            </a:r>
            <a:r>
              <a:rPr lang="en-US" altLang="ko-KR" sz="2400" b="1" i="1" kern="0" dirty="0">
                <a:solidFill>
                  <a:srgbClr val="44546A">
                    <a:lumMod val="75000"/>
                  </a:srgbClr>
                </a:solidFill>
              </a:rPr>
              <a:t>] </a:t>
            </a:r>
            <a:r>
              <a:rPr lang="ko-KR" altLang="en-US" sz="2400" b="1" i="1" kern="0" dirty="0">
                <a:solidFill>
                  <a:srgbClr val="44546A">
                    <a:lumMod val="75000"/>
                  </a:srgbClr>
                </a:solidFill>
              </a:rPr>
              <a:t>멤버관리</a:t>
            </a:r>
            <a:r>
              <a:rPr lang="en-US" altLang="ko-KR" sz="2400" b="1" i="1" kern="0" dirty="0">
                <a:solidFill>
                  <a:srgbClr val="44546A">
                    <a:lumMod val="75000"/>
                  </a:srgbClr>
                </a:solidFill>
              </a:rPr>
              <a:t>- </a:t>
            </a:r>
            <a:r>
              <a:rPr lang="ko-KR" altLang="en-US" sz="2400" b="1" i="1" kern="0" dirty="0">
                <a:solidFill>
                  <a:srgbClr val="44546A">
                    <a:lumMod val="75000"/>
                  </a:srgbClr>
                </a:solidFill>
              </a:rPr>
              <a:t>타 유저 정보변경 </a:t>
            </a:r>
            <a:r>
              <a:rPr lang="en-US" altLang="ko-KR" sz="700" kern="0" dirty="0">
                <a:solidFill>
                  <a:srgbClr val="44546A">
                    <a:lumMod val="75000"/>
                  </a:srgbClr>
                </a:solidFill>
              </a:rPr>
              <a:t>     </a:t>
            </a:r>
          </a:p>
        </p:txBody>
      </p:sp>
      <p:sp>
        <p:nvSpPr>
          <p:cNvPr id="51" name="Freeform 9">
            <a:extLst>
              <a:ext uri="{FF2B5EF4-FFF2-40B4-BE49-F238E27FC236}">
                <a16:creationId xmlns:a16="http://schemas.microsoft.com/office/drawing/2014/main" id="{6DB619DF-1689-445F-9346-84541450B1DB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2" name="Freeform 6">
            <a:extLst>
              <a:ext uri="{FF2B5EF4-FFF2-40B4-BE49-F238E27FC236}">
                <a16:creationId xmlns:a16="http://schemas.microsoft.com/office/drawing/2014/main" id="{7C5A12D1-50A6-432B-86F5-252E0EF48EBF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A41DA88-2C48-4D5F-945F-718BA54D8193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F47B686-D9C0-40D7-A9E1-82510A0BDD9B}"/>
              </a:ext>
            </a:extLst>
          </p:cNvPr>
          <p:cNvSpPr/>
          <p:nvPr/>
        </p:nvSpPr>
        <p:spPr>
          <a:xfrm>
            <a:off x="252026" y="292814"/>
            <a:ext cx="1130438" cy="95474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>
                    <a:lumMod val="75000"/>
                  </a:srgbClr>
                </a:solidFill>
                <a:latin typeface="Old English Text MT" panose="03040902040508030806" pitchFamily="66" charset="0"/>
              </a:rPr>
              <a:t>Cooking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>
                    <a:lumMod val="75000"/>
                  </a:srgbClr>
                </a:solidFill>
                <a:latin typeface="Old English Text MT" panose="03040902040508030806" pitchFamily="66" charset="0"/>
              </a:rPr>
              <a:t>Lord</a:t>
            </a:r>
          </a:p>
        </p:txBody>
      </p:sp>
      <p:pic>
        <p:nvPicPr>
          <p:cNvPr id="55" name="그림 54" descr="텍스트이(가) 표시된 사진&#10;&#10;자동 생성된 설명">
            <a:extLst>
              <a:ext uri="{FF2B5EF4-FFF2-40B4-BE49-F238E27FC236}">
                <a16:creationId xmlns:a16="http://schemas.microsoft.com/office/drawing/2014/main" id="{080C8965-BAFE-488F-B24A-18F5FCE156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53" b="91847" l="8676" r="89498">
                        <a14:foregroundMark x1="10274" y1="21343" x2="10731" y2="19424"/>
                        <a14:foregroundMark x1="18950" y1="18705" x2="18950" y2="18705"/>
                        <a14:foregroundMark x1="10046" y1="21343" x2="10046" y2="21343"/>
                        <a14:foregroundMark x1="10046" y1="21343" x2="10046" y2="22062"/>
                        <a14:foregroundMark x1="10274" y1="21583" x2="10274" y2="21583"/>
                        <a14:foregroundMark x1="9361" y1="21103" x2="9361" y2="21103"/>
                        <a14:foregroundMark x1="8904" y1="21343" x2="9817" y2="21103"/>
                        <a14:foregroundMark x1="19863" y1="19664" x2="17808" y2="19904"/>
                        <a14:foregroundMark x1="69178" y1="88249" x2="80365" y2="91847"/>
                        <a14:foregroundMark x1="80365" y1="91847" x2="84475" y2="892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6" y="4899584"/>
            <a:ext cx="991533" cy="94399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62B9C34-0CB0-46E6-BBE3-AD2FE5F2C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8867" y="1615775"/>
            <a:ext cx="5224460" cy="2612230"/>
          </a:xfrm>
          <a:prstGeom prst="rect">
            <a:avLst/>
          </a:prstGeom>
          <a:solidFill>
            <a:srgbClr val="000000">
              <a:shade val="95000"/>
            </a:srgbClr>
          </a:solidFill>
          <a:ln w="63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18AC52F5-C3E7-470A-9934-8CC6DE6F04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177" y="2743271"/>
            <a:ext cx="4705520" cy="2969468"/>
          </a:xfrm>
          <a:prstGeom prst="rect">
            <a:avLst/>
          </a:prstGeom>
          <a:solidFill>
            <a:srgbClr val="000000">
              <a:shade val="95000"/>
            </a:srgbClr>
          </a:solidFill>
          <a:ln w="952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670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9DD5E87-5440-4AF7-B3BE-4AA63C5ECBEF}"/>
              </a:ext>
            </a:extLst>
          </p:cNvPr>
          <p:cNvSpPr/>
          <p:nvPr/>
        </p:nvSpPr>
        <p:spPr>
          <a:xfrm>
            <a:off x="5358972" y="1354974"/>
            <a:ext cx="147405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600" b="1" dirty="0">
                <a:solidFill>
                  <a:srgbClr val="373A3C"/>
                </a:solidFill>
                <a:latin typeface="Open Sans"/>
              </a:rPr>
              <a:t>完</a:t>
            </a:r>
            <a:endParaRPr lang="ko-KR" altLang="en-US" sz="96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5CC7E9C-947D-4FD5-8332-4C5E742165AE}"/>
              </a:ext>
            </a:extLst>
          </p:cNvPr>
          <p:cNvSpPr/>
          <p:nvPr/>
        </p:nvSpPr>
        <p:spPr>
          <a:xfrm>
            <a:off x="3898668" y="4395030"/>
            <a:ext cx="439466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600" b="1" dirty="0">
                <a:solidFill>
                  <a:srgbClr val="373A3C"/>
                </a:solidFill>
                <a:latin typeface="Open Sans"/>
              </a:rPr>
              <a:t>감사합니다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806920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6">
            <a:extLst>
              <a:ext uri="{FF2B5EF4-FFF2-40B4-BE49-F238E27FC236}">
                <a16:creationId xmlns:a16="http://schemas.microsoft.com/office/drawing/2014/main" id="{B3B867BE-B221-4E31-B40C-757093596BF6}"/>
              </a:ext>
            </a:extLst>
          </p:cNvPr>
          <p:cNvSpPr/>
          <p:nvPr/>
        </p:nvSpPr>
        <p:spPr>
          <a:xfrm rot="5400000" flipV="1">
            <a:off x="2971753" y="-2283988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d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251E880-A8AC-43A6-84A2-AA9BD04E8627}"/>
              </a:ext>
            </a:extLst>
          </p:cNvPr>
          <p:cNvSpPr/>
          <p:nvPr/>
        </p:nvSpPr>
        <p:spPr>
          <a:xfrm rot="10800000" flipV="1">
            <a:off x="616322" y="3062180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</a:endParaRP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14DCC966-1659-4FCA-B133-EB28B9FA837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05079" y="705607"/>
            <a:ext cx="699081" cy="660490"/>
            <a:chOff x="1793" y="226"/>
            <a:chExt cx="4094" cy="3868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101683B2-E165-4886-BB0E-8777961D42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1705"/>
              <a:ext cx="2847" cy="2357"/>
            </a:xfrm>
            <a:custGeom>
              <a:avLst/>
              <a:gdLst>
                <a:gd name="T0" fmla="*/ 0 w 8541"/>
                <a:gd name="T1" fmla="*/ 7068 h 7071"/>
                <a:gd name="T2" fmla="*/ 23 w 8541"/>
                <a:gd name="T3" fmla="*/ 7071 h 7071"/>
                <a:gd name="T4" fmla="*/ 209 w 8541"/>
                <a:gd name="T5" fmla="*/ 7070 h 7071"/>
                <a:gd name="T6" fmla="*/ 411 w 8541"/>
                <a:gd name="T7" fmla="*/ 7052 h 7071"/>
                <a:gd name="T8" fmla="*/ 681 w 8541"/>
                <a:gd name="T9" fmla="*/ 7010 h 7071"/>
                <a:gd name="T10" fmla="*/ 1017 w 8541"/>
                <a:gd name="T11" fmla="*/ 6934 h 7071"/>
                <a:gd name="T12" fmla="*/ 1315 w 8541"/>
                <a:gd name="T13" fmla="*/ 6849 h 7071"/>
                <a:gd name="T14" fmla="*/ 1534 w 8541"/>
                <a:gd name="T15" fmla="*/ 6777 h 7071"/>
                <a:gd name="T16" fmla="*/ 1768 w 8541"/>
                <a:gd name="T17" fmla="*/ 6691 h 7071"/>
                <a:gd name="T18" fmla="*/ 2020 w 8541"/>
                <a:gd name="T19" fmla="*/ 6591 h 7071"/>
                <a:gd name="T20" fmla="*/ 2288 w 8541"/>
                <a:gd name="T21" fmla="*/ 6475 h 7071"/>
                <a:gd name="T22" fmla="*/ 2572 w 8541"/>
                <a:gd name="T23" fmla="*/ 6341 h 7071"/>
                <a:gd name="T24" fmla="*/ 2874 w 8541"/>
                <a:gd name="T25" fmla="*/ 6190 h 7071"/>
                <a:gd name="T26" fmla="*/ 3191 w 8541"/>
                <a:gd name="T27" fmla="*/ 6018 h 7071"/>
                <a:gd name="T28" fmla="*/ 3525 w 8541"/>
                <a:gd name="T29" fmla="*/ 5827 h 7071"/>
                <a:gd name="T30" fmla="*/ 3875 w 8541"/>
                <a:gd name="T31" fmla="*/ 5614 h 7071"/>
                <a:gd name="T32" fmla="*/ 4242 w 8541"/>
                <a:gd name="T33" fmla="*/ 5378 h 7071"/>
                <a:gd name="T34" fmla="*/ 4625 w 8541"/>
                <a:gd name="T35" fmla="*/ 5117 h 7071"/>
                <a:gd name="T36" fmla="*/ 5025 w 8541"/>
                <a:gd name="T37" fmla="*/ 4831 h 7071"/>
                <a:gd name="T38" fmla="*/ 5441 w 8541"/>
                <a:gd name="T39" fmla="*/ 4519 h 7071"/>
                <a:gd name="T40" fmla="*/ 5873 w 8541"/>
                <a:gd name="T41" fmla="*/ 4180 h 7071"/>
                <a:gd name="T42" fmla="*/ 6322 w 8541"/>
                <a:gd name="T43" fmla="*/ 3811 h 7071"/>
                <a:gd name="T44" fmla="*/ 6786 w 8541"/>
                <a:gd name="T45" fmla="*/ 3412 h 7071"/>
                <a:gd name="T46" fmla="*/ 7268 w 8541"/>
                <a:gd name="T47" fmla="*/ 2983 h 7071"/>
                <a:gd name="T48" fmla="*/ 7765 w 8541"/>
                <a:gd name="T49" fmla="*/ 2521 h 7071"/>
                <a:gd name="T50" fmla="*/ 8277 w 8541"/>
                <a:gd name="T51" fmla="*/ 2026 h 7071"/>
                <a:gd name="T52" fmla="*/ 8541 w 8541"/>
                <a:gd name="T53" fmla="*/ 1764 h 7071"/>
                <a:gd name="T54" fmla="*/ 6776 w 8541"/>
                <a:gd name="T55" fmla="*/ 0 h 7071"/>
                <a:gd name="T56" fmla="*/ 2485 w 8541"/>
                <a:gd name="T57" fmla="*/ 4291 h 7071"/>
                <a:gd name="T58" fmla="*/ 1452 w 8541"/>
                <a:gd name="T59" fmla="*/ 5324 h 7071"/>
                <a:gd name="T60" fmla="*/ 1315 w 8541"/>
                <a:gd name="T61" fmla="*/ 5463 h 7071"/>
                <a:gd name="T62" fmla="*/ 1047 w 8541"/>
                <a:gd name="T63" fmla="*/ 5755 h 7071"/>
                <a:gd name="T64" fmla="*/ 792 w 8541"/>
                <a:gd name="T65" fmla="*/ 6052 h 7071"/>
                <a:gd name="T66" fmla="*/ 559 w 8541"/>
                <a:gd name="T67" fmla="*/ 6337 h 7071"/>
                <a:gd name="T68" fmla="*/ 91 w 8541"/>
                <a:gd name="T69" fmla="*/ 6941 h 7071"/>
                <a:gd name="T70" fmla="*/ 0 w 8541"/>
                <a:gd name="T71" fmla="*/ 7068 h 7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41" h="7071">
                  <a:moveTo>
                    <a:pt x="0" y="7068"/>
                  </a:moveTo>
                  <a:lnTo>
                    <a:pt x="23" y="7071"/>
                  </a:lnTo>
                  <a:lnTo>
                    <a:pt x="209" y="7070"/>
                  </a:lnTo>
                  <a:lnTo>
                    <a:pt x="411" y="7052"/>
                  </a:lnTo>
                  <a:lnTo>
                    <a:pt x="681" y="7010"/>
                  </a:lnTo>
                  <a:lnTo>
                    <a:pt x="1017" y="6934"/>
                  </a:lnTo>
                  <a:lnTo>
                    <a:pt x="1315" y="6849"/>
                  </a:lnTo>
                  <a:lnTo>
                    <a:pt x="1534" y="6777"/>
                  </a:lnTo>
                  <a:lnTo>
                    <a:pt x="1768" y="6691"/>
                  </a:lnTo>
                  <a:lnTo>
                    <a:pt x="2020" y="6591"/>
                  </a:lnTo>
                  <a:lnTo>
                    <a:pt x="2288" y="6475"/>
                  </a:lnTo>
                  <a:lnTo>
                    <a:pt x="2572" y="6341"/>
                  </a:lnTo>
                  <a:lnTo>
                    <a:pt x="2874" y="6190"/>
                  </a:lnTo>
                  <a:lnTo>
                    <a:pt x="3191" y="6018"/>
                  </a:lnTo>
                  <a:lnTo>
                    <a:pt x="3525" y="5827"/>
                  </a:lnTo>
                  <a:lnTo>
                    <a:pt x="3875" y="5614"/>
                  </a:lnTo>
                  <a:lnTo>
                    <a:pt x="4242" y="5378"/>
                  </a:lnTo>
                  <a:lnTo>
                    <a:pt x="4625" y="5117"/>
                  </a:lnTo>
                  <a:lnTo>
                    <a:pt x="5025" y="4831"/>
                  </a:lnTo>
                  <a:lnTo>
                    <a:pt x="5441" y="4519"/>
                  </a:lnTo>
                  <a:lnTo>
                    <a:pt x="5873" y="4180"/>
                  </a:lnTo>
                  <a:lnTo>
                    <a:pt x="6322" y="3811"/>
                  </a:lnTo>
                  <a:lnTo>
                    <a:pt x="6786" y="3412"/>
                  </a:lnTo>
                  <a:lnTo>
                    <a:pt x="7268" y="2983"/>
                  </a:lnTo>
                  <a:lnTo>
                    <a:pt x="7765" y="2521"/>
                  </a:lnTo>
                  <a:lnTo>
                    <a:pt x="8277" y="2026"/>
                  </a:lnTo>
                  <a:lnTo>
                    <a:pt x="8541" y="1764"/>
                  </a:lnTo>
                  <a:lnTo>
                    <a:pt x="6776" y="0"/>
                  </a:lnTo>
                  <a:lnTo>
                    <a:pt x="2485" y="4291"/>
                  </a:lnTo>
                  <a:lnTo>
                    <a:pt x="1452" y="5324"/>
                  </a:lnTo>
                  <a:lnTo>
                    <a:pt x="1315" y="5463"/>
                  </a:lnTo>
                  <a:lnTo>
                    <a:pt x="1047" y="5755"/>
                  </a:lnTo>
                  <a:lnTo>
                    <a:pt x="792" y="6052"/>
                  </a:lnTo>
                  <a:lnTo>
                    <a:pt x="559" y="6337"/>
                  </a:lnTo>
                  <a:lnTo>
                    <a:pt x="91" y="6941"/>
                  </a:lnTo>
                  <a:lnTo>
                    <a:pt x="0" y="706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F1E2BF0A-F515-46FC-B9A8-ADF580914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5" y="1705"/>
              <a:ext cx="2847" cy="2356"/>
            </a:xfrm>
            <a:custGeom>
              <a:avLst/>
              <a:gdLst>
                <a:gd name="T0" fmla="*/ 0 w 8541"/>
                <a:gd name="T1" fmla="*/ 7068 h 7068"/>
                <a:gd name="T2" fmla="*/ 28 w 8541"/>
                <a:gd name="T3" fmla="*/ 7029 h 7068"/>
                <a:gd name="T4" fmla="*/ 270 w 8541"/>
                <a:gd name="T5" fmla="*/ 6705 h 7068"/>
                <a:gd name="T6" fmla="*/ 566 w 8541"/>
                <a:gd name="T7" fmla="*/ 6327 h 7068"/>
                <a:gd name="T8" fmla="*/ 798 w 8541"/>
                <a:gd name="T9" fmla="*/ 6044 h 7068"/>
                <a:gd name="T10" fmla="*/ 1051 w 8541"/>
                <a:gd name="T11" fmla="*/ 5751 h 7068"/>
                <a:gd name="T12" fmla="*/ 1316 w 8541"/>
                <a:gd name="T13" fmla="*/ 5461 h 7068"/>
                <a:gd name="T14" fmla="*/ 1452 w 8541"/>
                <a:gd name="T15" fmla="*/ 5324 h 7068"/>
                <a:gd name="T16" fmla="*/ 2485 w 8541"/>
                <a:gd name="T17" fmla="*/ 4291 h 7068"/>
                <a:gd name="T18" fmla="*/ 6776 w 8541"/>
                <a:gd name="T19" fmla="*/ 0 h 7068"/>
                <a:gd name="T20" fmla="*/ 6776 w 8541"/>
                <a:gd name="T21" fmla="*/ 0 h 7068"/>
                <a:gd name="T22" fmla="*/ 2485 w 8541"/>
                <a:gd name="T23" fmla="*/ 4291 h 7068"/>
                <a:gd name="T24" fmla="*/ 1452 w 8541"/>
                <a:gd name="T25" fmla="*/ 5324 h 7068"/>
                <a:gd name="T26" fmla="*/ 1316 w 8541"/>
                <a:gd name="T27" fmla="*/ 5461 h 7068"/>
                <a:gd name="T28" fmla="*/ 1051 w 8541"/>
                <a:gd name="T29" fmla="*/ 5751 h 7068"/>
                <a:gd name="T30" fmla="*/ 798 w 8541"/>
                <a:gd name="T31" fmla="*/ 6044 h 7068"/>
                <a:gd name="T32" fmla="*/ 566 w 8541"/>
                <a:gd name="T33" fmla="*/ 6327 h 7068"/>
                <a:gd name="T34" fmla="*/ 270 w 8541"/>
                <a:gd name="T35" fmla="*/ 6705 h 7068"/>
                <a:gd name="T36" fmla="*/ 28 w 8541"/>
                <a:gd name="T37" fmla="*/ 7029 h 7068"/>
                <a:gd name="T38" fmla="*/ 0 w 8541"/>
                <a:gd name="T39" fmla="*/ 7068 h 7068"/>
                <a:gd name="T40" fmla="*/ 0 w 8541"/>
                <a:gd name="T41" fmla="*/ 7068 h 7068"/>
                <a:gd name="T42" fmla="*/ 8541 w 8541"/>
                <a:gd name="T43" fmla="*/ 1765 h 7068"/>
                <a:gd name="T44" fmla="*/ 8541 w 8541"/>
                <a:gd name="T45" fmla="*/ 1764 h 7068"/>
                <a:gd name="T46" fmla="*/ 0 w 8541"/>
                <a:gd name="T47" fmla="*/ 7068 h 7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541" h="7068">
                  <a:moveTo>
                    <a:pt x="0" y="7068"/>
                  </a:moveTo>
                  <a:lnTo>
                    <a:pt x="28" y="7029"/>
                  </a:lnTo>
                  <a:lnTo>
                    <a:pt x="270" y="6705"/>
                  </a:lnTo>
                  <a:lnTo>
                    <a:pt x="566" y="6327"/>
                  </a:lnTo>
                  <a:lnTo>
                    <a:pt x="798" y="6044"/>
                  </a:lnTo>
                  <a:lnTo>
                    <a:pt x="1051" y="5751"/>
                  </a:lnTo>
                  <a:lnTo>
                    <a:pt x="1316" y="5461"/>
                  </a:lnTo>
                  <a:lnTo>
                    <a:pt x="1452" y="5324"/>
                  </a:lnTo>
                  <a:lnTo>
                    <a:pt x="2485" y="4291"/>
                  </a:lnTo>
                  <a:lnTo>
                    <a:pt x="6776" y="0"/>
                  </a:lnTo>
                  <a:lnTo>
                    <a:pt x="6776" y="0"/>
                  </a:lnTo>
                  <a:lnTo>
                    <a:pt x="2485" y="4291"/>
                  </a:lnTo>
                  <a:lnTo>
                    <a:pt x="1452" y="5324"/>
                  </a:lnTo>
                  <a:lnTo>
                    <a:pt x="1316" y="5461"/>
                  </a:lnTo>
                  <a:lnTo>
                    <a:pt x="1051" y="5751"/>
                  </a:lnTo>
                  <a:lnTo>
                    <a:pt x="798" y="6044"/>
                  </a:lnTo>
                  <a:lnTo>
                    <a:pt x="566" y="6327"/>
                  </a:lnTo>
                  <a:lnTo>
                    <a:pt x="270" y="6705"/>
                  </a:lnTo>
                  <a:lnTo>
                    <a:pt x="28" y="7029"/>
                  </a:lnTo>
                  <a:lnTo>
                    <a:pt x="0" y="7068"/>
                  </a:lnTo>
                  <a:close/>
                  <a:moveTo>
                    <a:pt x="0" y="7068"/>
                  </a:moveTo>
                  <a:lnTo>
                    <a:pt x="8541" y="1765"/>
                  </a:lnTo>
                  <a:lnTo>
                    <a:pt x="8541" y="1764"/>
                  </a:lnTo>
                  <a:lnTo>
                    <a:pt x="0" y="7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48411E0C-11A8-4A92-85A0-160CFB4E2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1705"/>
              <a:ext cx="2847" cy="2357"/>
            </a:xfrm>
            <a:custGeom>
              <a:avLst/>
              <a:gdLst>
                <a:gd name="T0" fmla="*/ 100 w 8541"/>
                <a:gd name="T1" fmla="*/ 7071 h 7071"/>
                <a:gd name="T2" fmla="*/ 16 w 8541"/>
                <a:gd name="T3" fmla="*/ 7070 h 7071"/>
                <a:gd name="T4" fmla="*/ 0 w 8541"/>
                <a:gd name="T5" fmla="*/ 7068 h 7071"/>
                <a:gd name="T6" fmla="*/ 0 w 8541"/>
                <a:gd name="T7" fmla="*/ 7068 h 7071"/>
                <a:gd name="T8" fmla="*/ 0 w 8541"/>
                <a:gd name="T9" fmla="*/ 7068 h 7071"/>
                <a:gd name="T10" fmla="*/ 0 w 8541"/>
                <a:gd name="T11" fmla="*/ 7068 h 7071"/>
                <a:gd name="T12" fmla="*/ 28 w 8541"/>
                <a:gd name="T13" fmla="*/ 7029 h 7071"/>
                <a:gd name="T14" fmla="*/ 270 w 8541"/>
                <a:gd name="T15" fmla="*/ 6705 h 7071"/>
                <a:gd name="T16" fmla="*/ 566 w 8541"/>
                <a:gd name="T17" fmla="*/ 6327 h 7071"/>
                <a:gd name="T18" fmla="*/ 798 w 8541"/>
                <a:gd name="T19" fmla="*/ 6044 h 7071"/>
                <a:gd name="T20" fmla="*/ 1051 w 8541"/>
                <a:gd name="T21" fmla="*/ 5751 h 7071"/>
                <a:gd name="T22" fmla="*/ 1316 w 8541"/>
                <a:gd name="T23" fmla="*/ 5461 h 7071"/>
                <a:gd name="T24" fmla="*/ 1452 w 8541"/>
                <a:gd name="T25" fmla="*/ 5324 h 7071"/>
                <a:gd name="T26" fmla="*/ 2485 w 8541"/>
                <a:gd name="T27" fmla="*/ 4291 h 7071"/>
                <a:gd name="T28" fmla="*/ 6776 w 8541"/>
                <a:gd name="T29" fmla="*/ 0 h 7071"/>
                <a:gd name="T30" fmla="*/ 8541 w 8541"/>
                <a:gd name="T31" fmla="*/ 1764 h 7071"/>
                <a:gd name="T32" fmla="*/ 8541 w 8541"/>
                <a:gd name="T33" fmla="*/ 1764 h 7071"/>
                <a:gd name="T34" fmla="*/ 8541 w 8541"/>
                <a:gd name="T35" fmla="*/ 1764 h 7071"/>
                <a:gd name="T36" fmla="*/ 8541 w 8541"/>
                <a:gd name="T37" fmla="*/ 1764 h 7071"/>
                <a:gd name="T38" fmla="*/ 7046 w 8541"/>
                <a:gd name="T39" fmla="*/ 272 h 7071"/>
                <a:gd name="T40" fmla="*/ 2756 w 8541"/>
                <a:gd name="T41" fmla="*/ 4563 h 7071"/>
                <a:gd name="T42" fmla="*/ 1722 w 8541"/>
                <a:gd name="T43" fmla="*/ 5597 h 7071"/>
                <a:gd name="T44" fmla="*/ 1633 w 8541"/>
                <a:gd name="T45" fmla="*/ 5687 h 7071"/>
                <a:gd name="T46" fmla="*/ 1455 w 8541"/>
                <a:gd name="T47" fmla="*/ 5877 h 7071"/>
                <a:gd name="T48" fmla="*/ 1193 w 8541"/>
                <a:gd name="T49" fmla="*/ 6171 h 7071"/>
                <a:gd name="T50" fmla="*/ 873 w 8541"/>
                <a:gd name="T51" fmla="*/ 6555 h 7071"/>
                <a:gd name="T52" fmla="*/ 601 w 8541"/>
                <a:gd name="T53" fmla="*/ 6898 h 7071"/>
                <a:gd name="T54" fmla="*/ 493 w 8541"/>
                <a:gd name="T55" fmla="*/ 7041 h 7071"/>
                <a:gd name="T56" fmla="*/ 363 w 8541"/>
                <a:gd name="T57" fmla="*/ 7057 h 7071"/>
                <a:gd name="T58" fmla="*/ 166 w 8541"/>
                <a:gd name="T59" fmla="*/ 7071 h 7071"/>
                <a:gd name="T60" fmla="*/ 100 w 8541"/>
                <a:gd name="T61" fmla="*/ 7071 h 7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541" h="7071">
                  <a:moveTo>
                    <a:pt x="100" y="7071"/>
                  </a:moveTo>
                  <a:lnTo>
                    <a:pt x="16" y="7070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28" y="7029"/>
                  </a:lnTo>
                  <a:lnTo>
                    <a:pt x="270" y="6705"/>
                  </a:lnTo>
                  <a:lnTo>
                    <a:pt x="566" y="6327"/>
                  </a:lnTo>
                  <a:lnTo>
                    <a:pt x="798" y="6044"/>
                  </a:lnTo>
                  <a:lnTo>
                    <a:pt x="1051" y="5751"/>
                  </a:lnTo>
                  <a:lnTo>
                    <a:pt x="1316" y="5461"/>
                  </a:lnTo>
                  <a:lnTo>
                    <a:pt x="1452" y="5324"/>
                  </a:lnTo>
                  <a:lnTo>
                    <a:pt x="2485" y="4291"/>
                  </a:lnTo>
                  <a:lnTo>
                    <a:pt x="6776" y="0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7046" y="272"/>
                  </a:lnTo>
                  <a:lnTo>
                    <a:pt x="2756" y="4563"/>
                  </a:lnTo>
                  <a:lnTo>
                    <a:pt x="1722" y="5597"/>
                  </a:lnTo>
                  <a:lnTo>
                    <a:pt x="1633" y="5687"/>
                  </a:lnTo>
                  <a:lnTo>
                    <a:pt x="1455" y="5877"/>
                  </a:lnTo>
                  <a:lnTo>
                    <a:pt x="1193" y="6171"/>
                  </a:lnTo>
                  <a:lnTo>
                    <a:pt x="873" y="6555"/>
                  </a:lnTo>
                  <a:lnTo>
                    <a:pt x="601" y="6898"/>
                  </a:lnTo>
                  <a:lnTo>
                    <a:pt x="493" y="7041"/>
                  </a:lnTo>
                  <a:lnTo>
                    <a:pt x="363" y="7057"/>
                  </a:lnTo>
                  <a:lnTo>
                    <a:pt x="166" y="7071"/>
                  </a:lnTo>
                  <a:lnTo>
                    <a:pt x="100" y="7071"/>
                  </a:lnTo>
                  <a:close/>
                </a:path>
              </a:pathLst>
            </a:custGeom>
            <a:solidFill>
              <a:srgbClr val="EA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44674DA4-6B95-455E-B6A9-A3F2CD1D3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2202"/>
              <a:ext cx="561" cy="561"/>
            </a:xfrm>
            <a:custGeom>
              <a:avLst/>
              <a:gdLst>
                <a:gd name="T0" fmla="*/ 228 w 1683"/>
                <a:gd name="T1" fmla="*/ 1683 h 1683"/>
                <a:gd name="T2" fmla="*/ 1683 w 1683"/>
                <a:gd name="T3" fmla="*/ 230 h 1683"/>
                <a:gd name="T4" fmla="*/ 1452 w 1683"/>
                <a:gd name="T5" fmla="*/ 0 h 1683"/>
                <a:gd name="T6" fmla="*/ 0 w 1683"/>
                <a:gd name="T7" fmla="*/ 1454 h 1683"/>
                <a:gd name="T8" fmla="*/ 228 w 1683"/>
                <a:gd name="T9" fmla="*/ 1683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3" h="1683">
                  <a:moveTo>
                    <a:pt x="228" y="1683"/>
                  </a:moveTo>
                  <a:lnTo>
                    <a:pt x="1683" y="230"/>
                  </a:lnTo>
                  <a:lnTo>
                    <a:pt x="1452" y="0"/>
                  </a:lnTo>
                  <a:lnTo>
                    <a:pt x="0" y="1454"/>
                  </a:lnTo>
                  <a:lnTo>
                    <a:pt x="228" y="16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86207C9E-DE1C-4C74-88D5-6C6053566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2674"/>
              <a:ext cx="2331" cy="1387"/>
            </a:xfrm>
            <a:custGeom>
              <a:avLst/>
              <a:gdLst>
                <a:gd name="T0" fmla="*/ 884 w 6992"/>
                <a:gd name="T1" fmla="*/ 3688 h 4163"/>
                <a:gd name="T2" fmla="*/ 1894 w 6992"/>
                <a:gd name="T3" fmla="*/ 3324 h 4163"/>
                <a:gd name="T4" fmla="*/ 3083 w 6992"/>
                <a:gd name="T5" fmla="*/ 2732 h 4163"/>
                <a:gd name="T6" fmla="*/ 3672 w 6992"/>
                <a:gd name="T7" fmla="*/ 2365 h 4163"/>
                <a:gd name="T8" fmla="*/ 4307 w 6992"/>
                <a:gd name="T9" fmla="*/ 1966 h 4163"/>
                <a:gd name="T10" fmla="*/ 4897 w 6992"/>
                <a:gd name="T11" fmla="*/ 1531 h 4163"/>
                <a:gd name="T12" fmla="*/ 5440 w 6992"/>
                <a:gd name="T13" fmla="*/ 1128 h 4163"/>
                <a:gd name="T14" fmla="*/ 6312 w 6992"/>
                <a:gd name="T15" fmla="*/ 409 h 4163"/>
                <a:gd name="T16" fmla="*/ 6774 w 6992"/>
                <a:gd name="T17" fmla="*/ 0 h 4163"/>
                <a:gd name="T18" fmla="*/ 6992 w 6992"/>
                <a:gd name="T19" fmla="*/ 157 h 4163"/>
                <a:gd name="T20" fmla="*/ 6948 w 6992"/>
                <a:gd name="T21" fmla="*/ 363 h 4163"/>
                <a:gd name="T22" fmla="*/ 5887 w 6992"/>
                <a:gd name="T23" fmla="*/ 1262 h 4163"/>
                <a:gd name="T24" fmla="*/ 4787 w 6992"/>
                <a:gd name="T25" fmla="*/ 2097 h 4163"/>
                <a:gd name="T26" fmla="*/ 4052 w 6992"/>
                <a:gd name="T27" fmla="*/ 2596 h 4163"/>
                <a:gd name="T28" fmla="*/ 3423 w 6992"/>
                <a:gd name="T29" fmla="*/ 2982 h 4163"/>
                <a:gd name="T30" fmla="*/ 2497 w 6992"/>
                <a:gd name="T31" fmla="*/ 3473 h 4163"/>
                <a:gd name="T32" fmla="*/ 1522 w 6992"/>
                <a:gd name="T33" fmla="*/ 3875 h 4163"/>
                <a:gd name="T34" fmla="*/ 810 w 6992"/>
                <a:gd name="T35" fmla="*/ 4078 h 4163"/>
                <a:gd name="T36" fmla="*/ 254 w 6992"/>
                <a:gd name="T37" fmla="*/ 4162 h 4163"/>
                <a:gd name="T38" fmla="*/ 0 w 6992"/>
                <a:gd name="T39" fmla="*/ 4163 h 4163"/>
                <a:gd name="T40" fmla="*/ 884 w 6992"/>
                <a:gd name="T41" fmla="*/ 3688 h 4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92" h="4163">
                  <a:moveTo>
                    <a:pt x="884" y="3688"/>
                  </a:moveTo>
                  <a:lnTo>
                    <a:pt x="1894" y="3324"/>
                  </a:lnTo>
                  <a:lnTo>
                    <a:pt x="3083" y="2732"/>
                  </a:lnTo>
                  <a:lnTo>
                    <a:pt x="3672" y="2365"/>
                  </a:lnTo>
                  <a:lnTo>
                    <a:pt x="4307" y="1966"/>
                  </a:lnTo>
                  <a:lnTo>
                    <a:pt x="4897" y="1531"/>
                  </a:lnTo>
                  <a:lnTo>
                    <a:pt x="5440" y="1128"/>
                  </a:lnTo>
                  <a:lnTo>
                    <a:pt x="6312" y="409"/>
                  </a:lnTo>
                  <a:lnTo>
                    <a:pt x="6774" y="0"/>
                  </a:lnTo>
                  <a:lnTo>
                    <a:pt x="6992" y="157"/>
                  </a:lnTo>
                  <a:lnTo>
                    <a:pt x="6948" y="363"/>
                  </a:lnTo>
                  <a:lnTo>
                    <a:pt x="5887" y="1262"/>
                  </a:lnTo>
                  <a:lnTo>
                    <a:pt x="4787" y="2097"/>
                  </a:lnTo>
                  <a:lnTo>
                    <a:pt x="4052" y="2596"/>
                  </a:lnTo>
                  <a:lnTo>
                    <a:pt x="3423" y="2982"/>
                  </a:lnTo>
                  <a:lnTo>
                    <a:pt x="2497" y="3473"/>
                  </a:lnTo>
                  <a:lnTo>
                    <a:pt x="1522" y="3875"/>
                  </a:lnTo>
                  <a:lnTo>
                    <a:pt x="810" y="4078"/>
                  </a:lnTo>
                  <a:lnTo>
                    <a:pt x="254" y="4162"/>
                  </a:lnTo>
                  <a:lnTo>
                    <a:pt x="0" y="4163"/>
                  </a:lnTo>
                  <a:lnTo>
                    <a:pt x="884" y="36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383AF280-D6E2-4D96-BE62-7BBE0E25C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4" y="1570"/>
              <a:ext cx="679" cy="723"/>
            </a:xfrm>
            <a:custGeom>
              <a:avLst/>
              <a:gdLst>
                <a:gd name="T0" fmla="*/ 406 w 2036"/>
                <a:gd name="T1" fmla="*/ 0 h 2170"/>
                <a:gd name="T2" fmla="*/ 1220 w 2036"/>
                <a:gd name="T3" fmla="*/ 815 h 2170"/>
                <a:gd name="T4" fmla="*/ 1086 w 2036"/>
                <a:gd name="T5" fmla="*/ 949 h 2170"/>
                <a:gd name="T6" fmla="*/ 2036 w 2036"/>
                <a:gd name="T7" fmla="*/ 1899 h 2170"/>
                <a:gd name="T8" fmla="*/ 1764 w 2036"/>
                <a:gd name="T9" fmla="*/ 2170 h 2170"/>
                <a:gd name="T10" fmla="*/ 815 w 2036"/>
                <a:gd name="T11" fmla="*/ 1219 h 2170"/>
                <a:gd name="T12" fmla="*/ 773 w 2036"/>
                <a:gd name="T13" fmla="*/ 1179 h 2170"/>
                <a:gd name="T14" fmla="*/ 0 w 2036"/>
                <a:gd name="T15" fmla="*/ 406 h 2170"/>
                <a:gd name="T16" fmla="*/ 406 w 2036"/>
                <a:gd name="T17" fmla="*/ 0 h 2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6" h="2170">
                  <a:moveTo>
                    <a:pt x="406" y="0"/>
                  </a:moveTo>
                  <a:lnTo>
                    <a:pt x="1220" y="815"/>
                  </a:lnTo>
                  <a:lnTo>
                    <a:pt x="1086" y="949"/>
                  </a:lnTo>
                  <a:lnTo>
                    <a:pt x="2036" y="1899"/>
                  </a:lnTo>
                  <a:lnTo>
                    <a:pt x="1764" y="2170"/>
                  </a:lnTo>
                  <a:lnTo>
                    <a:pt x="815" y="1219"/>
                  </a:lnTo>
                  <a:lnTo>
                    <a:pt x="773" y="1179"/>
                  </a:lnTo>
                  <a:lnTo>
                    <a:pt x="0" y="406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EF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A65BAF8C-44FC-4EEE-896B-BE20FE6C43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7" cy="128"/>
            </a:xfrm>
            <a:custGeom>
              <a:avLst/>
              <a:gdLst>
                <a:gd name="T0" fmla="*/ 55 w 382"/>
                <a:gd name="T1" fmla="*/ 328 h 383"/>
                <a:gd name="T2" fmla="*/ 69 w 382"/>
                <a:gd name="T3" fmla="*/ 341 h 383"/>
                <a:gd name="T4" fmla="*/ 101 w 382"/>
                <a:gd name="T5" fmla="*/ 361 h 383"/>
                <a:gd name="T6" fmla="*/ 136 w 382"/>
                <a:gd name="T7" fmla="*/ 376 h 383"/>
                <a:gd name="T8" fmla="*/ 172 w 382"/>
                <a:gd name="T9" fmla="*/ 383 h 383"/>
                <a:gd name="T10" fmla="*/ 209 w 382"/>
                <a:gd name="T11" fmla="*/ 383 h 383"/>
                <a:gd name="T12" fmla="*/ 245 w 382"/>
                <a:gd name="T13" fmla="*/ 376 h 383"/>
                <a:gd name="T14" fmla="*/ 280 w 382"/>
                <a:gd name="T15" fmla="*/ 361 h 383"/>
                <a:gd name="T16" fmla="*/ 311 w 382"/>
                <a:gd name="T17" fmla="*/ 341 h 383"/>
                <a:gd name="T18" fmla="*/ 326 w 382"/>
                <a:gd name="T19" fmla="*/ 328 h 383"/>
                <a:gd name="T20" fmla="*/ 340 w 382"/>
                <a:gd name="T21" fmla="*/ 312 h 383"/>
                <a:gd name="T22" fmla="*/ 360 w 382"/>
                <a:gd name="T23" fmla="*/ 281 h 383"/>
                <a:gd name="T24" fmla="*/ 375 w 382"/>
                <a:gd name="T25" fmla="*/ 246 h 383"/>
                <a:gd name="T26" fmla="*/ 382 w 382"/>
                <a:gd name="T27" fmla="*/ 209 h 383"/>
                <a:gd name="T28" fmla="*/ 382 w 382"/>
                <a:gd name="T29" fmla="*/ 173 h 383"/>
                <a:gd name="T30" fmla="*/ 375 w 382"/>
                <a:gd name="T31" fmla="*/ 135 h 383"/>
                <a:gd name="T32" fmla="*/ 360 w 382"/>
                <a:gd name="T33" fmla="*/ 101 h 383"/>
                <a:gd name="T34" fmla="*/ 339 w 382"/>
                <a:gd name="T35" fmla="*/ 69 h 383"/>
                <a:gd name="T36" fmla="*/ 326 w 382"/>
                <a:gd name="T37" fmla="*/ 55 h 383"/>
                <a:gd name="T38" fmla="*/ 311 w 382"/>
                <a:gd name="T39" fmla="*/ 42 h 383"/>
                <a:gd name="T40" fmla="*/ 280 w 382"/>
                <a:gd name="T41" fmla="*/ 20 h 383"/>
                <a:gd name="T42" fmla="*/ 245 w 382"/>
                <a:gd name="T43" fmla="*/ 7 h 383"/>
                <a:gd name="T44" fmla="*/ 209 w 382"/>
                <a:gd name="T45" fmla="*/ 0 h 383"/>
                <a:gd name="T46" fmla="*/ 172 w 382"/>
                <a:gd name="T47" fmla="*/ 0 h 383"/>
                <a:gd name="T48" fmla="*/ 136 w 382"/>
                <a:gd name="T49" fmla="*/ 6 h 383"/>
                <a:gd name="T50" fmla="*/ 101 w 382"/>
                <a:gd name="T51" fmla="*/ 20 h 383"/>
                <a:gd name="T52" fmla="*/ 69 w 382"/>
                <a:gd name="T53" fmla="*/ 42 h 383"/>
                <a:gd name="T54" fmla="*/ 55 w 382"/>
                <a:gd name="T55" fmla="*/ 55 h 383"/>
                <a:gd name="T56" fmla="*/ 42 w 382"/>
                <a:gd name="T57" fmla="*/ 69 h 383"/>
                <a:gd name="T58" fmla="*/ 21 w 382"/>
                <a:gd name="T59" fmla="*/ 101 h 383"/>
                <a:gd name="T60" fmla="*/ 6 w 382"/>
                <a:gd name="T61" fmla="*/ 137 h 383"/>
                <a:gd name="T62" fmla="*/ 0 w 382"/>
                <a:gd name="T63" fmla="*/ 173 h 383"/>
                <a:gd name="T64" fmla="*/ 0 w 382"/>
                <a:gd name="T65" fmla="*/ 210 h 383"/>
                <a:gd name="T66" fmla="*/ 6 w 382"/>
                <a:gd name="T67" fmla="*/ 246 h 383"/>
                <a:gd name="T68" fmla="*/ 21 w 382"/>
                <a:gd name="T69" fmla="*/ 281 h 383"/>
                <a:gd name="T70" fmla="*/ 42 w 382"/>
                <a:gd name="T71" fmla="*/ 314 h 383"/>
                <a:gd name="T72" fmla="*/ 55 w 382"/>
                <a:gd name="T73" fmla="*/ 32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2" h="383">
                  <a:moveTo>
                    <a:pt x="55" y="328"/>
                  </a:moveTo>
                  <a:lnTo>
                    <a:pt x="69" y="341"/>
                  </a:lnTo>
                  <a:lnTo>
                    <a:pt x="101" y="361"/>
                  </a:lnTo>
                  <a:lnTo>
                    <a:pt x="136" y="376"/>
                  </a:lnTo>
                  <a:lnTo>
                    <a:pt x="172" y="383"/>
                  </a:lnTo>
                  <a:lnTo>
                    <a:pt x="209" y="383"/>
                  </a:lnTo>
                  <a:lnTo>
                    <a:pt x="245" y="376"/>
                  </a:lnTo>
                  <a:lnTo>
                    <a:pt x="280" y="361"/>
                  </a:lnTo>
                  <a:lnTo>
                    <a:pt x="311" y="341"/>
                  </a:lnTo>
                  <a:lnTo>
                    <a:pt x="326" y="328"/>
                  </a:lnTo>
                  <a:lnTo>
                    <a:pt x="340" y="312"/>
                  </a:lnTo>
                  <a:lnTo>
                    <a:pt x="360" y="281"/>
                  </a:lnTo>
                  <a:lnTo>
                    <a:pt x="375" y="246"/>
                  </a:lnTo>
                  <a:lnTo>
                    <a:pt x="382" y="209"/>
                  </a:lnTo>
                  <a:lnTo>
                    <a:pt x="382" y="173"/>
                  </a:lnTo>
                  <a:lnTo>
                    <a:pt x="375" y="135"/>
                  </a:lnTo>
                  <a:lnTo>
                    <a:pt x="360" y="101"/>
                  </a:lnTo>
                  <a:lnTo>
                    <a:pt x="339" y="69"/>
                  </a:lnTo>
                  <a:lnTo>
                    <a:pt x="326" y="55"/>
                  </a:lnTo>
                  <a:lnTo>
                    <a:pt x="311" y="42"/>
                  </a:lnTo>
                  <a:lnTo>
                    <a:pt x="280" y="20"/>
                  </a:lnTo>
                  <a:lnTo>
                    <a:pt x="245" y="7"/>
                  </a:lnTo>
                  <a:lnTo>
                    <a:pt x="209" y="0"/>
                  </a:lnTo>
                  <a:lnTo>
                    <a:pt x="172" y="0"/>
                  </a:lnTo>
                  <a:lnTo>
                    <a:pt x="136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1" y="101"/>
                  </a:lnTo>
                  <a:lnTo>
                    <a:pt x="6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6" y="246"/>
                  </a:lnTo>
                  <a:lnTo>
                    <a:pt x="21" y="281"/>
                  </a:lnTo>
                  <a:lnTo>
                    <a:pt x="42" y="314"/>
                  </a:lnTo>
                  <a:lnTo>
                    <a:pt x="55" y="32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34D269A3-C52D-4E79-8642-36CCFF4C3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8" cy="127"/>
            </a:xfrm>
            <a:custGeom>
              <a:avLst/>
              <a:gdLst>
                <a:gd name="T0" fmla="*/ 57 w 385"/>
                <a:gd name="T1" fmla="*/ 326 h 381"/>
                <a:gd name="T2" fmla="*/ 71 w 385"/>
                <a:gd name="T3" fmla="*/ 339 h 381"/>
                <a:gd name="T4" fmla="*/ 103 w 385"/>
                <a:gd name="T5" fmla="*/ 361 h 381"/>
                <a:gd name="T6" fmla="*/ 137 w 385"/>
                <a:gd name="T7" fmla="*/ 374 h 381"/>
                <a:gd name="T8" fmla="*/ 173 w 385"/>
                <a:gd name="T9" fmla="*/ 381 h 381"/>
                <a:gd name="T10" fmla="*/ 211 w 385"/>
                <a:gd name="T11" fmla="*/ 381 h 381"/>
                <a:gd name="T12" fmla="*/ 247 w 385"/>
                <a:gd name="T13" fmla="*/ 375 h 381"/>
                <a:gd name="T14" fmla="*/ 281 w 385"/>
                <a:gd name="T15" fmla="*/ 361 h 381"/>
                <a:gd name="T16" fmla="*/ 314 w 385"/>
                <a:gd name="T17" fmla="*/ 339 h 381"/>
                <a:gd name="T18" fmla="*/ 329 w 385"/>
                <a:gd name="T19" fmla="*/ 326 h 381"/>
                <a:gd name="T20" fmla="*/ 342 w 385"/>
                <a:gd name="T21" fmla="*/ 312 h 381"/>
                <a:gd name="T22" fmla="*/ 363 w 385"/>
                <a:gd name="T23" fmla="*/ 280 h 381"/>
                <a:gd name="T24" fmla="*/ 378 w 385"/>
                <a:gd name="T25" fmla="*/ 246 h 381"/>
                <a:gd name="T26" fmla="*/ 385 w 385"/>
                <a:gd name="T27" fmla="*/ 210 h 381"/>
                <a:gd name="T28" fmla="*/ 385 w 385"/>
                <a:gd name="T29" fmla="*/ 172 h 381"/>
                <a:gd name="T30" fmla="*/ 378 w 385"/>
                <a:gd name="T31" fmla="*/ 136 h 381"/>
                <a:gd name="T32" fmla="*/ 363 w 385"/>
                <a:gd name="T33" fmla="*/ 102 h 381"/>
                <a:gd name="T34" fmla="*/ 342 w 385"/>
                <a:gd name="T35" fmla="*/ 70 h 381"/>
                <a:gd name="T36" fmla="*/ 329 w 385"/>
                <a:gd name="T37" fmla="*/ 56 h 381"/>
                <a:gd name="T38" fmla="*/ 314 w 385"/>
                <a:gd name="T39" fmla="*/ 41 h 381"/>
                <a:gd name="T40" fmla="*/ 281 w 385"/>
                <a:gd name="T41" fmla="*/ 21 h 381"/>
                <a:gd name="T42" fmla="*/ 247 w 385"/>
                <a:gd name="T43" fmla="*/ 7 h 381"/>
                <a:gd name="T44" fmla="*/ 211 w 385"/>
                <a:gd name="T45" fmla="*/ 0 h 381"/>
                <a:gd name="T46" fmla="*/ 173 w 385"/>
                <a:gd name="T47" fmla="*/ 0 h 381"/>
                <a:gd name="T48" fmla="*/ 137 w 385"/>
                <a:gd name="T49" fmla="*/ 7 h 381"/>
                <a:gd name="T50" fmla="*/ 103 w 385"/>
                <a:gd name="T51" fmla="*/ 21 h 381"/>
                <a:gd name="T52" fmla="*/ 71 w 385"/>
                <a:gd name="T53" fmla="*/ 41 h 381"/>
                <a:gd name="T54" fmla="*/ 57 w 385"/>
                <a:gd name="T55" fmla="*/ 56 h 381"/>
                <a:gd name="T56" fmla="*/ 42 w 385"/>
                <a:gd name="T57" fmla="*/ 70 h 381"/>
                <a:gd name="T58" fmla="*/ 22 w 385"/>
                <a:gd name="T59" fmla="*/ 102 h 381"/>
                <a:gd name="T60" fmla="*/ 8 w 385"/>
                <a:gd name="T61" fmla="*/ 136 h 381"/>
                <a:gd name="T62" fmla="*/ 0 w 385"/>
                <a:gd name="T63" fmla="*/ 172 h 381"/>
                <a:gd name="T64" fmla="*/ 0 w 385"/>
                <a:gd name="T65" fmla="*/ 208 h 381"/>
                <a:gd name="T66" fmla="*/ 8 w 385"/>
                <a:gd name="T67" fmla="*/ 246 h 381"/>
                <a:gd name="T68" fmla="*/ 22 w 385"/>
                <a:gd name="T69" fmla="*/ 280 h 381"/>
                <a:gd name="T70" fmla="*/ 42 w 385"/>
                <a:gd name="T71" fmla="*/ 312 h 381"/>
                <a:gd name="T72" fmla="*/ 57 w 385"/>
                <a:gd name="T73" fmla="*/ 32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5" h="381">
                  <a:moveTo>
                    <a:pt x="57" y="326"/>
                  </a:moveTo>
                  <a:lnTo>
                    <a:pt x="71" y="339"/>
                  </a:lnTo>
                  <a:lnTo>
                    <a:pt x="103" y="361"/>
                  </a:lnTo>
                  <a:lnTo>
                    <a:pt x="137" y="374"/>
                  </a:lnTo>
                  <a:lnTo>
                    <a:pt x="173" y="381"/>
                  </a:lnTo>
                  <a:lnTo>
                    <a:pt x="211" y="381"/>
                  </a:lnTo>
                  <a:lnTo>
                    <a:pt x="247" y="375"/>
                  </a:lnTo>
                  <a:lnTo>
                    <a:pt x="281" y="361"/>
                  </a:lnTo>
                  <a:lnTo>
                    <a:pt x="314" y="339"/>
                  </a:lnTo>
                  <a:lnTo>
                    <a:pt x="329" y="326"/>
                  </a:lnTo>
                  <a:lnTo>
                    <a:pt x="342" y="312"/>
                  </a:lnTo>
                  <a:lnTo>
                    <a:pt x="363" y="280"/>
                  </a:lnTo>
                  <a:lnTo>
                    <a:pt x="378" y="246"/>
                  </a:lnTo>
                  <a:lnTo>
                    <a:pt x="385" y="210"/>
                  </a:lnTo>
                  <a:lnTo>
                    <a:pt x="385" y="172"/>
                  </a:lnTo>
                  <a:lnTo>
                    <a:pt x="378" y="136"/>
                  </a:lnTo>
                  <a:lnTo>
                    <a:pt x="363" y="102"/>
                  </a:lnTo>
                  <a:lnTo>
                    <a:pt x="342" y="70"/>
                  </a:lnTo>
                  <a:lnTo>
                    <a:pt x="329" y="56"/>
                  </a:lnTo>
                  <a:lnTo>
                    <a:pt x="314" y="41"/>
                  </a:lnTo>
                  <a:lnTo>
                    <a:pt x="281" y="21"/>
                  </a:lnTo>
                  <a:lnTo>
                    <a:pt x="247" y="7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3" y="21"/>
                  </a:lnTo>
                  <a:lnTo>
                    <a:pt x="71" y="41"/>
                  </a:lnTo>
                  <a:lnTo>
                    <a:pt x="57" y="56"/>
                  </a:lnTo>
                  <a:lnTo>
                    <a:pt x="42" y="70"/>
                  </a:lnTo>
                  <a:lnTo>
                    <a:pt x="22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08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7" y="326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BBDBAEF1-79C7-4CE9-9364-D18519A18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8" cy="128"/>
            </a:xfrm>
            <a:custGeom>
              <a:avLst/>
              <a:gdLst>
                <a:gd name="T0" fmla="*/ 55 w 383"/>
                <a:gd name="T1" fmla="*/ 328 h 384"/>
                <a:gd name="T2" fmla="*/ 69 w 383"/>
                <a:gd name="T3" fmla="*/ 342 h 384"/>
                <a:gd name="T4" fmla="*/ 102 w 383"/>
                <a:gd name="T5" fmla="*/ 363 h 384"/>
                <a:gd name="T6" fmla="*/ 137 w 383"/>
                <a:gd name="T7" fmla="*/ 377 h 384"/>
                <a:gd name="T8" fmla="*/ 173 w 383"/>
                <a:gd name="T9" fmla="*/ 384 h 384"/>
                <a:gd name="T10" fmla="*/ 210 w 383"/>
                <a:gd name="T11" fmla="*/ 384 h 384"/>
                <a:gd name="T12" fmla="*/ 246 w 383"/>
                <a:gd name="T13" fmla="*/ 377 h 384"/>
                <a:gd name="T14" fmla="*/ 281 w 383"/>
                <a:gd name="T15" fmla="*/ 363 h 384"/>
                <a:gd name="T16" fmla="*/ 312 w 383"/>
                <a:gd name="T17" fmla="*/ 342 h 384"/>
                <a:gd name="T18" fmla="*/ 327 w 383"/>
                <a:gd name="T19" fmla="*/ 328 h 384"/>
                <a:gd name="T20" fmla="*/ 341 w 383"/>
                <a:gd name="T21" fmla="*/ 314 h 384"/>
                <a:gd name="T22" fmla="*/ 361 w 383"/>
                <a:gd name="T23" fmla="*/ 282 h 384"/>
                <a:gd name="T24" fmla="*/ 376 w 383"/>
                <a:gd name="T25" fmla="*/ 247 h 384"/>
                <a:gd name="T26" fmla="*/ 383 w 383"/>
                <a:gd name="T27" fmla="*/ 211 h 384"/>
                <a:gd name="T28" fmla="*/ 383 w 383"/>
                <a:gd name="T29" fmla="*/ 174 h 384"/>
                <a:gd name="T30" fmla="*/ 376 w 383"/>
                <a:gd name="T31" fmla="*/ 138 h 384"/>
                <a:gd name="T32" fmla="*/ 361 w 383"/>
                <a:gd name="T33" fmla="*/ 103 h 384"/>
                <a:gd name="T34" fmla="*/ 341 w 383"/>
                <a:gd name="T35" fmla="*/ 70 h 384"/>
                <a:gd name="T36" fmla="*/ 327 w 383"/>
                <a:gd name="T37" fmla="*/ 56 h 384"/>
                <a:gd name="T38" fmla="*/ 312 w 383"/>
                <a:gd name="T39" fmla="*/ 43 h 384"/>
                <a:gd name="T40" fmla="*/ 281 w 383"/>
                <a:gd name="T41" fmla="*/ 21 h 384"/>
                <a:gd name="T42" fmla="*/ 246 w 383"/>
                <a:gd name="T43" fmla="*/ 7 h 384"/>
                <a:gd name="T44" fmla="*/ 210 w 383"/>
                <a:gd name="T45" fmla="*/ 0 h 384"/>
                <a:gd name="T46" fmla="*/ 173 w 383"/>
                <a:gd name="T47" fmla="*/ 0 h 384"/>
                <a:gd name="T48" fmla="*/ 137 w 383"/>
                <a:gd name="T49" fmla="*/ 7 h 384"/>
                <a:gd name="T50" fmla="*/ 101 w 383"/>
                <a:gd name="T51" fmla="*/ 21 h 384"/>
                <a:gd name="T52" fmla="*/ 69 w 383"/>
                <a:gd name="T53" fmla="*/ 43 h 384"/>
                <a:gd name="T54" fmla="*/ 55 w 383"/>
                <a:gd name="T55" fmla="*/ 56 h 384"/>
                <a:gd name="T56" fmla="*/ 42 w 383"/>
                <a:gd name="T57" fmla="*/ 70 h 384"/>
                <a:gd name="T58" fmla="*/ 20 w 383"/>
                <a:gd name="T59" fmla="*/ 103 h 384"/>
                <a:gd name="T60" fmla="*/ 7 w 383"/>
                <a:gd name="T61" fmla="*/ 138 h 384"/>
                <a:gd name="T62" fmla="*/ 0 w 383"/>
                <a:gd name="T63" fmla="*/ 174 h 384"/>
                <a:gd name="T64" fmla="*/ 0 w 383"/>
                <a:gd name="T65" fmla="*/ 211 h 384"/>
                <a:gd name="T66" fmla="*/ 7 w 383"/>
                <a:gd name="T67" fmla="*/ 247 h 384"/>
                <a:gd name="T68" fmla="*/ 21 w 383"/>
                <a:gd name="T69" fmla="*/ 282 h 384"/>
                <a:gd name="T70" fmla="*/ 42 w 383"/>
                <a:gd name="T71" fmla="*/ 314 h 384"/>
                <a:gd name="T72" fmla="*/ 55 w 383"/>
                <a:gd name="T73" fmla="*/ 32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3" h="384">
                  <a:moveTo>
                    <a:pt x="55" y="328"/>
                  </a:moveTo>
                  <a:lnTo>
                    <a:pt x="69" y="342"/>
                  </a:lnTo>
                  <a:lnTo>
                    <a:pt x="102" y="363"/>
                  </a:lnTo>
                  <a:lnTo>
                    <a:pt x="137" y="377"/>
                  </a:lnTo>
                  <a:lnTo>
                    <a:pt x="173" y="384"/>
                  </a:lnTo>
                  <a:lnTo>
                    <a:pt x="210" y="384"/>
                  </a:lnTo>
                  <a:lnTo>
                    <a:pt x="246" y="377"/>
                  </a:lnTo>
                  <a:lnTo>
                    <a:pt x="281" y="363"/>
                  </a:lnTo>
                  <a:lnTo>
                    <a:pt x="312" y="342"/>
                  </a:lnTo>
                  <a:lnTo>
                    <a:pt x="327" y="328"/>
                  </a:lnTo>
                  <a:lnTo>
                    <a:pt x="341" y="314"/>
                  </a:lnTo>
                  <a:lnTo>
                    <a:pt x="361" y="282"/>
                  </a:lnTo>
                  <a:lnTo>
                    <a:pt x="376" y="247"/>
                  </a:lnTo>
                  <a:lnTo>
                    <a:pt x="383" y="211"/>
                  </a:lnTo>
                  <a:lnTo>
                    <a:pt x="383" y="174"/>
                  </a:lnTo>
                  <a:lnTo>
                    <a:pt x="376" y="138"/>
                  </a:lnTo>
                  <a:lnTo>
                    <a:pt x="361" y="103"/>
                  </a:lnTo>
                  <a:lnTo>
                    <a:pt x="341" y="70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0F2A35A3-BC01-45F5-8EC9-B65106EC2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5" cy="126"/>
            </a:xfrm>
            <a:custGeom>
              <a:avLst/>
              <a:gdLst>
                <a:gd name="T0" fmla="*/ 190 w 374"/>
                <a:gd name="T1" fmla="*/ 191 h 376"/>
                <a:gd name="T2" fmla="*/ 210 w 374"/>
                <a:gd name="T3" fmla="*/ 174 h 376"/>
                <a:gd name="T4" fmla="*/ 253 w 374"/>
                <a:gd name="T5" fmla="*/ 150 h 376"/>
                <a:gd name="T6" fmla="*/ 301 w 374"/>
                <a:gd name="T7" fmla="*/ 139 h 376"/>
                <a:gd name="T8" fmla="*/ 350 w 374"/>
                <a:gd name="T9" fmla="*/ 139 h 376"/>
                <a:gd name="T10" fmla="*/ 374 w 374"/>
                <a:gd name="T11" fmla="*/ 145 h 376"/>
                <a:gd name="T12" fmla="*/ 367 w 374"/>
                <a:gd name="T13" fmla="*/ 121 h 376"/>
                <a:gd name="T14" fmla="*/ 344 w 374"/>
                <a:gd name="T15" fmla="*/ 76 h 376"/>
                <a:gd name="T16" fmla="*/ 327 w 374"/>
                <a:gd name="T17" fmla="*/ 56 h 376"/>
                <a:gd name="T18" fmla="*/ 312 w 374"/>
                <a:gd name="T19" fmla="*/ 43 h 376"/>
                <a:gd name="T20" fmla="*/ 281 w 374"/>
                <a:gd name="T21" fmla="*/ 21 h 376"/>
                <a:gd name="T22" fmla="*/ 246 w 374"/>
                <a:gd name="T23" fmla="*/ 7 h 376"/>
                <a:gd name="T24" fmla="*/ 210 w 374"/>
                <a:gd name="T25" fmla="*/ 0 h 376"/>
                <a:gd name="T26" fmla="*/ 173 w 374"/>
                <a:gd name="T27" fmla="*/ 0 h 376"/>
                <a:gd name="T28" fmla="*/ 137 w 374"/>
                <a:gd name="T29" fmla="*/ 7 h 376"/>
                <a:gd name="T30" fmla="*/ 101 w 374"/>
                <a:gd name="T31" fmla="*/ 21 h 376"/>
                <a:gd name="T32" fmla="*/ 69 w 374"/>
                <a:gd name="T33" fmla="*/ 43 h 376"/>
                <a:gd name="T34" fmla="*/ 55 w 374"/>
                <a:gd name="T35" fmla="*/ 56 h 376"/>
                <a:gd name="T36" fmla="*/ 42 w 374"/>
                <a:gd name="T37" fmla="*/ 70 h 376"/>
                <a:gd name="T38" fmla="*/ 20 w 374"/>
                <a:gd name="T39" fmla="*/ 103 h 376"/>
                <a:gd name="T40" fmla="*/ 7 w 374"/>
                <a:gd name="T41" fmla="*/ 138 h 376"/>
                <a:gd name="T42" fmla="*/ 0 w 374"/>
                <a:gd name="T43" fmla="*/ 174 h 376"/>
                <a:gd name="T44" fmla="*/ 0 w 374"/>
                <a:gd name="T45" fmla="*/ 211 h 376"/>
                <a:gd name="T46" fmla="*/ 7 w 374"/>
                <a:gd name="T47" fmla="*/ 247 h 376"/>
                <a:gd name="T48" fmla="*/ 21 w 374"/>
                <a:gd name="T49" fmla="*/ 282 h 376"/>
                <a:gd name="T50" fmla="*/ 42 w 374"/>
                <a:gd name="T51" fmla="*/ 314 h 376"/>
                <a:gd name="T52" fmla="*/ 55 w 374"/>
                <a:gd name="T53" fmla="*/ 328 h 376"/>
                <a:gd name="T54" fmla="*/ 75 w 374"/>
                <a:gd name="T55" fmla="*/ 345 h 376"/>
                <a:gd name="T56" fmla="*/ 119 w 374"/>
                <a:gd name="T57" fmla="*/ 368 h 376"/>
                <a:gd name="T58" fmla="*/ 144 w 374"/>
                <a:gd name="T59" fmla="*/ 376 h 376"/>
                <a:gd name="T60" fmla="*/ 140 w 374"/>
                <a:gd name="T61" fmla="*/ 351 h 376"/>
                <a:gd name="T62" fmla="*/ 138 w 374"/>
                <a:gd name="T63" fmla="*/ 302 h 376"/>
                <a:gd name="T64" fmla="*/ 150 w 374"/>
                <a:gd name="T65" fmla="*/ 255 h 376"/>
                <a:gd name="T66" fmla="*/ 173 w 374"/>
                <a:gd name="T67" fmla="*/ 211 h 376"/>
                <a:gd name="T68" fmla="*/ 190 w 374"/>
                <a:gd name="T69" fmla="*/ 191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" h="376">
                  <a:moveTo>
                    <a:pt x="190" y="191"/>
                  </a:moveTo>
                  <a:lnTo>
                    <a:pt x="210" y="174"/>
                  </a:lnTo>
                  <a:lnTo>
                    <a:pt x="253" y="150"/>
                  </a:lnTo>
                  <a:lnTo>
                    <a:pt x="301" y="139"/>
                  </a:lnTo>
                  <a:lnTo>
                    <a:pt x="350" y="139"/>
                  </a:lnTo>
                  <a:lnTo>
                    <a:pt x="374" y="145"/>
                  </a:lnTo>
                  <a:lnTo>
                    <a:pt x="367" y="121"/>
                  </a:lnTo>
                  <a:lnTo>
                    <a:pt x="344" y="76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75" y="345"/>
                  </a:lnTo>
                  <a:lnTo>
                    <a:pt x="119" y="368"/>
                  </a:lnTo>
                  <a:lnTo>
                    <a:pt x="144" y="376"/>
                  </a:lnTo>
                  <a:lnTo>
                    <a:pt x="140" y="351"/>
                  </a:lnTo>
                  <a:lnTo>
                    <a:pt x="138" y="302"/>
                  </a:lnTo>
                  <a:lnTo>
                    <a:pt x="150" y="255"/>
                  </a:lnTo>
                  <a:lnTo>
                    <a:pt x="173" y="211"/>
                  </a:lnTo>
                  <a:lnTo>
                    <a:pt x="190" y="1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80BF309E-5C24-425A-B501-56F4D5A6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5" cy="125"/>
            </a:xfrm>
            <a:custGeom>
              <a:avLst/>
              <a:gdLst>
                <a:gd name="T0" fmla="*/ 190 w 375"/>
                <a:gd name="T1" fmla="*/ 190 h 374"/>
                <a:gd name="T2" fmla="*/ 211 w 375"/>
                <a:gd name="T3" fmla="*/ 172 h 374"/>
                <a:gd name="T4" fmla="*/ 254 w 375"/>
                <a:gd name="T5" fmla="*/ 149 h 374"/>
                <a:gd name="T6" fmla="*/ 301 w 375"/>
                <a:gd name="T7" fmla="*/ 138 h 374"/>
                <a:gd name="T8" fmla="*/ 350 w 375"/>
                <a:gd name="T9" fmla="*/ 138 h 374"/>
                <a:gd name="T10" fmla="*/ 375 w 375"/>
                <a:gd name="T11" fmla="*/ 144 h 374"/>
                <a:gd name="T12" fmla="*/ 368 w 375"/>
                <a:gd name="T13" fmla="*/ 119 h 374"/>
                <a:gd name="T14" fmla="*/ 345 w 375"/>
                <a:gd name="T15" fmla="*/ 74 h 374"/>
                <a:gd name="T16" fmla="*/ 327 w 375"/>
                <a:gd name="T17" fmla="*/ 54 h 374"/>
                <a:gd name="T18" fmla="*/ 313 w 375"/>
                <a:gd name="T19" fmla="*/ 41 h 374"/>
                <a:gd name="T20" fmla="*/ 281 w 375"/>
                <a:gd name="T21" fmla="*/ 20 h 374"/>
                <a:gd name="T22" fmla="*/ 247 w 375"/>
                <a:gd name="T23" fmla="*/ 5 h 374"/>
                <a:gd name="T24" fmla="*/ 211 w 375"/>
                <a:gd name="T25" fmla="*/ 0 h 374"/>
                <a:gd name="T26" fmla="*/ 173 w 375"/>
                <a:gd name="T27" fmla="*/ 0 h 374"/>
                <a:gd name="T28" fmla="*/ 136 w 375"/>
                <a:gd name="T29" fmla="*/ 5 h 374"/>
                <a:gd name="T30" fmla="*/ 101 w 375"/>
                <a:gd name="T31" fmla="*/ 20 h 374"/>
                <a:gd name="T32" fmla="*/ 70 w 375"/>
                <a:gd name="T33" fmla="*/ 41 h 374"/>
                <a:gd name="T34" fmla="*/ 55 w 375"/>
                <a:gd name="T35" fmla="*/ 54 h 374"/>
                <a:gd name="T36" fmla="*/ 42 w 375"/>
                <a:gd name="T37" fmla="*/ 69 h 374"/>
                <a:gd name="T38" fmla="*/ 21 w 375"/>
                <a:gd name="T39" fmla="*/ 102 h 374"/>
                <a:gd name="T40" fmla="*/ 8 w 375"/>
                <a:gd name="T41" fmla="*/ 136 h 374"/>
                <a:gd name="T42" fmla="*/ 0 w 375"/>
                <a:gd name="T43" fmla="*/ 172 h 374"/>
                <a:gd name="T44" fmla="*/ 0 w 375"/>
                <a:gd name="T45" fmla="*/ 210 h 374"/>
                <a:gd name="T46" fmla="*/ 8 w 375"/>
                <a:gd name="T47" fmla="*/ 246 h 374"/>
                <a:gd name="T48" fmla="*/ 22 w 375"/>
                <a:gd name="T49" fmla="*/ 280 h 374"/>
                <a:gd name="T50" fmla="*/ 42 w 375"/>
                <a:gd name="T51" fmla="*/ 312 h 374"/>
                <a:gd name="T52" fmla="*/ 55 w 375"/>
                <a:gd name="T53" fmla="*/ 326 h 374"/>
                <a:gd name="T54" fmla="*/ 75 w 375"/>
                <a:gd name="T55" fmla="*/ 345 h 374"/>
                <a:gd name="T56" fmla="*/ 120 w 375"/>
                <a:gd name="T57" fmla="*/ 367 h 374"/>
                <a:gd name="T58" fmla="*/ 144 w 375"/>
                <a:gd name="T59" fmla="*/ 374 h 374"/>
                <a:gd name="T60" fmla="*/ 140 w 375"/>
                <a:gd name="T61" fmla="*/ 349 h 374"/>
                <a:gd name="T62" fmla="*/ 139 w 375"/>
                <a:gd name="T63" fmla="*/ 302 h 374"/>
                <a:gd name="T64" fmla="*/ 150 w 375"/>
                <a:gd name="T65" fmla="*/ 254 h 374"/>
                <a:gd name="T66" fmla="*/ 173 w 375"/>
                <a:gd name="T67" fmla="*/ 210 h 374"/>
                <a:gd name="T68" fmla="*/ 190 w 375"/>
                <a:gd name="T69" fmla="*/ 19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5" h="374">
                  <a:moveTo>
                    <a:pt x="190" y="190"/>
                  </a:moveTo>
                  <a:lnTo>
                    <a:pt x="211" y="172"/>
                  </a:lnTo>
                  <a:lnTo>
                    <a:pt x="254" y="149"/>
                  </a:lnTo>
                  <a:lnTo>
                    <a:pt x="301" y="138"/>
                  </a:lnTo>
                  <a:lnTo>
                    <a:pt x="350" y="138"/>
                  </a:lnTo>
                  <a:lnTo>
                    <a:pt x="375" y="144"/>
                  </a:lnTo>
                  <a:lnTo>
                    <a:pt x="368" y="119"/>
                  </a:lnTo>
                  <a:lnTo>
                    <a:pt x="345" y="74"/>
                  </a:lnTo>
                  <a:lnTo>
                    <a:pt x="327" y="54"/>
                  </a:lnTo>
                  <a:lnTo>
                    <a:pt x="313" y="41"/>
                  </a:lnTo>
                  <a:lnTo>
                    <a:pt x="281" y="20"/>
                  </a:lnTo>
                  <a:lnTo>
                    <a:pt x="247" y="5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6" y="5"/>
                  </a:lnTo>
                  <a:lnTo>
                    <a:pt x="101" y="20"/>
                  </a:lnTo>
                  <a:lnTo>
                    <a:pt x="70" y="41"/>
                  </a:lnTo>
                  <a:lnTo>
                    <a:pt x="55" y="54"/>
                  </a:lnTo>
                  <a:lnTo>
                    <a:pt x="42" y="69"/>
                  </a:lnTo>
                  <a:lnTo>
                    <a:pt x="21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10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5" y="326"/>
                  </a:lnTo>
                  <a:lnTo>
                    <a:pt x="75" y="345"/>
                  </a:lnTo>
                  <a:lnTo>
                    <a:pt x="120" y="367"/>
                  </a:lnTo>
                  <a:lnTo>
                    <a:pt x="144" y="374"/>
                  </a:lnTo>
                  <a:lnTo>
                    <a:pt x="140" y="349"/>
                  </a:lnTo>
                  <a:lnTo>
                    <a:pt x="139" y="302"/>
                  </a:lnTo>
                  <a:lnTo>
                    <a:pt x="150" y="254"/>
                  </a:lnTo>
                  <a:lnTo>
                    <a:pt x="173" y="210"/>
                  </a:lnTo>
                  <a:lnTo>
                    <a:pt x="190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8DC305DE-71B3-420F-8718-57EC13F24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4" cy="125"/>
            </a:xfrm>
            <a:custGeom>
              <a:avLst/>
              <a:gdLst>
                <a:gd name="T0" fmla="*/ 190 w 374"/>
                <a:gd name="T1" fmla="*/ 190 h 374"/>
                <a:gd name="T2" fmla="*/ 210 w 374"/>
                <a:gd name="T3" fmla="*/ 173 h 374"/>
                <a:gd name="T4" fmla="*/ 253 w 374"/>
                <a:gd name="T5" fmla="*/ 150 h 374"/>
                <a:gd name="T6" fmla="*/ 301 w 374"/>
                <a:gd name="T7" fmla="*/ 138 h 374"/>
                <a:gd name="T8" fmla="*/ 350 w 374"/>
                <a:gd name="T9" fmla="*/ 138 h 374"/>
                <a:gd name="T10" fmla="*/ 374 w 374"/>
                <a:gd name="T11" fmla="*/ 144 h 374"/>
                <a:gd name="T12" fmla="*/ 367 w 374"/>
                <a:gd name="T13" fmla="*/ 119 h 374"/>
                <a:gd name="T14" fmla="*/ 344 w 374"/>
                <a:gd name="T15" fmla="*/ 75 h 374"/>
                <a:gd name="T16" fmla="*/ 327 w 374"/>
                <a:gd name="T17" fmla="*/ 55 h 374"/>
                <a:gd name="T18" fmla="*/ 312 w 374"/>
                <a:gd name="T19" fmla="*/ 42 h 374"/>
                <a:gd name="T20" fmla="*/ 281 w 374"/>
                <a:gd name="T21" fmla="*/ 20 h 374"/>
                <a:gd name="T22" fmla="*/ 246 w 374"/>
                <a:gd name="T23" fmla="*/ 6 h 374"/>
                <a:gd name="T24" fmla="*/ 210 w 374"/>
                <a:gd name="T25" fmla="*/ 0 h 374"/>
                <a:gd name="T26" fmla="*/ 173 w 374"/>
                <a:gd name="T27" fmla="*/ 0 h 374"/>
                <a:gd name="T28" fmla="*/ 135 w 374"/>
                <a:gd name="T29" fmla="*/ 6 h 374"/>
                <a:gd name="T30" fmla="*/ 101 w 374"/>
                <a:gd name="T31" fmla="*/ 20 h 374"/>
                <a:gd name="T32" fmla="*/ 69 w 374"/>
                <a:gd name="T33" fmla="*/ 42 h 374"/>
                <a:gd name="T34" fmla="*/ 55 w 374"/>
                <a:gd name="T35" fmla="*/ 55 h 374"/>
                <a:gd name="T36" fmla="*/ 42 w 374"/>
                <a:gd name="T37" fmla="*/ 69 h 374"/>
                <a:gd name="T38" fmla="*/ 20 w 374"/>
                <a:gd name="T39" fmla="*/ 102 h 374"/>
                <a:gd name="T40" fmla="*/ 7 w 374"/>
                <a:gd name="T41" fmla="*/ 137 h 374"/>
                <a:gd name="T42" fmla="*/ 0 w 374"/>
                <a:gd name="T43" fmla="*/ 173 h 374"/>
                <a:gd name="T44" fmla="*/ 0 w 374"/>
                <a:gd name="T45" fmla="*/ 210 h 374"/>
                <a:gd name="T46" fmla="*/ 7 w 374"/>
                <a:gd name="T47" fmla="*/ 246 h 374"/>
                <a:gd name="T48" fmla="*/ 22 w 374"/>
                <a:gd name="T49" fmla="*/ 281 h 374"/>
                <a:gd name="T50" fmla="*/ 42 w 374"/>
                <a:gd name="T51" fmla="*/ 312 h 374"/>
                <a:gd name="T52" fmla="*/ 55 w 374"/>
                <a:gd name="T53" fmla="*/ 328 h 374"/>
                <a:gd name="T54" fmla="*/ 75 w 374"/>
                <a:gd name="T55" fmla="*/ 345 h 374"/>
                <a:gd name="T56" fmla="*/ 119 w 374"/>
                <a:gd name="T57" fmla="*/ 367 h 374"/>
                <a:gd name="T58" fmla="*/ 144 w 374"/>
                <a:gd name="T59" fmla="*/ 374 h 374"/>
                <a:gd name="T60" fmla="*/ 140 w 374"/>
                <a:gd name="T61" fmla="*/ 350 h 374"/>
                <a:gd name="T62" fmla="*/ 138 w 374"/>
                <a:gd name="T63" fmla="*/ 302 h 374"/>
                <a:gd name="T64" fmla="*/ 150 w 374"/>
                <a:gd name="T65" fmla="*/ 255 h 374"/>
                <a:gd name="T66" fmla="*/ 173 w 374"/>
                <a:gd name="T67" fmla="*/ 210 h 374"/>
                <a:gd name="T68" fmla="*/ 190 w 374"/>
                <a:gd name="T69" fmla="*/ 19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" h="374">
                  <a:moveTo>
                    <a:pt x="190" y="190"/>
                  </a:moveTo>
                  <a:lnTo>
                    <a:pt x="210" y="173"/>
                  </a:lnTo>
                  <a:lnTo>
                    <a:pt x="253" y="150"/>
                  </a:lnTo>
                  <a:lnTo>
                    <a:pt x="301" y="138"/>
                  </a:lnTo>
                  <a:lnTo>
                    <a:pt x="350" y="138"/>
                  </a:lnTo>
                  <a:lnTo>
                    <a:pt x="374" y="144"/>
                  </a:lnTo>
                  <a:lnTo>
                    <a:pt x="367" y="119"/>
                  </a:lnTo>
                  <a:lnTo>
                    <a:pt x="344" y="75"/>
                  </a:lnTo>
                  <a:lnTo>
                    <a:pt x="327" y="55"/>
                  </a:lnTo>
                  <a:lnTo>
                    <a:pt x="312" y="42"/>
                  </a:lnTo>
                  <a:lnTo>
                    <a:pt x="281" y="20"/>
                  </a:lnTo>
                  <a:lnTo>
                    <a:pt x="246" y="6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5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0" y="102"/>
                  </a:lnTo>
                  <a:lnTo>
                    <a:pt x="7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7" y="246"/>
                  </a:lnTo>
                  <a:lnTo>
                    <a:pt x="22" y="281"/>
                  </a:lnTo>
                  <a:lnTo>
                    <a:pt x="42" y="312"/>
                  </a:lnTo>
                  <a:lnTo>
                    <a:pt x="55" y="328"/>
                  </a:lnTo>
                  <a:lnTo>
                    <a:pt x="75" y="345"/>
                  </a:lnTo>
                  <a:lnTo>
                    <a:pt x="119" y="367"/>
                  </a:lnTo>
                  <a:lnTo>
                    <a:pt x="144" y="374"/>
                  </a:lnTo>
                  <a:lnTo>
                    <a:pt x="140" y="350"/>
                  </a:lnTo>
                  <a:lnTo>
                    <a:pt x="138" y="302"/>
                  </a:lnTo>
                  <a:lnTo>
                    <a:pt x="150" y="255"/>
                  </a:lnTo>
                  <a:lnTo>
                    <a:pt x="173" y="210"/>
                  </a:lnTo>
                  <a:lnTo>
                    <a:pt x="190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B7BCD032-1C26-4FCB-BB29-61B225178E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8" cy="128"/>
            </a:xfrm>
            <a:custGeom>
              <a:avLst/>
              <a:gdLst>
                <a:gd name="T0" fmla="*/ 55 w 383"/>
                <a:gd name="T1" fmla="*/ 56 h 384"/>
                <a:gd name="T2" fmla="*/ 42 w 383"/>
                <a:gd name="T3" fmla="*/ 70 h 384"/>
                <a:gd name="T4" fmla="*/ 20 w 383"/>
                <a:gd name="T5" fmla="*/ 103 h 384"/>
                <a:gd name="T6" fmla="*/ 7 w 383"/>
                <a:gd name="T7" fmla="*/ 138 h 384"/>
                <a:gd name="T8" fmla="*/ 0 w 383"/>
                <a:gd name="T9" fmla="*/ 174 h 384"/>
                <a:gd name="T10" fmla="*/ 0 w 383"/>
                <a:gd name="T11" fmla="*/ 211 h 384"/>
                <a:gd name="T12" fmla="*/ 7 w 383"/>
                <a:gd name="T13" fmla="*/ 247 h 384"/>
                <a:gd name="T14" fmla="*/ 21 w 383"/>
                <a:gd name="T15" fmla="*/ 282 h 384"/>
                <a:gd name="T16" fmla="*/ 42 w 383"/>
                <a:gd name="T17" fmla="*/ 314 h 384"/>
                <a:gd name="T18" fmla="*/ 55 w 383"/>
                <a:gd name="T19" fmla="*/ 328 h 384"/>
                <a:gd name="T20" fmla="*/ 69 w 383"/>
                <a:gd name="T21" fmla="*/ 342 h 384"/>
                <a:gd name="T22" fmla="*/ 102 w 383"/>
                <a:gd name="T23" fmla="*/ 363 h 384"/>
                <a:gd name="T24" fmla="*/ 137 w 383"/>
                <a:gd name="T25" fmla="*/ 377 h 384"/>
                <a:gd name="T26" fmla="*/ 173 w 383"/>
                <a:gd name="T27" fmla="*/ 384 h 384"/>
                <a:gd name="T28" fmla="*/ 210 w 383"/>
                <a:gd name="T29" fmla="*/ 384 h 384"/>
                <a:gd name="T30" fmla="*/ 246 w 383"/>
                <a:gd name="T31" fmla="*/ 377 h 384"/>
                <a:gd name="T32" fmla="*/ 281 w 383"/>
                <a:gd name="T33" fmla="*/ 363 h 384"/>
                <a:gd name="T34" fmla="*/ 312 w 383"/>
                <a:gd name="T35" fmla="*/ 342 h 384"/>
                <a:gd name="T36" fmla="*/ 327 w 383"/>
                <a:gd name="T37" fmla="*/ 328 h 384"/>
                <a:gd name="T38" fmla="*/ 341 w 383"/>
                <a:gd name="T39" fmla="*/ 314 h 384"/>
                <a:gd name="T40" fmla="*/ 361 w 383"/>
                <a:gd name="T41" fmla="*/ 282 h 384"/>
                <a:gd name="T42" fmla="*/ 376 w 383"/>
                <a:gd name="T43" fmla="*/ 247 h 384"/>
                <a:gd name="T44" fmla="*/ 383 w 383"/>
                <a:gd name="T45" fmla="*/ 211 h 384"/>
                <a:gd name="T46" fmla="*/ 383 w 383"/>
                <a:gd name="T47" fmla="*/ 174 h 384"/>
                <a:gd name="T48" fmla="*/ 376 w 383"/>
                <a:gd name="T49" fmla="*/ 138 h 384"/>
                <a:gd name="T50" fmla="*/ 361 w 383"/>
                <a:gd name="T51" fmla="*/ 103 h 384"/>
                <a:gd name="T52" fmla="*/ 341 w 383"/>
                <a:gd name="T53" fmla="*/ 70 h 384"/>
                <a:gd name="T54" fmla="*/ 327 w 383"/>
                <a:gd name="T55" fmla="*/ 56 h 384"/>
                <a:gd name="T56" fmla="*/ 312 w 383"/>
                <a:gd name="T57" fmla="*/ 43 h 384"/>
                <a:gd name="T58" fmla="*/ 281 w 383"/>
                <a:gd name="T59" fmla="*/ 21 h 384"/>
                <a:gd name="T60" fmla="*/ 246 w 383"/>
                <a:gd name="T61" fmla="*/ 7 h 384"/>
                <a:gd name="T62" fmla="*/ 210 w 383"/>
                <a:gd name="T63" fmla="*/ 0 h 384"/>
                <a:gd name="T64" fmla="*/ 173 w 383"/>
                <a:gd name="T65" fmla="*/ 0 h 384"/>
                <a:gd name="T66" fmla="*/ 137 w 383"/>
                <a:gd name="T67" fmla="*/ 7 h 384"/>
                <a:gd name="T68" fmla="*/ 101 w 383"/>
                <a:gd name="T69" fmla="*/ 21 h 384"/>
                <a:gd name="T70" fmla="*/ 69 w 383"/>
                <a:gd name="T71" fmla="*/ 43 h 384"/>
                <a:gd name="T72" fmla="*/ 55 w 383"/>
                <a:gd name="T73" fmla="*/ 56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3" h="384">
                  <a:moveTo>
                    <a:pt x="55" y="56"/>
                  </a:move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69" y="342"/>
                  </a:lnTo>
                  <a:lnTo>
                    <a:pt x="102" y="363"/>
                  </a:lnTo>
                  <a:lnTo>
                    <a:pt x="137" y="377"/>
                  </a:lnTo>
                  <a:lnTo>
                    <a:pt x="173" y="384"/>
                  </a:lnTo>
                  <a:lnTo>
                    <a:pt x="210" y="384"/>
                  </a:lnTo>
                  <a:lnTo>
                    <a:pt x="246" y="377"/>
                  </a:lnTo>
                  <a:lnTo>
                    <a:pt x="281" y="363"/>
                  </a:lnTo>
                  <a:lnTo>
                    <a:pt x="312" y="342"/>
                  </a:lnTo>
                  <a:lnTo>
                    <a:pt x="327" y="328"/>
                  </a:lnTo>
                  <a:lnTo>
                    <a:pt x="341" y="314"/>
                  </a:lnTo>
                  <a:lnTo>
                    <a:pt x="361" y="282"/>
                  </a:lnTo>
                  <a:lnTo>
                    <a:pt x="376" y="247"/>
                  </a:lnTo>
                  <a:lnTo>
                    <a:pt x="383" y="211"/>
                  </a:lnTo>
                  <a:lnTo>
                    <a:pt x="383" y="174"/>
                  </a:lnTo>
                  <a:lnTo>
                    <a:pt x="376" y="138"/>
                  </a:lnTo>
                  <a:lnTo>
                    <a:pt x="361" y="103"/>
                  </a:lnTo>
                  <a:lnTo>
                    <a:pt x="341" y="70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AC8726AC-5B45-428A-ACFB-F3C143F10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258"/>
              <a:ext cx="1637" cy="1583"/>
            </a:xfrm>
            <a:custGeom>
              <a:avLst/>
              <a:gdLst>
                <a:gd name="T0" fmla="*/ 4719 w 4909"/>
                <a:gd name="T1" fmla="*/ 1247 h 4749"/>
                <a:gd name="T2" fmla="*/ 4691 w 4909"/>
                <a:gd name="T3" fmla="*/ 1221 h 4749"/>
                <a:gd name="T4" fmla="*/ 4624 w 4909"/>
                <a:gd name="T5" fmla="*/ 1181 h 4749"/>
                <a:gd name="T6" fmla="*/ 4549 w 4909"/>
                <a:gd name="T7" fmla="*/ 1154 h 4749"/>
                <a:gd name="T8" fmla="*/ 4469 w 4909"/>
                <a:gd name="T9" fmla="*/ 1139 h 4749"/>
                <a:gd name="T10" fmla="*/ 4388 w 4909"/>
                <a:gd name="T11" fmla="*/ 1139 h 4749"/>
                <a:gd name="T12" fmla="*/ 4308 w 4909"/>
                <a:gd name="T13" fmla="*/ 1154 h 4749"/>
                <a:gd name="T14" fmla="*/ 4234 w 4909"/>
                <a:gd name="T15" fmla="*/ 1181 h 4749"/>
                <a:gd name="T16" fmla="*/ 4168 w 4909"/>
                <a:gd name="T17" fmla="*/ 1221 h 4749"/>
                <a:gd name="T18" fmla="*/ 4139 w 4909"/>
                <a:gd name="T19" fmla="*/ 1247 h 4749"/>
                <a:gd name="T20" fmla="*/ 4138 w 4909"/>
                <a:gd name="T21" fmla="*/ 1265 h 4749"/>
                <a:gd name="T22" fmla="*/ 4087 w 4909"/>
                <a:gd name="T23" fmla="*/ 1403 h 4749"/>
                <a:gd name="T24" fmla="*/ 4012 w 4909"/>
                <a:gd name="T25" fmla="*/ 1556 h 4749"/>
                <a:gd name="T26" fmla="*/ 3890 w 4909"/>
                <a:gd name="T27" fmla="*/ 1763 h 4749"/>
                <a:gd name="T28" fmla="*/ 3706 w 4909"/>
                <a:gd name="T29" fmla="*/ 2025 h 4749"/>
                <a:gd name="T30" fmla="*/ 3450 w 4909"/>
                <a:gd name="T31" fmla="*/ 2345 h 4749"/>
                <a:gd name="T32" fmla="*/ 3201 w 4909"/>
                <a:gd name="T33" fmla="*/ 2622 h 4749"/>
                <a:gd name="T34" fmla="*/ 3008 w 4909"/>
                <a:gd name="T35" fmla="*/ 2826 h 4749"/>
                <a:gd name="T36" fmla="*/ 2901 w 4909"/>
                <a:gd name="T37" fmla="*/ 2934 h 4749"/>
                <a:gd name="T38" fmla="*/ 2687 w 4909"/>
                <a:gd name="T39" fmla="*/ 3145 h 4749"/>
                <a:gd name="T40" fmla="*/ 2288 w 4909"/>
                <a:gd name="T41" fmla="*/ 3522 h 4749"/>
                <a:gd name="T42" fmla="*/ 1932 w 4909"/>
                <a:gd name="T43" fmla="*/ 3839 h 4749"/>
                <a:gd name="T44" fmla="*/ 1623 w 4909"/>
                <a:gd name="T45" fmla="*/ 4101 h 4749"/>
                <a:gd name="T46" fmla="*/ 1251 w 4909"/>
                <a:gd name="T47" fmla="*/ 4396 h 4749"/>
                <a:gd name="T48" fmla="*/ 975 w 4909"/>
                <a:gd name="T49" fmla="*/ 4597 h 4749"/>
                <a:gd name="T50" fmla="*/ 949 w 4909"/>
                <a:gd name="T51" fmla="*/ 4612 h 4749"/>
                <a:gd name="T52" fmla="*/ 815 w 4909"/>
                <a:gd name="T53" fmla="*/ 4749 h 4749"/>
                <a:gd name="T54" fmla="*/ 0 w 4909"/>
                <a:gd name="T55" fmla="*/ 3936 h 4749"/>
                <a:gd name="T56" fmla="*/ 135 w 4909"/>
                <a:gd name="T57" fmla="*/ 3799 h 4749"/>
                <a:gd name="T58" fmla="*/ 3703 w 4909"/>
                <a:gd name="T59" fmla="*/ 232 h 4749"/>
                <a:gd name="T60" fmla="*/ 3738 w 4909"/>
                <a:gd name="T61" fmla="*/ 199 h 4749"/>
                <a:gd name="T62" fmla="*/ 3807 w 4909"/>
                <a:gd name="T63" fmla="*/ 142 h 4749"/>
                <a:gd name="T64" fmla="*/ 3876 w 4909"/>
                <a:gd name="T65" fmla="*/ 94 h 4749"/>
                <a:gd name="T66" fmla="*/ 3945 w 4909"/>
                <a:gd name="T67" fmla="*/ 58 h 4749"/>
                <a:gd name="T68" fmla="*/ 4014 w 4909"/>
                <a:gd name="T69" fmla="*/ 31 h 4749"/>
                <a:gd name="T70" fmla="*/ 4083 w 4909"/>
                <a:gd name="T71" fmla="*/ 12 h 4749"/>
                <a:gd name="T72" fmla="*/ 4151 w 4909"/>
                <a:gd name="T73" fmla="*/ 2 h 4749"/>
                <a:gd name="T74" fmla="*/ 4217 w 4909"/>
                <a:gd name="T75" fmla="*/ 0 h 4749"/>
                <a:gd name="T76" fmla="*/ 4283 w 4909"/>
                <a:gd name="T77" fmla="*/ 6 h 4749"/>
                <a:gd name="T78" fmla="*/ 4347 w 4909"/>
                <a:gd name="T79" fmla="*/ 19 h 4749"/>
                <a:gd name="T80" fmla="*/ 4439 w 4909"/>
                <a:gd name="T81" fmla="*/ 51 h 4749"/>
                <a:gd name="T82" fmla="*/ 4552 w 4909"/>
                <a:gd name="T83" fmla="*/ 116 h 4749"/>
                <a:gd name="T84" fmla="*/ 4655 w 4909"/>
                <a:gd name="T85" fmla="*/ 201 h 4749"/>
                <a:gd name="T86" fmla="*/ 4744 w 4909"/>
                <a:gd name="T87" fmla="*/ 303 h 4749"/>
                <a:gd name="T88" fmla="*/ 4816 w 4909"/>
                <a:gd name="T89" fmla="*/ 418 h 4749"/>
                <a:gd name="T90" fmla="*/ 4869 w 4909"/>
                <a:gd name="T91" fmla="*/ 543 h 4749"/>
                <a:gd name="T92" fmla="*/ 4901 w 4909"/>
                <a:gd name="T93" fmla="*/ 676 h 4749"/>
                <a:gd name="T94" fmla="*/ 4909 w 4909"/>
                <a:gd name="T95" fmla="*/ 810 h 4749"/>
                <a:gd name="T96" fmla="*/ 4898 w 4909"/>
                <a:gd name="T97" fmla="*/ 910 h 4749"/>
                <a:gd name="T98" fmla="*/ 4882 w 4909"/>
                <a:gd name="T99" fmla="*/ 975 h 4749"/>
                <a:gd name="T100" fmla="*/ 4859 w 4909"/>
                <a:gd name="T101" fmla="*/ 1040 h 4749"/>
                <a:gd name="T102" fmla="*/ 4829 w 4909"/>
                <a:gd name="T103" fmla="*/ 1102 h 4749"/>
                <a:gd name="T104" fmla="*/ 4791 w 4909"/>
                <a:gd name="T105" fmla="*/ 1162 h 4749"/>
                <a:gd name="T106" fmla="*/ 4745 w 4909"/>
                <a:gd name="T107" fmla="*/ 1220 h 4749"/>
                <a:gd name="T108" fmla="*/ 4719 w 4909"/>
                <a:gd name="T109" fmla="*/ 1247 h 4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909" h="4749">
                  <a:moveTo>
                    <a:pt x="4719" y="1247"/>
                  </a:moveTo>
                  <a:lnTo>
                    <a:pt x="4691" y="1221"/>
                  </a:lnTo>
                  <a:lnTo>
                    <a:pt x="4624" y="1181"/>
                  </a:lnTo>
                  <a:lnTo>
                    <a:pt x="4549" y="1154"/>
                  </a:lnTo>
                  <a:lnTo>
                    <a:pt x="4469" y="1139"/>
                  </a:lnTo>
                  <a:lnTo>
                    <a:pt x="4388" y="1139"/>
                  </a:lnTo>
                  <a:lnTo>
                    <a:pt x="4308" y="1154"/>
                  </a:lnTo>
                  <a:lnTo>
                    <a:pt x="4234" y="1181"/>
                  </a:lnTo>
                  <a:lnTo>
                    <a:pt x="4168" y="1221"/>
                  </a:lnTo>
                  <a:lnTo>
                    <a:pt x="4139" y="1247"/>
                  </a:lnTo>
                  <a:lnTo>
                    <a:pt x="4138" y="1265"/>
                  </a:lnTo>
                  <a:lnTo>
                    <a:pt x="4087" y="1403"/>
                  </a:lnTo>
                  <a:lnTo>
                    <a:pt x="4012" y="1556"/>
                  </a:lnTo>
                  <a:lnTo>
                    <a:pt x="3890" y="1763"/>
                  </a:lnTo>
                  <a:lnTo>
                    <a:pt x="3706" y="2025"/>
                  </a:lnTo>
                  <a:lnTo>
                    <a:pt x="3450" y="2345"/>
                  </a:lnTo>
                  <a:lnTo>
                    <a:pt x="3201" y="2622"/>
                  </a:lnTo>
                  <a:lnTo>
                    <a:pt x="3008" y="2826"/>
                  </a:lnTo>
                  <a:lnTo>
                    <a:pt x="2901" y="2934"/>
                  </a:lnTo>
                  <a:lnTo>
                    <a:pt x="2687" y="3145"/>
                  </a:lnTo>
                  <a:lnTo>
                    <a:pt x="2288" y="3522"/>
                  </a:lnTo>
                  <a:lnTo>
                    <a:pt x="1932" y="3839"/>
                  </a:lnTo>
                  <a:lnTo>
                    <a:pt x="1623" y="4101"/>
                  </a:lnTo>
                  <a:lnTo>
                    <a:pt x="1251" y="4396"/>
                  </a:lnTo>
                  <a:lnTo>
                    <a:pt x="975" y="4597"/>
                  </a:lnTo>
                  <a:lnTo>
                    <a:pt x="949" y="4612"/>
                  </a:lnTo>
                  <a:lnTo>
                    <a:pt x="815" y="4749"/>
                  </a:lnTo>
                  <a:lnTo>
                    <a:pt x="0" y="3936"/>
                  </a:lnTo>
                  <a:lnTo>
                    <a:pt x="135" y="3799"/>
                  </a:lnTo>
                  <a:lnTo>
                    <a:pt x="3703" y="232"/>
                  </a:lnTo>
                  <a:lnTo>
                    <a:pt x="3738" y="199"/>
                  </a:lnTo>
                  <a:lnTo>
                    <a:pt x="3807" y="142"/>
                  </a:lnTo>
                  <a:lnTo>
                    <a:pt x="3876" y="94"/>
                  </a:lnTo>
                  <a:lnTo>
                    <a:pt x="3945" y="58"/>
                  </a:lnTo>
                  <a:lnTo>
                    <a:pt x="4014" y="31"/>
                  </a:lnTo>
                  <a:lnTo>
                    <a:pt x="4083" y="12"/>
                  </a:lnTo>
                  <a:lnTo>
                    <a:pt x="4151" y="2"/>
                  </a:lnTo>
                  <a:lnTo>
                    <a:pt x="4217" y="0"/>
                  </a:lnTo>
                  <a:lnTo>
                    <a:pt x="4283" y="6"/>
                  </a:lnTo>
                  <a:lnTo>
                    <a:pt x="4347" y="19"/>
                  </a:lnTo>
                  <a:lnTo>
                    <a:pt x="4439" y="51"/>
                  </a:lnTo>
                  <a:lnTo>
                    <a:pt x="4552" y="116"/>
                  </a:lnTo>
                  <a:lnTo>
                    <a:pt x="4655" y="201"/>
                  </a:lnTo>
                  <a:lnTo>
                    <a:pt x="4744" y="303"/>
                  </a:lnTo>
                  <a:lnTo>
                    <a:pt x="4816" y="418"/>
                  </a:lnTo>
                  <a:lnTo>
                    <a:pt x="4869" y="543"/>
                  </a:lnTo>
                  <a:lnTo>
                    <a:pt x="4901" y="676"/>
                  </a:lnTo>
                  <a:lnTo>
                    <a:pt x="4909" y="810"/>
                  </a:lnTo>
                  <a:lnTo>
                    <a:pt x="4898" y="910"/>
                  </a:lnTo>
                  <a:lnTo>
                    <a:pt x="4882" y="975"/>
                  </a:lnTo>
                  <a:lnTo>
                    <a:pt x="4859" y="1040"/>
                  </a:lnTo>
                  <a:lnTo>
                    <a:pt x="4829" y="1102"/>
                  </a:lnTo>
                  <a:lnTo>
                    <a:pt x="4791" y="1162"/>
                  </a:lnTo>
                  <a:lnTo>
                    <a:pt x="4745" y="1220"/>
                  </a:lnTo>
                  <a:lnTo>
                    <a:pt x="4719" y="12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68F4CDC5-4692-4F0D-9175-6ADB9BA86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8" cy="127"/>
            </a:xfrm>
            <a:custGeom>
              <a:avLst/>
              <a:gdLst>
                <a:gd name="T0" fmla="*/ 329 w 385"/>
                <a:gd name="T1" fmla="*/ 326 h 381"/>
                <a:gd name="T2" fmla="*/ 342 w 385"/>
                <a:gd name="T3" fmla="*/ 312 h 381"/>
                <a:gd name="T4" fmla="*/ 363 w 385"/>
                <a:gd name="T5" fmla="*/ 280 h 381"/>
                <a:gd name="T6" fmla="*/ 378 w 385"/>
                <a:gd name="T7" fmla="*/ 246 h 381"/>
                <a:gd name="T8" fmla="*/ 385 w 385"/>
                <a:gd name="T9" fmla="*/ 210 h 381"/>
                <a:gd name="T10" fmla="*/ 385 w 385"/>
                <a:gd name="T11" fmla="*/ 172 h 381"/>
                <a:gd name="T12" fmla="*/ 378 w 385"/>
                <a:gd name="T13" fmla="*/ 136 h 381"/>
                <a:gd name="T14" fmla="*/ 363 w 385"/>
                <a:gd name="T15" fmla="*/ 102 h 381"/>
                <a:gd name="T16" fmla="*/ 342 w 385"/>
                <a:gd name="T17" fmla="*/ 70 h 381"/>
                <a:gd name="T18" fmla="*/ 329 w 385"/>
                <a:gd name="T19" fmla="*/ 56 h 381"/>
                <a:gd name="T20" fmla="*/ 314 w 385"/>
                <a:gd name="T21" fmla="*/ 41 h 381"/>
                <a:gd name="T22" fmla="*/ 281 w 385"/>
                <a:gd name="T23" fmla="*/ 21 h 381"/>
                <a:gd name="T24" fmla="*/ 247 w 385"/>
                <a:gd name="T25" fmla="*/ 7 h 381"/>
                <a:gd name="T26" fmla="*/ 211 w 385"/>
                <a:gd name="T27" fmla="*/ 0 h 381"/>
                <a:gd name="T28" fmla="*/ 173 w 385"/>
                <a:gd name="T29" fmla="*/ 0 h 381"/>
                <a:gd name="T30" fmla="*/ 137 w 385"/>
                <a:gd name="T31" fmla="*/ 7 h 381"/>
                <a:gd name="T32" fmla="*/ 103 w 385"/>
                <a:gd name="T33" fmla="*/ 21 h 381"/>
                <a:gd name="T34" fmla="*/ 71 w 385"/>
                <a:gd name="T35" fmla="*/ 41 h 381"/>
                <a:gd name="T36" fmla="*/ 57 w 385"/>
                <a:gd name="T37" fmla="*/ 56 h 381"/>
                <a:gd name="T38" fmla="*/ 42 w 385"/>
                <a:gd name="T39" fmla="*/ 70 h 381"/>
                <a:gd name="T40" fmla="*/ 22 w 385"/>
                <a:gd name="T41" fmla="*/ 102 h 381"/>
                <a:gd name="T42" fmla="*/ 8 w 385"/>
                <a:gd name="T43" fmla="*/ 136 h 381"/>
                <a:gd name="T44" fmla="*/ 0 w 385"/>
                <a:gd name="T45" fmla="*/ 172 h 381"/>
                <a:gd name="T46" fmla="*/ 0 w 385"/>
                <a:gd name="T47" fmla="*/ 208 h 381"/>
                <a:gd name="T48" fmla="*/ 8 w 385"/>
                <a:gd name="T49" fmla="*/ 246 h 381"/>
                <a:gd name="T50" fmla="*/ 22 w 385"/>
                <a:gd name="T51" fmla="*/ 280 h 381"/>
                <a:gd name="T52" fmla="*/ 42 w 385"/>
                <a:gd name="T53" fmla="*/ 312 h 381"/>
                <a:gd name="T54" fmla="*/ 57 w 385"/>
                <a:gd name="T55" fmla="*/ 326 h 381"/>
                <a:gd name="T56" fmla="*/ 71 w 385"/>
                <a:gd name="T57" fmla="*/ 339 h 381"/>
                <a:gd name="T58" fmla="*/ 103 w 385"/>
                <a:gd name="T59" fmla="*/ 361 h 381"/>
                <a:gd name="T60" fmla="*/ 137 w 385"/>
                <a:gd name="T61" fmla="*/ 374 h 381"/>
                <a:gd name="T62" fmla="*/ 173 w 385"/>
                <a:gd name="T63" fmla="*/ 381 h 381"/>
                <a:gd name="T64" fmla="*/ 211 w 385"/>
                <a:gd name="T65" fmla="*/ 381 h 381"/>
                <a:gd name="T66" fmla="*/ 247 w 385"/>
                <a:gd name="T67" fmla="*/ 375 h 381"/>
                <a:gd name="T68" fmla="*/ 281 w 385"/>
                <a:gd name="T69" fmla="*/ 361 h 381"/>
                <a:gd name="T70" fmla="*/ 314 w 385"/>
                <a:gd name="T71" fmla="*/ 339 h 381"/>
                <a:gd name="T72" fmla="*/ 329 w 385"/>
                <a:gd name="T73" fmla="*/ 32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5" h="381">
                  <a:moveTo>
                    <a:pt x="329" y="326"/>
                  </a:moveTo>
                  <a:lnTo>
                    <a:pt x="342" y="312"/>
                  </a:lnTo>
                  <a:lnTo>
                    <a:pt x="363" y="280"/>
                  </a:lnTo>
                  <a:lnTo>
                    <a:pt x="378" y="246"/>
                  </a:lnTo>
                  <a:lnTo>
                    <a:pt x="385" y="210"/>
                  </a:lnTo>
                  <a:lnTo>
                    <a:pt x="385" y="172"/>
                  </a:lnTo>
                  <a:lnTo>
                    <a:pt x="378" y="136"/>
                  </a:lnTo>
                  <a:lnTo>
                    <a:pt x="363" y="102"/>
                  </a:lnTo>
                  <a:lnTo>
                    <a:pt x="342" y="70"/>
                  </a:lnTo>
                  <a:lnTo>
                    <a:pt x="329" y="56"/>
                  </a:lnTo>
                  <a:lnTo>
                    <a:pt x="314" y="41"/>
                  </a:lnTo>
                  <a:lnTo>
                    <a:pt x="281" y="21"/>
                  </a:lnTo>
                  <a:lnTo>
                    <a:pt x="247" y="7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3" y="21"/>
                  </a:lnTo>
                  <a:lnTo>
                    <a:pt x="71" y="41"/>
                  </a:lnTo>
                  <a:lnTo>
                    <a:pt x="57" y="56"/>
                  </a:lnTo>
                  <a:lnTo>
                    <a:pt x="42" y="70"/>
                  </a:lnTo>
                  <a:lnTo>
                    <a:pt x="22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08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7" y="326"/>
                  </a:lnTo>
                  <a:lnTo>
                    <a:pt x="71" y="339"/>
                  </a:lnTo>
                  <a:lnTo>
                    <a:pt x="103" y="361"/>
                  </a:lnTo>
                  <a:lnTo>
                    <a:pt x="137" y="374"/>
                  </a:lnTo>
                  <a:lnTo>
                    <a:pt x="173" y="381"/>
                  </a:lnTo>
                  <a:lnTo>
                    <a:pt x="211" y="381"/>
                  </a:lnTo>
                  <a:lnTo>
                    <a:pt x="247" y="375"/>
                  </a:lnTo>
                  <a:lnTo>
                    <a:pt x="281" y="361"/>
                  </a:lnTo>
                  <a:lnTo>
                    <a:pt x="314" y="339"/>
                  </a:lnTo>
                  <a:lnTo>
                    <a:pt x="329" y="326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809641D1-1C3E-44C8-A47F-028493E8B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7" cy="128"/>
            </a:xfrm>
            <a:custGeom>
              <a:avLst/>
              <a:gdLst>
                <a:gd name="T0" fmla="*/ 326 w 382"/>
                <a:gd name="T1" fmla="*/ 328 h 383"/>
                <a:gd name="T2" fmla="*/ 340 w 382"/>
                <a:gd name="T3" fmla="*/ 312 h 383"/>
                <a:gd name="T4" fmla="*/ 360 w 382"/>
                <a:gd name="T5" fmla="*/ 281 h 383"/>
                <a:gd name="T6" fmla="*/ 375 w 382"/>
                <a:gd name="T7" fmla="*/ 246 h 383"/>
                <a:gd name="T8" fmla="*/ 382 w 382"/>
                <a:gd name="T9" fmla="*/ 209 h 383"/>
                <a:gd name="T10" fmla="*/ 382 w 382"/>
                <a:gd name="T11" fmla="*/ 173 h 383"/>
                <a:gd name="T12" fmla="*/ 375 w 382"/>
                <a:gd name="T13" fmla="*/ 135 h 383"/>
                <a:gd name="T14" fmla="*/ 360 w 382"/>
                <a:gd name="T15" fmla="*/ 101 h 383"/>
                <a:gd name="T16" fmla="*/ 339 w 382"/>
                <a:gd name="T17" fmla="*/ 69 h 383"/>
                <a:gd name="T18" fmla="*/ 326 w 382"/>
                <a:gd name="T19" fmla="*/ 55 h 383"/>
                <a:gd name="T20" fmla="*/ 311 w 382"/>
                <a:gd name="T21" fmla="*/ 42 h 383"/>
                <a:gd name="T22" fmla="*/ 280 w 382"/>
                <a:gd name="T23" fmla="*/ 20 h 383"/>
                <a:gd name="T24" fmla="*/ 245 w 382"/>
                <a:gd name="T25" fmla="*/ 7 h 383"/>
                <a:gd name="T26" fmla="*/ 209 w 382"/>
                <a:gd name="T27" fmla="*/ 0 h 383"/>
                <a:gd name="T28" fmla="*/ 172 w 382"/>
                <a:gd name="T29" fmla="*/ 0 h 383"/>
                <a:gd name="T30" fmla="*/ 136 w 382"/>
                <a:gd name="T31" fmla="*/ 6 h 383"/>
                <a:gd name="T32" fmla="*/ 101 w 382"/>
                <a:gd name="T33" fmla="*/ 20 h 383"/>
                <a:gd name="T34" fmla="*/ 69 w 382"/>
                <a:gd name="T35" fmla="*/ 42 h 383"/>
                <a:gd name="T36" fmla="*/ 55 w 382"/>
                <a:gd name="T37" fmla="*/ 55 h 383"/>
                <a:gd name="T38" fmla="*/ 42 w 382"/>
                <a:gd name="T39" fmla="*/ 69 h 383"/>
                <a:gd name="T40" fmla="*/ 21 w 382"/>
                <a:gd name="T41" fmla="*/ 101 h 383"/>
                <a:gd name="T42" fmla="*/ 6 w 382"/>
                <a:gd name="T43" fmla="*/ 137 h 383"/>
                <a:gd name="T44" fmla="*/ 0 w 382"/>
                <a:gd name="T45" fmla="*/ 173 h 383"/>
                <a:gd name="T46" fmla="*/ 0 w 382"/>
                <a:gd name="T47" fmla="*/ 210 h 383"/>
                <a:gd name="T48" fmla="*/ 6 w 382"/>
                <a:gd name="T49" fmla="*/ 246 h 383"/>
                <a:gd name="T50" fmla="*/ 21 w 382"/>
                <a:gd name="T51" fmla="*/ 281 h 383"/>
                <a:gd name="T52" fmla="*/ 42 w 382"/>
                <a:gd name="T53" fmla="*/ 314 h 383"/>
                <a:gd name="T54" fmla="*/ 55 w 382"/>
                <a:gd name="T55" fmla="*/ 328 h 383"/>
                <a:gd name="T56" fmla="*/ 69 w 382"/>
                <a:gd name="T57" fmla="*/ 341 h 383"/>
                <a:gd name="T58" fmla="*/ 101 w 382"/>
                <a:gd name="T59" fmla="*/ 361 h 383"/>
                <a:gd name="T60" fmla="*/ 136 w 382"/>
                <a:gd name="T61" fmla="*/ 376 h 383"/>
                <a:gd name="T62" fmla="*/ 172 w 382"/>
                <a:gd name="T63" fmla="*/ 383 h 383"/>
                <a:gd name="T64" fmla="*/ 209 w 382"/>
                <a:gd name="T65" fmla="*/ 383 h 383"/>
                <a:gd name="T66" fmla="*/ 245 w 382"/>
                <a:gd name="T67" fmla="*/ 376 h 383"/>
                <a:gd name="T68" fmla="*/ 280 w 382"/>
                <a:gd name="T69" fmla="*/ 361 h 383"/>
                <a:gd name="T70" fmla="*/ 311 w 382"/>
                <a:gd name="T71" fmla="*/ 341 h 383"/>
                <a:gd name="T72" fmla="*/ 326 w 382"/>
                <a:gd name="T73" fmla="*/ 32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2" h="383">
                  <a:moveTo>
                    <a:pt x="326" y="328"/>
                  </a:moveTo>
                  <a:lnTo>
                    <a:pt x="340" y="312"/>
                  </a:lnTo>
                  <a:lnTo>
                    <a:pt x="360" y="281"/>
                  </a:lnTo>
                  <a:lnTo>
                    <a:pt x="375" y="246"/>
                  </a:lnTo>
                  <a:lnTo>
                    <a:pt x="382" y="209"/>
                  </a:lnTo>
                  <a:lnTo>
                    <a:pt x="382" y="173"/>
                  </a:lnTo>
                  <a:lnTo>
                    <a:pt x="375" y="135"/>
                  </a:lnTo>
                  <a:lnTo>
                    <a:pt x="360" y="101"/>
                  </a:lnTo>
                  <a:lnTo>
                    <a:pt x="339" y="69"/>
                  </a:lnTo>
                  <a:lnTo>
                    <a:pt x="326" y="55"/>
                  </a:lnTo>
                  <a:lnTo>
                    <a:pt x="311" y="42"/>
                  </a:lnTo>
                  <a:lnTo>
                    <a:pt x="280" y="20"/>
                  </a:lnTo>
                  <a:lnTo>
                    <a:pt x="245" y="7"/>
                  </a:lnTo>
                  <a:lnTo>
                    <a:pt x="209" y="0"/>
                  </a:lnTo>
                  <a:lnTo>
                    <a:pt x="172" y="0"/>
                  </a:lnTo>
                  <a:lnTo>
                    <a:pt x="136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1" y="101"/>
                  </a:lnTo>
                  <a:lnTo>
                    <a:pt x="6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6" y="246"/>
                  </a:lnTo>
                  <a:lnTo>
                    <a:pt x="21" y="281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69" y="341"/>
                  </a:lnTo>
                  <a:lnTo>
                    <a:pt x="101" y="361"/>
                  </a:lnTo>
                  <a:lnTo>
                    <a:pt x="136" y="376"/>
                  </a:lnTo>
                  <a:lnTo>
                    <a:pt x="172" y="383"/>
                  </a:lnTo>
                  <a:lnTo>
                    <a:pt x="209" y="383"/>
                  </a:lnTo>
                  <a:lnTo>
                    <a:pt x="245" y="376"/>
                  </a:lnTo>
                  <a:lnTo>
                    <a:pt x="280" y="361"/>
                  </a:lnTo>
                  <a:lnTo>
                    <a:pt x="311" y="341"/>
                  </a:lnTo>
                  <a:lnTo>
                    <a:pt x="326" y="328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9B4B5F4B-11F3-4121-80DB-FF4456B9D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335"/>
              <a:ext cx="1235" cy="1235"/>
            </a:xfrm>
            <a:custGeom>
              <a:avLst/>
              <a:gdLst>
                <a:gd name="T0" fmla="*/ 0 w 3703"/>
                <a:gd name="T1" fmla="*/ 3704 h 3704"/>
                <a:gd name="T2" fmla="*/ 0 w 3703"/>
                <a:gd name="T3" fmla="*/ 3704 h 3704"/>
                <a:gd name="T4" fmla="*/ 135 w 3703"/>
                <a:gd name="T5" fmla="*/ 3567 h 3704"/>
                <a:gd name="T6" fmla="*/ 3703 w 3703"/>
                <a:gd name="T7" fmla="*/ 0 h 3704"/>
                <a:gd name="T8" fmla="*/ 135 w 3703"/>
                <a:gd name="T9" fmla="*/ 3567 h 3704"/>
                <a:gd name="T10" fmla="*/ 0 w 3703"/>
                <a:gd name="T11" fmla="*/ 3704 h 3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03" h="3704">
                  <a:moveTo>
                    <a:pt x="0" y="3704"/>
                  </a:moveTo>
                  <a:lnTo>
                    <a:pt x="0" y="3704"/>
                  </a:lnTo>
                  <a:lnTo>
                    <a:pt x="135" y="3567"/>
                  </a:lnTo>
                  <a:lnTo>
                    <a:pt x="3703" y="0"/>
                  </a:lnTo>
                  <a:lnTo>
                    <a:pt x="135" y="3567"/>
                  </a:lnTo>
                  <a:lnTo>
                    <a:pt x="0" y="370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CA00538F-5667-4839-A970-F92C4D080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3 w 13"/>
                <a:gd name="T7" fmla="*/ 0 h 16"/>
                <a:gd name="T8" fmla="*/ 5 w 13"/>
                <a:gd name="T9" fmla="*/ 7 h 16"/>
                <a:gd name="T10" fmla="*/ 0 w 13"/>
                <a:gd name="T11" fmla="*/ 16 h 16"/>
                <a:gd name="T12" fmla="*/ 0 w 1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7"/>
                  </a:lnTo>
                  <a:lnTo>
                    <a:pt x="0" y="16"/>
                  </a:lnTo>
                  <a:lnTo>
                    <a:pt x="0" y="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A2C34669-F2F6-4190-BEBD-1C437295E5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3 w 13"/>
                <a:gd name="T7" fmla="*/ 0 h 16"/>
                <a:gd name="T8" fmla="*/ 5 w 13"/>
                <a:gd name="T9" fmla="*/ 7 h 16"/>
                <a:gd name="T10" fmla="*/ 0 w 13"/>
                <a:gd name="T11" fmla="*/ 16 h 16"/>
                <a:gd name="T12" fmla="*/ 0 w 1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7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CBD0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FB8E907C-FF55-4A28-A82F-4EAF53B71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0 w 13"/>
                <a:gd name="T7" fmla="*/ 6 h 16"/>
                <a:gd name="T8" fmla="*/ 0 w 13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0" y="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6287A2E7-DC8E-4335-BA27-FCDAC402C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" y="1383"/>
              <a:ext cx="6" cy="5"/>
            </a:xfrm>
            <a:custGeom>
              <a:avLst/>
              <a:gdLst>
                <a:gd name="T0" fmla="*/ 0 w 17"/>
                <a:gd name="T1" fmla="*/ 16 h 16"/>
                <a:gd name="T2" fmla="*/ 8 w 17"/>
                <a:gd name="T3" fmla="*/ 7 h 16"/>
                <a:gd name="T4" fmla="*/ 17 w 17"/>
                <a:gd name="T5" fmla="*/ 0 h 16"/>
                <a:gd name="T6" fmla="*/ 17 w 17"/>
                <a:gd name="T7" fmla="*/ 0 h 16"/>
                <a:gd name="T8" fmla="*/ 8 w 17"/>
                <a:gd name="T9" fmla="*/ 7 h 16"/>
                <a:gd name="T10" fmla="*/ 0 w 17"/>
                <a:gd name="T11" fmla="*/ 16 h 16"/>
                <a:gd name="T12" fmla="*/ 0 w 17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6">
                  <a:moveTo>
                    <a:pt x="0" y="16"/>
                  </a:moveTo>
                  <a:lnTo>
                    <a:pt x="8" y="7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8" y="7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F4FE8775-6228-4636-8D74-04D2A55F54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" y="1383"/>
              <a:ext cx="6" cy="5"/>
            </a:xfrm>
            <a:custGeom>
              <a:avLst/>
              <a:gdLst>
                <a:gd name="T0" fmla="*/ 0 w 17"/>
                <a:gd name="T1" fmla="*/ 16 h 16"/>
                <a:gd name="T2" fmla="*/ 8 w 17"/>
                <a:gd name="T3" fmla="*/ 7 h 16"/>
                <a:gd name="T4" fmla="*/ 17 w 17"/>
                <a:gd name="T5" fmla="*/ 0 h 16"/>
                <a:gd name="T6" fmla="*/ 5 w 17"/>
                <a:gd name="T7" fmla="*/ 12 h 16"/>
                <a:gd name="T8" fmla="*/ 0 w 17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0" y="16"/>
                  </a:moveTo>
                  <a:lnTo>
                    <a:pt x="8" y="7"/>
                  </a:lnTo>
                  <a:lnTo>
                    <a:pt x="17" y="0"/>
                  </a:lnTo>
                  <a:lnTo>
                    <a:pt x="5" y="12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1FC047E8-84A5-4854-A178-01BD1A4268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4" y="290"/>
              <a:ext cx="56" cy="45"/>
            </a:xfrm>
            <a:custGeom>
              <a:avLst/>
              <a:gdLst>
                <a:gd name="T0" fmla="*/ 0 w 170"/>
                <a:gd name="T1" fmla="*/ 135 h 135"/>
                <a:gd name="T2" fmla="*/ 43 w 170"/>
                <a:gd name="T3" fmla="*/ 95 h 135"/>
                <a:gd name="T4" fmla="*/ 127 w 170"/>
                <a:gd name="T5" fmla="*/ 27 h 135"/>
                <a:gd name="T6" fmla="*/ 170 w 170"/>
                <a:gd name="T7" fmla="*/ 0 h 135"/>
                <a:gd name="T8" fmla="*/ 127 w 170"/>
                <a:gd name="T9" fmla="*/ 27 h 135"/>
                <a:gd name="T10" fmla="*/ 43 w 170"/>
                <a:gd name="T11" fmla="*/ 95 h 135"/>
                <a:gd name="T12" fmla="*/ 0 w 170"/>
                <a:gd name="T13" fmla="*/ 135 h 135"/>
                <a:gd name="T14" fmla="*/ 0 w 170"/>
                <a:gd name="T15" fmla="*/ 135 h 135"/>
                <a:gd name="T16" fmla="*/ 170 w 170"/>
                <a:gd name="T17" fmla="*/ 0 h 135"/>
                <a:gd name="T18" fmla="*/ 170 w 170"/>
                <a:gd name="T19" fmla="*/ 0 h 135"/>
                <a:gd name="T20" fmla="*/ 0 w 170"/>
                <a:gd name="T21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0" h="135">
                  <a:moveTo>
                    <a:pt x="0" y="135"/>
                  </a:moveTo>
                  <a:lnTo>
                    <a:pt x="43" y="95"/>
                  </a:lnTo>
                  <a:lnTo>
                    <a:pt x="127" y="27"/>
                  </a:lnTo>
                  <a:lnTo>
                    <a:pt x="170" y="0"/>
                  </a:lnTo>
                  <a:lnTo>
                    <a:pt x="127" y="27"/>
                  </a:lnTo>
                  <a:lnTo>
                    <a:pt x="43" y="95"/>
                  </a:lnTo>
                  <a:lnTo>
                    <a:pt x="0" y="135"/>
                  </a:lnTo>
                  <a:close/>
                  <a:moveTo>
                    <a:pt x="0" y="135"/>
                  </a:moveTo>
                  <a:lnTo>
                    <a:pt x="170" y="0"/>
                  </a:lnTo>
                  <a:lnTo>
                    <a:pt x="170" y="0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0B703EC2-AC56-4C86-A2A2-37F736F96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0" y="1023"/>
              <a:ext cx="7" cy="7"/>
            </a:xfrm>
            <a:custGeom>
              <a:avLst/>
              <a:gdLst>
                <a:gd name="T0" fmla="*/ 0 w 21"/>
                <a:gd name="T1" fmla="*/ 20 h 20"/>
                <a:gd name="T2" fmla="*/ 5 w 21"/>
                <a:gd name="T3" fmla="*/ 14 h 20"/>
                <a:gd name="T4" fmla="*/ 11 w 21"/>
                <a:gd name="T5" fmla="*/ 10 h 20"/>
                <a:gd name="T6" fmla="*/ 15 w 21"/>
                <a:gd name="T7" fmla="*/ 4 h 20"/>
                <a:gd name="T8" fmla="*/ 21 w 21"/>
                <a:gd name="T9" fmla="*/ 0 h 20"/>
                <a:gd name="T10" fmla="*/ 12 w 21"/>
                <a:gd name="T11" fmla="*/ 8 h 20"/>
                <a:gd name="T12" fmla="*/ 11 w 21"/>
                <a:gd name="T13" fmla="*/ 10 h 20"/>
                <a:gd name="T14" fmla="*/ 9 w 21"/>
                <a:gd name="T15" fmla="*/ 11 h 20"/>
                <a:gd name="T16" fmla="*/ 0 w 21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0">
                  <a:moveTo>
                    <a:pt x="0" y="20"/>
                  </a:moveTo>
                  <a:lnTo>
                    <a:pt x="5" y="14"/>
                  </a:lnTo>
                  <a:lnTo>
                    <a:pt x="11" y="10"/>
                  </a:lnTo>
                  <a:lnTo>
                    <a:pt x="15" y="4"/>
                  </a:lnTo>
                  <a:lnTo>
                    <a:pt x="21" y="0"/>
                  </a:lnTo>
                  <a:lnTo>
                    <a:pt x="12" y="8"/>
                  </a:lnTo>
                  <a:lnTo>
                    <a:pt x="11" y="10"/>
                  </a:lnTo>
                  <a:lnTo>
                    <a:pt x="9" y="11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29C570CB-8651-4048-A8BA-EF5A6D1F7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1" y="664"/>
              <a:ext cx="4" cy="5"/>
            </a:xfrm>
            <a:custGeom>
              <a:avLst/>
              <a:gdLst>
                <a:gd name="T0" fmla="*/ 0 w 13"/>
                <a:gd name="T1" fmla="*/ 14 h 14"/>
                <a:gd name="T2" fmla="*/ 7 w 13"/>
                <a:gd name="T3" fmla="*/ 7 h 14"/>
                <a:gd name="T4" fmla="*/ 13 w 13"/>
                <a:gd name="T5" fmla="*/ 0 h 14"/>
                <a:gd name="T6" fmla="*/ 10 w 13"/>
                <a:gd name="T7" fmla="*/ 4 h 14"/>
                <a:gd name="T8" fmla="*/ 0 w 1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0" y="14"/>
                  </a:moveTo>
                  <a:lnTo>
                    <a:pt x="7" y="7"/>
                  </a:lnTo>
                  <a:lnTo>
                    <a:pt x="13" y="0"/>
                  </a:lnTo>
                  <a:lnTo>
                    <a:pt x="10" y="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C00E1677-D77F-44BB-A3D6-1FD96F5A7C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" y="660"/>
              <a:ext cx="5" cy="4"/>
            </a:xfrm>
            <a:custGeom>
              <a:avLst/>
              <a:gdLst>
                <a:gd name="T0" fmla="*/ 0 w 14"/>
                <a:gd name="T1" fmla="*/ 13 h 13"/>
                <a:gd name="T2" fmla="*/ 7 w 14"/>
                <a:gd name="T3" fmla="*/ 7 h 13"/>
                <a:gd name="T4" fmla="*/ 14 w 14"/>
                <a:gd name="T5" fmla="*/ 0 h 13"/>
                <a:gd name="T6" fmla="*/ 4 w 14"/>
                <a:gd name="T7" fmla="*/ 10 h 13"/>
                <a:gd name="T8" fmla="*/ 0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0" y="13"/>
                  </a:moveTo>
                  <a:lnTo>
                    <a:pt x="7" y="7"/>
                  </a:lnTo>
                  <a:lnTo>
                    <a:pt x="14" y="0"/>
                  </a:lnTo>
                  <a:lnTo>
                    <a:pt x="4" y="10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ECC891AE-66BB-45EB-954F-0541A2CFF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258"/>
              <a:ext cx="1595" cy="1402"/>
            </a:xfrm>
            <a:custGeom>
              <a:avLst/>
              <a:gdLst>
                <a:gd name="T0" fmla="*/ 271 w 4783"/>
                <a:gd name="T1" fmla="*/ 4206 h 4206"/>
                <a:gd name="T2" fmla="*/ 0 w 4783"/>
                <a:gd name="T3" fmla="*/ 3936 h 4206"/>
                <a:gd name="T4" fmla="*/ 135 w 4783"/>
                <a:gd name="T5" fmla="*/ 3799 h 4206"/>
                <a:gd name="T6" fmla="*/ 3703 w 4783"/>
                <a:gd name="T7" fmla="*/ 232 h 4206"/>
                <a:gd name="T8" fmla="*/ 3703 w 4783"/>
                <a:gd name="T9" fmla="*/ 232 h 4206"/>
                <a:gd name="T10" fmla="*/ 3746 w 4783"/>
                <a:gd name="T11" fmla="*/ 192 h 4206"/>
                <a:gd name="T12" fmla="*/ 3830 w 4783"/>
                <a:gd name="T13" fmla="*/ 124 h 4206"/>
                <a:gd name="T14" fmla="*/ 3873 w 4783"/>
                <a:gd name="T15" fmla="*/ 97 h 4206"/>
                <a:gd name="T16" fmla="*/ 3873 w 4783"/>
                <a:gd name="T17" fmla="*/ 97 h 4206"/>
                <a:gd name="T18" fmla="*/ 3873 w 4783"/>
                <a:gd name="T19" fmla="*/ 97 h 4206"/>
                <a:gd name="T20" fmla="*/ 3873 w 4783"/>
                <a:gd name="T21" fmla="*/ 97 h 4206"/>
                <a:gd name="T22" fmla="*/ 3915 w 4783"/>
                <a:gd name="T23" fmla="*/ 72 h 4206"/>
                <a:gd name="T24" fmla="*/ 3997 w 4783"/>
                <a:gd name="T25" fmla="*/ 36 h 4206"/>
                <a:gd name="T26" fmla="*/ 4079 w 4783"/>
                <a:gd name="T27" fmla="*/ 12 h 4206"/>
                <a:gd name="T28" fmla="*/ 4159 w 4783"/>
                <a:gd name="T29" fmla="*/ 2 h 4206"/>
                <a:gd name="T30" fmla="*/ 4198 w 4783"/>
                <a:gd name="T31" fmla="*/ 0 h 4206"/>
                <a:gd name="T32" fmla="*/ 4243 w 4783"/>
                <a:gd name="T33" fmla="*/ 2 h 4206"/>
                <a:gd name="T34" fmla="*/ 4331 w 4783"/>
                <a:gd name="T35" fmla="*/ 15 h 4206"/>
                <a:gd name="T36" fmla="*/ 4414 w 4783"/>
                <a:gd name="T37" fmla="*/ 42 h 4206"/>
                <a:gd name="T38" fmla="*/ 4495 w 4783"/>
                <a:gd name="T39" fmla="*/ 80 h 4206"/>
                <a:gd name="T40" fmla="*/ 4570 w 4783"/>
                <a:gd name="T41" fmla="*/ 129 h 4206"/>
                <a:gd name="T42" fmla="*/ 4639 w 4783"/>
                <a:gd name="T43" fmla="*/ 186 h 4206"/>
                <a:gd name="T44" fmla="*/ 4702 w 4783"/>
                <a:gd name="T45" fmla="*/ 251 h 4206"/>
                <a:gd name="T46" fmla="*/ 4758 w 4783"/>
                <a:gd name="T47" fmla="*/ 324 h 4206"/>
                <a:gd name="T48" fmla="*/ 4783 w 4783"/>
                <a:gd name="T49" fmla="*/ 363 h 4206"/>
                <a:gd name="T50" fmla="*/ 4747 w 4783"/>
                <a:gd name="T51" fmla="*/ 342 h 4206"/>
                <a:gd name="T52" fmla="*/ 4672 w 4783"/>
                <a:gd name="T53" fmla="*/ 309 h 4206"/>
                <a:gd name="T54" fmla="*/ 4593 w 4783"/>
                <a:gd name="T55" fmla="*/ 286 h 4206"/>
                <a:gd name="T56" fmla="*/ 4511 w 4783"/>
                <a:gd name="T57" fmla="*/ 274 h 4206"/>
                <a:gd name="T58" fmla="*/ 4469 w 4783"/>
                <a:gd name="T59" fmla="*/ 273 h 4206"/>
                <a:gd name="T60" fmla="*/ 4408 w 4783"/>
                <a:gd name="T61" fmla="*/ 274 h 4206"/>
                <a:gd name="T62" fmla="*/ 4316 w 4783"/>
                <a:gd name="T63" fmla="*/ 293 h 4206"/>
                <a:gd name="T64" fmla="*/ 4254 w 4783"/>
                <a:gd name="T65" fmla="*/ 313 h 4206"/>
                <a:gd name="T66" fmla="*/ 4192 w 4783"/>
                <a:gd name="T67" fmla="*/ 342 h 4206"/>
                <a:gd name="T68" fmla="*/ 4129 w 4783"/>
                <a:gd name="T69" fmla="*/ 378 h 4206"/>
                <a:gd name="T70" fmla="*/ 4067 w 4783"/>
                <a:gd name="T71" fmla="*/ 421 h 4206"/>
                <a:gd name="T72" fmla="*/ 4005 w 4783"/>
                <a:gd name="T73" fmla="*/ 474 h 4206"/>
                <a:gd name="T74" fmla="*/ 3975 w 4783"/>
                <a:gd name="T75" fmla="*/ 504 h 4206"/>
                <a:gd name="T76" fmla="*/ 3272 w 4783"/>
                <a:gd name="T77" fmla="*/ 1206 h 4206"/>
                <a:gd name="T78" fmla="*/ 3265 w 4783"/>
                <a:gd name="T79" fmla="*/ 1213 h 4206"/>
                <a:gd name="T80" fmla="*/ 3258 w 4783"/>
                <a:gd name="T81" fmla="*/ 1219 h 4206"/>
                <a:gd name="T82" fmla="*/ 3258 w 4783"/>
                <a:gd name="T83" fmla="*/ 1219 h 4206"/>
                <a:gd name="T84" fmla="*/ 3258 w 4783"/>
                <a:gd name="T85" fmla="*/ 1219 h 4206"/>
                <a:gd name="T86" fmla="*/ 3252 w 4783"/>
                <a:gd name="T87" fmla="*/ 1226 h 4206"/>
                <a:gd name="T88" fmla="*/ 3245 w 4783"/>
                <a:gd name="T89" fmla="*/ 1233 h 4206"/>
                <a:gd name="T90" fmla="*/ 2183 w 4783"/>
                <a:gd name="T91" fmla="*/ 2296 h 4206"/>
                <a:gd name="T92" fmla="*/ 2177 w 4783"/>
                <a:gd name="T93" fmla="*/ 2300 h 4206"/>
                <a:gd name="T94" fmla="*/ 2173 w 4783"/>
                <a:gd name="T95" fmla="*/ 2306 h 4206"/>
                <a:gd name="T96" fmla="*/ 2167 w 4783"/>
                <a:gd name="T97" fmla="*/ 2310 h 4206"/>
                <a:gd name="T98" fmla="*/ 2162 w 4783"/>
                <a:gd name="T99" fmla="*/ 2316 h 4206"/>
                <a:gd name="T100" fmla="*/ 1103 w 4783"/>
                <a:gd name="T101" fmla="*/ 3374 h 4206"/>
                <a:gd name="T102" fmla="*/ 1094 w 4783"/>
                <a:gd name="T103" fmla="*/ 3381 h 4206"/>
                <a:gd name="T104" fmla="*/ 1086 w 4783"/>
                <a:gd name="T105" fmla="*/ 3390 h 4206"/>
                <a:gd name="T106" fmla="*/ 1086 w 4783"/>
                <a:gd name="T107" fmla="*/ 3390 h 4206"/>
                <a:gd name="T108" fmla="*/ 1086 w 4783"/>
                <a:gd name="T109" fmla="*/ 3390 h 4206"/>
                <a:gd name="T110" fmla="*/ 1078 w 4783"/>
                <a:gd name="T111" fmla="*/ 3397 h 4206"/>
                <a:gd name="T112" fmla="*/ 1073 w 4783"/>
                <a:gd name="T113" fmla="*/ 3406 h 4206"/>
                <a:gd name="T114" fmla="*/ 408 w 4783"/>
                <a:gd name="T115" fmla="*/ 4070 h 4206"/>
                <a:gd name="T116" fmla="*/ 271 w 4783"/>
                <a:gd name="T117" fmla="*/ 4206 h 4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783" h="4206">
                  <a:moveTo>
                    <a:pt x="271" y="4206"/>
                  </a:moveTo>
                  <a:lnTo>
                    <a:pt x="0" y="3936"/>
                  </a:lnTo>
                  <a:lnTo>
                    <a:pt x="135" y="3799"/>
                  </a:lnTo>
                  <a:lnTo>
                    <a:pt x="3703" y="232"/>
                  </a:lnTo>
                  <a:lnTo>
                    <a:pt x="3703" y="232"/>
                  </a:lnTo>
                  <a:lnTo>
                    <a:pt x="3746" y="192"/>
                  </a:lnTo>
                  <a:lnTo>
                    <a:pt x="3830" y="124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915" y="72"/>
                  </a:lnTo>
                  <a:lnTo>
                    <a:pt x="3997" y="36"/>
                  </a:lnTo>
                  <a:lnTo>
                    <a:pt x="4079" y="12"/>
                  </a:lnTo>
                  <a:lnTo>
                    <a:pt x="4159" y="2"/>
                  </a:lnTo>
                  <a:lnTo>
                    <a:pt x="4198" y="0"/>
                  </a:lnTo>
                  <a:lnTo>
                    <a:pt x="4243" y="2"/>
                  </a:lnTo>
                  <a:lnTo>
                    <a:pt x="4331" y="15"/>
                  </a:lnTo>
                  <a:lnTo>
                    <a:pt x="4414" y="42"/>
                  </a:lnTo>
                  <a:lnTo>
                    <a:pt x="4495" y="80"/>
                  </a:lnTo>
                  <a:lnTo>
                    <a:pt x="4570" y="129"/>
                  </a:lnTo>
                  <a:lnTo>
                    <a:pt x="4639" y="186"/>
                  </a:lnTo>
                  <a:lnTo>
                    <a:pt x="4702" y="251"/>
                  </a:lnTo>
                  <a:lnTo>
                    <a:pt x="4758" y="324"/>
                  </a:lnTo>
                  <a:lnTo>
                    <a:pt x="4783" y="363"/>
                  </a:lnTo>
                  <a:lnTo>
                    <a:pt x="4747" y="342"/>
                  </a:lnTo>
                  <a:lnTo>
                    <a:pt x="4672" y="309"/>
                  </a:lnTo>
                  <a:lnTo>
                    <a:pt x="4593" y="286"/>
                  </a:lnTo>
                  <a:lnTo>
                    <a:pt x="4511" y="274"/>
                  </a:lnTo>
                  <a:lnTo>
                    <a:pt x="4469" y="273"/>
                  </a:lnTo>
                  <a:lnTo>
                    <a:pt x="4408" y="274"/>
                  </a:lnTo>
                  <a:lnTo>
                    <a:pt x="4316" y="293"/>
                  </a:lnTo>
                  <a:lnTo>
                    <a:pt x="4254" y="313"/>
                  </a:lnTo>
                  <a:lnTo>
                    <a:pt x="4192" y="342"/>
                  </a:lnTo>
                  <a:lnTo>
                    <a:pt x="4129" y="378"/>
                  </a:lnTo>
                  <a:lnTo>
                    <a:pt x="4067" y="421"/>
                  </a:lnTo>
                  <a:lnTo>
                    <a:pt x="4005" y="474"/>
                  </a:lnTo>
                  <a:lnTo>
                    <a:pt x="3975" y="504"/>
                  </a:lnTo>
                  <a:lnTo>
                    <a:pt x="3272" y="1206"/>
                  </a:lnTo>
                  <a:lnTo>
                    <a:pt x="3265" y="1213"/>
                  </a:lnTo>
                  <a:lnTo>
                    <a:pt x="3258" y="1219"/>
                  </a:lnTo>
                  <a:lnTo>
                    <a:pt x="3258" y="1219"/>
                  </a:lnTo>
                  <a:lnTo>
                    <a:pt x="3258" y="1219"/>
                  </a:lnTo>
                  <a:lnTo>
                    <a:pt x="3252" y="1226"/>
                  </a:lnTo>
                  <a:lnTo>
                    <a:pt x="3245" y="1233"/>
                  </a:lnTo>
                  <a:lnTo>
                    <a:pt x="2183" y="2296"/>
                  </a:lnTo>
                  <a:lnTo>
                    <a:pt x="2177" y="2300"/>
                  </a:lnTo>
                  <a:lnTo>
                    <a:pt x="2173" y="2306"/>
                  </a:lnTo>
                  <a:lnTo>
                    <a:pt x="2167" y="2310"/>
                  </a:lnTo>
                  <a:lnTo>
                    <a:pt x="2162" y="2316"/>
                  </a:lnTo>
                  <a:lnTo>
                    <a:pt x="1103" y="3374"/>
                  </a:lnTo>
                  <a:lnTo>
                    <a:pt x="1094" y="3381"/>
                  </a:lnTo>
                  <a:lnTo>
                    <a:pt x="1086" y="3390"/>
                  </a:lnTo>
                  <a:lnTo>
                    <a:pt x="1086" y="3390"/>
                  </a:lnTo>
                  <a:lnTo>
                    <a:pt x="1086" y="3390"/>
                  </a:lnTo>
                  <a:lnTo>
                    <a:pt x="1078" y="3397"/>
                  </a:lnTo>
                  <a:lnTo>
                    <a:pt x="1073" y="3406"/>
                  </a:lnTo>
                  <a:lnTo>
                    <a:pt x="408" y="4070"/>
                  </a:lnTo>
                  <a:lnTo>
                    <a:pt x="271" y="4206"/>
                  </a:lnTo>
                  <a:close/>
                </a:path>
              </a:pathLst>
            </a:custGeom>
            <a:solidFill>
              <a:srgbClr val="B15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1345D749-C53B-4FCD-B307-2F08C09220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3" y="1674"/>
              <a:ext cx="2910" cy="2420"/>
            </a:xfrm>
            <a:custGeom>
              <a:avLst/>
              <a:gdLst>
                <a:gd name="T0" fmla="*/ 1620 w 8730"/>
                <a:gd name="T1" fmla="*/ 5483 h 7261"/>
                <a:gd name="T2" fmla="*/ 1310 w 8730"/>
                <a:gd name="T3" fmla="*/ 5807 h 7261"/>
                <a:gd name="T4" fmla="*/ 658 w 8730"/>
                <a:gd name="T5" fmla="*/ 6579 h 7261"/>
                <a:gd name="T6" fmla="*/ 284 w 8730"/>
                <a:gd name="T7" fmla="*/ 7067 h 7261"/>
                <a:gd name="T8" fmla="*/ 530 w 8730"/>
                <a:gd name="T9" fmla="*/ 7045 h 7261"/>
                <a:gd name="T10" fmla="*/ 1032 w 8730"/>
                <a:gd name="T11" fmla="*/ 6949 h 7261"/>
                <a:gd name="T12" fmla="*/ 1728 w 8730"/>
                <a:gd name="T13" fmla="*/ 6733 h 7261"/>
                <a:gd name="T14" fmla="*/ 2614 w 8730"/>
                <a:gd name="T15" fmla="*/ 6354 h 7261"/>
                <a:gd name="T16" fmla="*/ 3267 w 8730"/>
                <a:gd name="T17" fmla="*/ 6012 h 7261"/>
                <a:gd name="T18" fmla="*/ 3841 w 8730"/>
                <a:gd name="T19" fmla="*/ 5673 h 7261"/>
                <a:gd name="T20" fmla="*/ 4463 w 8730"/>
                <a:gd name="T21" fmla="*/ 5270 h 7261"/>
                <a:gd name="T22" fmla="*/ 5132 w 8730"/>
                <a:gd name="T23" fmla="*/ 4795 h 7261"/>
                <a:gd name="T24" fmla="*/ 5849 w 8730"/>
                <a:gd name="T25" fmla="*/ 4245 h 7261"/>
                <a:gd name="T26" fmla="*/ 6612 w 8730"/>
                <a:gd name="T27" fmla="*/ 3611 h 7261"/>
                <a:gd name="T28" fmla="*/ 7422 w 8730"/>
                <a:gd name="T29" fmla="*/ 2891 h 7261"/>
                <a:gd name="T30" fmla="*/ 8278 w 8730"/>
                <a:gd name="T31" fmla="*/ 2078 h 7261"/>
                <a:gd name="T32" fmla="*/ 6872 w 8730"/>
                <a:gd name="T33" fmla="*/ 229 h 7261"/>
                <a:gd name="T34" fmla="*/ 199 w 8730"/>
                <a:gd name="T35" fmla="*/ 7261 h 7261"/>
                <a:gd name="T36" fmla="*/ 85 w 8730"/>
                <a:gd name="T37" fmla="*/ 7257 h 7261"/>
                <a:gd name="T38" fmla="*/ 20 w 8730"/>
                <a:gd name="T39" fmla="*/ 7221 h 7261"/>
                <a:gd name="T40" fmla="*/ 0 w 8730"/>
                <a:gd name="T41" fmla="*/ 7176 h 7261"/>
                <a:gd name="T42" fmla="*/ 17 w 8730"/>
                <a:gd name="T43" fmla="*/ 7106 h 7261"/>
                <a:gd name="T44" fmla="*/ 285 w 8730"/>
                <a:gd name="T45" fmla="*/ 6745 h 7261"/>
                <a:gd name="T46" fmla="*/ 821 w 8730"/>
                <a:gd name="T47" fmla="*/ 6076 h 7261"/>
                <a:gd name="T48" fmla="*/ 1343 w 8730"/>
                <a:gd name="T49" fmla="*/ 5489 h 7261"/>
                <a:gd name="T50" fmla="*/ 6804 w 8730"/>
                <a:gd name="T51" fmla="*/ 26 h 7261"/>
                <a:gd name="T52" fmla="*/ 6853 w 8730"/>
                <a:gd name="T53" fmla="*/ 0 h 7261"/>
                <a:gd name="T54" fmla="*/ 6925 w 8730"/>
                <a:gd name="T55" fmla="*/ 13 h 7261"/>
                <a:gd name="T56" fmla="*/ 8704 w 8730"/>
                <a:gd name="T57" fmla="*/ 1790 h 7261"/>
                <a:gd name="T58" fmla="*/ 8730 w 8730"/>
                <a:gd name="T59" fmla="*/ 1840 h 7261"/>
                <a:gd name="T60" fmla="*/ 8717 w 8730"/>
                <a:gd name="T61" fmla="*/ 1911 h 7261"/>
                <a:gd name="T62" fmla="*/ 8467 w 8730"/>
                <a:gd name="T63" fmla="*/ 2161 h 7261"/>
                <a:gd name="T64" fmla="*/ 7554 w 8730"/>
                <a:gd name="T65" fmla="*/ 3031 h 7261"/>
                <a:gd name="T66" fmla="*/ 6692 w 8730"/>
                <a:gd name="T67" fmla="*/ 3796 h 7261"/>
                <a:gd name="T68" fmla="*/ 5881 w 8730"/>
                <a:gd name="T69" fmla="*/ 4462 h 7261"/>
                <a:gd name="T70" fmla="*/ 5122 w 8730"/>
                <a:gd name="T71" fmla="*/ 5038 h 7261"/>
                <a:gd name="T72" fmla="*/ 4416 w 8730"/>
                <a:gd name="T73" fmla="*/ 5529 h 7261"/>
                <a:gd name="T74" fmla="*/ 3762 w 8730"/>
                <a:gd name="T75" fmla="*/ 5943 h 7261"/>
                <a:gd name="T76" fmla="*/ 3162 w 8730"/>
                <a:gd name="T77" fmla="*/ 6285 h 7261"/>
                <a:gd name="T78" fmla="*/ 2613 w 8730"/>
                <a:gd name="T79" fmla="*/ 6562 h 7261"/>
                <a:gd name="T80" fmla="*/ 2003 w 8730"/>
                <a:gd name="T81" fmla="*/ 6829 h 7261"/>
                <a:gd name="T82" fmla="*/ 1202 w 8730"/>
                <a:gd name="T83" fmla="*/ 7100 h 7261"/>
                <a:gd name="T84" fmla="*/ 618 w 8730"/>
                <a:gd name="T85" fmla="*/ 7225 h 7261"/>
                <a:gd name="T86" fmla="*/ 253 w 8730"/>
                <a:gd name="T87" fmla="*/ 7260 h 7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730" h="7261">
                  <a:moveTo>
                    <a:pt x="6872" y="229"/>
                  </a:moveTo>
                  <a:lnTo>
                    <a:pt x="1620" y="5483"/>
                  </a:lnTo>
                  <a:lnTo>
                    <a:pt x="1516" y="5587"/>
                  </a:lnTo>
                  <a:lnTo>
                    <a:pt x="1310" y="5807"/>
                  </a:lnTo>
                  <a:lnTo>
                    <a:pt x="1014" y="6146"/>
                  </a:lnTo>
                  <a:lnTo>
                    <a:pt x="658" y="6579"/>
                  </a:lnTo>
                  <a:lnTo>
                    <a:pt x="380" y="6939"/>
                  </a:lnTo>
                  <a:lnTo>
                    <a:pt x="284" y="7067"/>
                  </a:lnTo>
                  <a:lnTo>
                    <a:pt x="353" y="7064"/>
                  </a:lnTo>
                  <a:lnTo>
                    <a:pt x="530" y="7045"/>
                  </a:lnTo>
                  <a:lnTo>
                    <a:pt x="757" y="7009"/>
                  </a:lnTo>
                  <a:lnTo>
                    <a:pt x="1032" y="6949"/>
                  </a:lnTo>
                  <a:lnTo>
                    <a:pt x="1356" y="6858"/>
                  </a:lnTo>
                  <a:lnTo>
                    <a:pt x="1728" y="6733"/>
                  </a:lnTo>
                  <a:lnTo>
                    <a:pt x="2147" y="6567"/>
                  </a:lnTo>
                  <a:lnTo>
                    <a:pt x="2614" y="6354"/>
                  </a:lnTo>
                  <a:lnTo>
                    <a:pt x="2997" y="6158"/>
                  </a:lnTo>
                  <a:lnTo>
                    <a:pt x="3267" y="6012"/>
                  </a:lnTo>
                  <a:lnTo>
                    <a:pt x="3549" y="5850"/>
                  </a:lnTo>
                  <a:lnTo>
                    <a:pt x="3841" y="5673"/>
                  </a:lnTo>
                  <a:lnTo>
                    <a:pt x="4146" y="5480"/>
                  </a:lnTo>
                  <a:lnTo>
                    <a:pt x="4463" y="5270"/>
                  </a:lnTo>
                  <a:lnTo>
                    <a:pt x="4793" y="5041"/>
                  </a:lnTo>
                  <a:lnTo>
                    <a:pt x="5132" y="4795"/>
                  </a:lnTo>
                  <a:lnTo>
                    <a:pt x="5485" y="4530"/>
                  </a:lnTo>
                  <a:lnTo>
                    <a:pt x="5849" y="4245"/>
                  </a:lnTo>
                  <a:lnTo>
                    <a:pt x="6225" y="3940"/>
                  </a:lnTo>
                  <a:lnTo>
                    <a:pt x="6612" y="3611"/>
                  </a:lnTo>
                  <a:lnTo>
                    <a:pt x="7011" y="3263"/>
                  </a:lnTo>
                  <a:lnTo>
                    <a:pt x="7422" y="2891"/>
                  </a:lnTo>
                  <a:lnTo>
                    <a:pt x="7845" y="2497"/>
                  </a:lnTo>
                  <a:lnTo>
                    <a:pt x="8278" y="2078"/>
                  </a:lnTo>
                  <a:lnTo>
                    <a:pt x="8500" y="1858"/>
                  </a:lnTo>
                  <a:lnTo>
                    <a:pt x="6872" y="229"/>
                  </a:lnTo>
                  <a:close/>
                  <a:moveTo>
                    <a:pt x="199" y="7261"/>
                  </a:moveTo>
                  <a:lnTo>
                    <a:pt x="199" y="7261"/>
                  </a:lnTo>
                  <a:lnTo>
                    <a:pt x="104" y="7259"/>
                  </a:lnTo>
                  <a:lnTo>
                    <a:pt x="85" y="7257"/>
                  </a:lnTo>
                  <a:lnTo>
                    <a:pt x="60" y="7251"/>
                  </a:lnTo>
                  <a:lnTo>
                    <a:pt x="20" y="7221"/>
                  </a:lnTo>
                  <a:lnTo>
                    <a:pt x="9" y="7200"/>
                  </a:lnTo>
                  <a:lnTo>
                    <a:pt x="0" y="7176"/>
                  </a:lnTo>
                  <a:lnTo>
                    <a:pt x="4" y="7128"/>
                  </a:lnTo>
                  <a:lnTo>
                    <a:pt x="17" y="7106"/>
                  </a:lnTo>
                  <a:lnTo>
                    <a:pt x="43" y="7070"/>
                  </a:lnTo>
                  <a:lnTo>
                    <a:pt x="285" y="6745"/>
                  </a:lnTo>
                  <a:lnTo>
                    <a:pt x="586" y="6363"/>
                  </a:lnTo>
                  <a:lnTo>
                    <a:pt x="821" y="6076"/>
                  </a:lnTo>
                  <a:lnTo>
                    <a:pt x="1075" y="5781"/>
                  </a:lnTo>
                  <a:lnTo>
                    <a:pt x="1343" y="5489"/>
                  </a:lnTo>
                  <a:lnTo>
                    <a:pt x="1479" y="5351"/>
                  </a:lnTo>
                  <a:lnTo>
                    <a:pt x="6804" y="26"/>
                  </a:lnTo>
                  <a:lnTo>
                    <a:pt x="6818" y="13"/>
                  </a:lnTo>
                  <a:lnTo>
                    <a:pt x="6853" y="0"/>
                  </a:lnTo>
                  <a:lnTo>
                    <a:pt x="6890" y="0"/>
                  </a:lnTo>
                  <a:lnTo>
                    <a:pt x="6925" y="13"/>
                  </a:lnTo>
                  <a:lnTo>
                    <a:pt x="6939" y="26"/>
                  </a:lnTo>
                  <a:lnTo>
                    <a:pt x="8704" y="1790"/>
                  </a:lnTo>
                  <a:lnTo>
                    <a:pt x="8717" y="1806"/>
                  </a:lnTo>
                  <a:lnTo>
                    <a:pt x="8730" y="1840"/>
                  </a:lnTo>
                  <a:lnTo>
                    <a:pt x="8730" y="1876"/>
                  </a:lnTo>
                  <a:lnTo>
                    <a:pt x="8717" y="1911"/>
                  </a:lnTo>
                  <a:lnTo>
                    <a:pt x="8704" y="1927"/>
                  </a:lnTo>
                  <a:lnTo>
                    <a:pt x="8467" y="2161"/>
                  </a:lnTo>
                  <a:lnTo>
                    <a:pt x="8003" y="2609"/>
                  </a:lnTo>
                  <a:lnTo>
                    <a:pt x="7554" y="3031"/>
                  </a:lnTo>
                  <a:lnTo>
                    <a:pt x="7116" y="3426"/>
                  </a:lnTo>
                  <a:lnTo>
                    <a:pt x="6692" y="3796"/>
                  </a:lnTo>
                  <a:lnTo>
                    <a:pt x="6280" y="4141"/>
                  </a:lnTo>
                  <a:lnTo>
                    <a:pt x="5881" y="4462"/>
                  </a:lnTo>
                  <a:lnTo>
                    <a:pt x="5495" y="4762"/>
                  </a:lnTo>
                  <a:lnTo>
                    <a:pt x="5122" y="5038"/>
                  </a:lnTo>
                  <a:lnTo>
                    <a:pt x="4762" y="5295"/>
                  </a:lnTo>
                  <a:lnTo>
                    <a:pt x="4416" y="5529"/>
                  </a:lnTo>
                  <a:lnTo>
                    <a:pt x="4083" y="5745"/>
                  </a:lnTo>
                  <a:lnTo>
                    <a:pt x="3762" y="5943"/>
                  </a:lnTo>
                  <a:lnTo>
                    <a:pt x="3455" y="6122"/>
                  </a:lnTo>
                  <a:lnTo>
                    <a:pt x="3162" y="6285"/>
                  </a:lnTo>
                  <a:lnTo>
                    <a:pt x="2881" y="6431"/>
                  </a:lnTo>
                  <a:lnTo>
                    <a:pt x="2613" y="6562"/>
                  </a:lnTo>
                  <a:lnTo>
                    <a:pt x="2360" y="6678"/>
                  </a:lnTo>
                  <a:lnTo>
                    <a:pt x="2003" y="6829"/>
                  </a:lnTo>
                  <a:lnTo>
                    <a:pt x="1575" y="6986"/>
                  </a:lnTo>
                  <a:lnTo>
                    <a:pt x="1202" y="7100"/>
                  </a:lnTo>
                  <a:lnTo>
                    <a:pt x="883" y="7178"/>
                  </a:lnTo>
                  <a:lnTo>
                    <a:pt x="618" y="7225"/>
                  </a:lnTo>
                  <a:lnTo>
                    <a:pt x="407" y="7251"/>
                  </a:lnTo>
                  <a:lnTo>
                    <a:pt x="253" y="7260"/>
                  </a:lnTo>
                  <a:lnTo>
                    <a:pt x="199" y="7261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C1ADDE85-87DC-491B-9FE2-F7A670AC96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8" y="2262"/>
              <a:ext cx="2434" cy="1674"/>
            </a:xfrm>
            <a:custGeom>
              <a:avLst/>
              <a:gdLst>
                <a:gd name="T0" fmla="*/ 97 w 7303"/>
                <a:gd name="T1" fmla="*/ 5022 h 5022"/>
                <a:gd name="T2" fmla="*/ 81 w 7303"/>
                <a:gd name="T3" fmla="*/ 5020 h 5022"/>
                <a:gd name="T4" fmla="*/ 52 w 7303"/>
                <a:gd name="T5" fmla="*/ 5012 h 5022"/>
                <a:gd name="T6" fmla="*/ 28 w 7303"/>
                <a:gd name="T7" fmla="*/ 4993 h 5022"/>
                <a:gd name="T8" fmla="*/ 10 w 7303"/>
                <a:gd name="T9" fmla="*/ 4969 h 5022"/>
                <a:gd name="T10" fmla="*/ 5 w 7303"/>
                <a:gd name="T11" fmla="*/ 4953 h 5022"/>
                <a:gd name="T12" fmla="*/ 0 w 7303"/>
                <a:gd name="T13" fmla="*/ 4934 h 5022"/>
                <a:gd name="T14" fmla="*/ 5 w 7303"/>
                <a:gd name="T15" fmla="*/ 4897 h 5022"/>
                <a:gd name="T16" fmla="*/ 22 w 7303"/>
                <a:gd name="T17" fmla="*/ 4865 h 5022"/>
                <a:gd name="T18" fmla="*/ 51 w 7303"/>
                <a:gd name="T19" fmla="*/ 4840 h 5022"/>
                <a:gd name="T20" fmla="*/ 70 w 7303"/>
                <a:gd name="T21" fmla="*/ 4833 h 5022"/>
                <a:gd name="T22" fmla="*/ 264 w 7303"/>
                <a:gd name="T23" fmla="*/ 4774 h 5022"/>
                <a:gd name="T24" fmla="*/ 660 w 7303"/>
                <a:gd name="T25" fmla="*/ 4635 h 5022"/>
                <a:gd name="T26" fmla="*/ 1061 w 7303"/>
                <a:gd name="T27" fmla="*/ 4472 h 5022"/>
                <a:gd name="T28" fmla="*/ 1470 w 7303"/>
                <a:gd name="T29" fmla="*/ 4286 h 5022"/>
                <a:gd name="T30" fmla="*/ 1888 w 7303"/>
                <a:gd name="T31" fmla="*/ 4077 h 5022"/>
                <a:gd name="T32" fmla="*/ 2311 w 7303"/>
                <a:gd name="T33" fmla="*/ 3845 h 5022"/>
                <a:gd name="T34" fmla="*/ 2740 w 7303"/>
                <a:gd name="T35" fmla="*/ 3591 h 5022"/>
                <a:gd name="T36" fmla="*/ 3176 w 7303"/>
                <a:gd name="T37" fmla="*/ 3311 h 5022"/>
                <a:gd name="T38" fmla="*/ 3620 w 7303"/>
                <a:gd name="T39" fmla="*/ 3010 h 5022"/>
                <a:gd name="T40" fmla="*/ 4069 w 7303"/>
                <a:gd name="T41" fmla="*/ 2686 h 5022"/>
                <a:gd name="T42" fmla="*/ 4525 w 7303"/>
                <a:gd name="T43" fmla="*/ 2339 h 5022"/>
                <a:gd name="T44" fmla="*/ 4987 w 7303"/>
                <a:gd name="T45" fmla="*/ 1969 h 5022"/>
                <a:gd name="T46" fmla="*/ 5455 w 7303"/>
                <a:gd name="T47" fmla="*/ 1578 h 5022"/>
                <a:gd name="T48" fmla="*/ 5929 w 7303"/>
                <a:gd name="T49" fmla="*/ 1163 h 5022"/>
                <a:gd name="T50" fmla="*/ 6408 w 7303"/>
                <a:gd name="T51" fmla="*/ 725 h 5022"/>
                <a:gd name="T52" fmla="*/ 6895 w 7303"/>
                <a:gd name="T53" fmla="*/ 264 h 5022"/>
                <a:gd name="T54" fmla="*/ 7140 w 7303"/>
                <a:gd name="T55" fmla="*/ 25 h 5022"/>
                <a:gd name="T56" fmla="*/ 7154 w 7303"/>
                <a:gd name="T57" fmla="*/ 12 h 5022"/>
                <a:gd name="T58" fmla="*/ 7190 w 7303"/>
                <a:gd name="T59" fmla="*/ 0 h 5022"/>
                <a:gd name="T60" fmla="*/ 7226 w 7303"/>
                <a:gd name="T61" fmla="*/ 0 h 5022"/>
                <a:gd name="T62" fmla="*/ 7261 w 7303"/>
                <a:gd name="T63" fmla="*/ 14 h 5022"/>
                <a:gd name="T64" fmla="*/ 7275 w 7303"/>
                <a:gd name="T65" fmla="*/ 27 h 5022"/>
                <a:gd name="T66" fmla="*/ 7288 w 7303"/>
                <a:gd name="T67" fmla="*/ 41 h 5022"/>
                <a:gd name="T68" fmla="*/ 7303 w 7303"/>
                <a:gd name="T69" fmla="*/ 76 h 5022"/>
                <a:gd name="T70" fmla="*/ 7301 w 7303"/>
                <a:gd name="T71" fmla="*/ 113 h 5022"/>
                <a:gd name="T72" fmla="*/ 7287 w 7303"/>
                <a:gd name="T73" fmla="*/ 148 h 5022"/>
                <a:gd name="T74" fmla="*/ 7274 w 7303"/>
                <a:gd name="T75" fmla="*/ 162 h 5022"/>
                <a:gd name="T76" fmla="*/ 7028 w 7303"/>
                <a:gd name="T77" fmla="*/ 404 h 5022"/>
                <a:gd name="T78" fmla="*/ 6537 w 7303"/>
                <a:gd name="T79" fmla="*/ 868 h 5022"/>
                <a:gd name="T80" fmla="*/ 6053 w 7303"/>
                <a:gd name="T81" fmla="*/ 1310 h 5022"/>
                <a:gd name="T82" fmla="*/ 5573 w 7303"/>
                <a:gd name="T83" fmla="*/ 1727 h 5022"/>
                <a:gd name="T84" fmla="*/ 5101 w 7303"/>
                <a:gd name="T85" fmla="*/ 2123 h 5022"/>
                <a:gd name="T86" fmla="*/ 4635 w 7303"/>
                <a:gd name="T87" fmla="*/ 2498 h 5022"/>
                <a:gd name="T88" fmla="*/ 4174 w 7303"/>
                <a:gd name="T89" fmla="*/ 2848 h 5022"/>
                <a:gd name="T90" fmla="*/ 3721 w 7303"/>
                <a:gd name="T91" fmla="*/ 3174 h 5022"/>
                <a:gd name="T92" fmla="*/ 3271 w 7303"/>
                <a:gd name="T93" fmla="*/ 3478 h 5022"/>
                <a:gd name="T94" fmla="*/ 2831 w 7303"/>
                <a:gd name="T95" fmla="*/ 3759 h 5022"/>
                <a:gd name="T96" fmla="*/ 2396 w 7303"/>
                <a:gd name="T97" fmla="*/ 4017 h 5022"/>
                <a:gd name="T98" fmla="*/ 1967 w 7303"/>
                <a:gd name="T99" fmla="*/ 4252 h 5022"/>
                <a:gd name="T100" fmla="*/ 1545 w 7303"/>
                <a:gd name="T101" fmla="*/ 4463 h 5022"/>
                <a:gd name="T102" fmla="*/ 1131 w 7303"/>
                <a:gd name="T103" fmla="*/ 4652 h 5022"/>
                <a:gd name="T104" fmla="*/ 722 w 7303"/>
                <a:gd name="T105" fmla="*/ 4816 h 5022"/>
                <a:gd name="T106" fmla="*/ 321 w 7303"/>
                <a:gd name="T107" fmla="*/ 4957 h 5022"/>
                <a:gd name="T108" fmla="*/ 124 w 7303"/>
                <a:gd name="T109" fmla="*/ 5018 h 5022"/>
                <a:gd name="T110" fmla="*/ 110 w 7303"/>
                <a:gd name="T111" fmla="*/ 5020 h 5022"/>
                <a:gd name="T112" fmla="*/ 97 w 7303"/>
                <a:gd name="T113" fmla="*/ 5022 h 5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303" h="5022">
                  <a:moveTo>
                    <a:pt x="97" y="5022"/>
                  </a:moveTo>
                  <a:lnTo>
                    <a:pt x="81" y="5020"/>
                  </a:lnTo>
                  <a:lnTo>
                    <a:pt x="52" y="5012"/>
                  </a:lnTo>
                  <a:lnTo>
                    <a:pt x="28" y="4993"/>
                  </a:lnTo>
                  <a:lnTo>
                    <a:pt x="10" y="4969"/>
                  </a:lnTo>
                  <a:lnTo>
                    <a:pt x="5" y="4953"/>
                  </a:lnTo>
                  <a:lnTo>
                    <a:pt x="0" y="4934"/>
                  </a:lnTo>
                  <a:lnTo>
                    <a:pt x="5" y="4897"/>
                  </a:lnTo>
                  <a:lnTo>
                    <a:pt x="22" y="4865"/>
                  </a:lnTo>
                  <a:lnTo>
                    <a:pt x="51" y="4840"/>
                  </a:lnTo>
                  <a:lnTo>
                    <a:pt x="70" y="4833"/>
                  </a:lnTo>
                  <a:lnTo>
                    <a:pt x="264" y="4774"/>
                  </a:lnTo>
                  <a:lnTo>
                    <a:pt x="660" y="4635"/>
                  </a:lnTo>
                  <a:lnTo>
                    <a:pt x="1061" y="4472"/>
                  </a:lnTo>
                  <a:lnTo>
                    <a:pt x="1470" y="4286"/>
                  </a:lnTo>
                  <a:lnTo>
                    <a:pt x="1888" y="4077"/>
                  </a:lnTo>
                  <a:lnTo>
                    <a:pt x="2311" y="3845"/>
                  </a:lnTo>
                  <a:lnTo>
                    <a:pt x="2740" y="3591"/>
                  </a:lnTo>
                  <a:lnTo>
                    <a:pt x="3176" y="3311"/>
                  </a:lnTo>
                  <a:lnTo>
                    <a:pt x="3620" y="3010"/>
                  </a:lnTo>
                  <a:lnTo>
                    <a:pt x="4069" y="2686"/>
                  </a:lnTo>
                  <a:lnTo>
                    <a:pt x="4525" y="2339"/>
                  </a:lnTo>
                  <a:lnTo>
                    <a:pt x="4987" y="1969"/>
                  </a:lnTo>
                  <a:lnTo>
                    <a:pt x="5455" y="1578"/>
                  </a:lnTo>
                  <a:lnTo>
                    <a:pt x="5929" y="1163"/>
                  </a:lnTo>
                  <a:lnTo>
                    <a:pt x="6408" y="725"/>
                  </a:lnTo>
                  <a:lnTo>
                    <a:pt x="6895" y="264"/>
                  </a:lnTo>
                  <a:lnTo>
                    <a:pt x="7140" y="25"/>
                  </a:lnTo>
                  <a:lnTo>
                    <a:pt x="7154" y="12"/>
                  </a:lnTo>
                  <a:lnTo>
                    <a:pt x="7190" y="0"/>
                  </a:lnTo>
                  <a:lnTo>
                    <a:pt x="7226" y="0"/>
                  </a:lnTo>
                  <a:lnTo>
                    <a:pt x="7261" y="14"/>
                  </a:lnTo>
                  <a:lnTo>
                    <a:pt x="7275" y="27"/>
                  </a:lnTo>
                  <a:lnTo>
                    <a:pt x="7288" y="41"/>
                  </a:lnTo>
                  <a:lnTo>
                    <a:pt x="7303" y="76"/>
                  </a:lnTo>
                  <a:lnTo>
                    <a:pt x="7301" y="113"/>
                  </a:lnTo>
                  <a:lnTo>
                    <a:pt x="7287" y="148"/>
                  </a:lnTo>
                  <a:lnTo>
                    <a:pt x="7274" y="162"/>
                  </a:lnTo>
                  <a:lnTo>
                    <a:pt x="7028" y="404"/>
                  </a:lnTo>
                  <a:lnTo>
                    <a:pt x="6537" y="868"/>
                  </a:lnTo>
                  <a:lnTo>
                    <a:pt x="6053" y="1310"/>
                  </a:lnTo>
                  <a:lnTo>
                    <a:pt x="5573" y="1727"/>
                  </a:lnTo>
                  <a:lnTo>
                    <a:pt x="5101" y="2123"/>
                  </a:lnTo>
                  <a:lnTo>
                    <a:pt x="4635" y="2498"/>
                  </a:lnTo>
                  <a:lnTo>
                    <a:pt x="4174" y="2848"/>
                  </a:lnTo>
                  <a:lnTo>
                    <a:pt x="3721" y="3174"/>
                  </a:lnTo>
                  <a:lnTo>
                    <a:pt x="3271" y="3478"/>
                  </a:lnTo>
                  <a:lnTo>
                    <a:pt x="2831" y="3759"/>
                  </a:lnTo>
                  <a:lnTo>
                    <a:pt x="2396" y="4017"/>
                  </a:lnTo>
                  <a:lnTo>
                    <a:pt x="1967" y="4252"/>
                  </a:lnTo>
                  <a:lnTo>
                    <a:pt x="1545" y="4463"/>
                  </a:lnTo>
                  <a:lnTo>
                    <a:pt x="1131" y="4652"/>
                  </a:lnTo>
                  <a:lnTo>
                    <a:pt x="722" y="4816"/>
                  </a:lnTo>
                  <a:lnTo>
                    <a:pt x="321" y="4957"/>
                  </a:lnTo>
                  <a:lnTo>
                    <a:pt x="124" y="5018"/>
                  </a:lnTo>
                  <a:lnTo>
                    <a:pt x="110" y="5020"/>
                  </a:lnTo>
                  <a:lnTo>
                    <a:pt x="97" y="502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8F87AE27-1496-4121-8E21-C9221B2A8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" y="2171"/>
              <a:ext cx="109" cy="109"/>
            </a:xfrm>
            <a:custGeom>
              <a:avLst/>
              <a:gdLst>
                <a:gd name="T0" fmla="*/ 95 w 325"/>
                <a:gd name="T1" fmla="*/ 327 h 327"/>
                <a:gd name="T2" fmla="*/ 76 w 325"/>
                <a:gd name="T3" fmla="*/ 325 h 327"/>
                <a:gd name="T4" fmla="*/ 42 w 325"/>
                <a:gd name="T5" fmla="*/ 311 h 327"/>
                <a:gd name="T6" fmla="*/ 27 w 325"/>
                <a:gd name="T7" fmla="*/ 298 h 327"/>
                <a:gd name="T8" fmla="*/ 14 w 325"/>
                <a:gd name="T9" fmla="*/ 283 h 327"/>
                <a:gd name="T10" fmla="*/ 0 w 325"/>
                <a:gd name="T11" fmla="*/ 249 h 327"/>
                <a:gd name="T12" fmla="*/ 0 w 325"/>
                <a:gd name="T13" fmla="*/ 211 h 327"/>
                <a:gd name="T14" fmla="*/ 14 w 325"/>
                <a:gd name="T15" fmla="*/ 177 h 327"/>
                <a:gd name="T16" fmla="*/ 27 w 325"/>
                <a:gd name="T17" fmla="*/ 163 h 327"/>
                <a:gd name="T18" fmla="*/ 163 w 325"/>
                <a:gd name="T19" fmla="*/ 27 h 327"/>
                <a:gd name="T20" fmla="*/ 177 w 325"/>
                <a:gd name="T21" fmla="*/ 14 h 327"/>
                <a:gd name="T22" fmla="*/ 212 w 325"/>
                <a:gd name="T23" fmla="*/ 0 h 327"/>
                <a:gd name="T24" fmla="*/ 249 w 325"/>
                <a:gd name="T25" fmla="*/ 0 h 327"/>
                <a:gd name="T26" fmla="*/ 284 w 325"/>
                <a:gd name="T27" fmla="*/ 14 h 327"/>
                <a:gd name="T28" fmla="*/ 298 w 325"/>
                <a:gd name="T29" fmla="*/ 27 h 327"/>
                <a:gd name="T30" fmla="*/ 311 w 325"/>
                <a:gd name="T31" fmla="*/ 42 h 327"/>
                <a:gd name="T32" fmla="*/ 325 w 325"/>
                <a:gd name="T33" fmla="*/ 76 h 327"/>
                <a:gd name="T34" fmla="*/ 325 w 325"/>
                <a:gd name="T35" fmla="*/ 114 h 327"/>
                <a:gd name="T36" fmla="*/ 311 w 325"/>
                <a:gd name="T37" fmla="*/ 148 h 327"/>
                <a:gd name="T38" fmla="*/ 298 w 325"/>
                <a:gd name="T39" fmla="*/ 163 h 327"/>
                <a:gd name="T40" fmla="*/ 163 w 325"/>
                <a:gd name="T41" fmla="*/ 298 h 327"/>
                <a:gd name="T42" fmla="*/ 148 w 325"/>
                <a:gd name="T43" fmla="*/ 311 h 327"/>
                <a:gd name="T44" fmla="*/ 114 w 325"/>
                <a:gd name="T45" fmla="*/ 325 h 327"/>
                <a:gd name="T46" fmla="*/ 95 w 325"/>
                <a:gd name="T47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5" h="327">
                  <a:moveTo>
                    <a:pt x="95" y="327"/>
                  </a:moveTo>
                  <a:lnTo>
                    <a:pt x="76" y="325"/>
                  </a:lnTo>
                  <a:lnTo>
                    <a:pt x="42" y="311"/>
                  </a:lnTo>
                  <a:lnTo>
                    <a:pt x="27" y="298"/>
                  </a:lnTo>
                  <a:lnTo>
                    <a:pt x="14" y="283"/>
                  </a:lnTo>
                  <a:lnTo>
                    <a:pt x="0" y="249"/>
                  </a:lnTo>
                  <a:lnTo>
                    <a:pt x="0" y="211"/>
                  </a:lnTo>
                  <a:lnTo>
                    <a:pt x="14" y="177"/>
                  </a:lnTo>
                  <a:lnTo>
                    <a:pt x="27" y="163"/>
                  </a:lnTo>
                  <a:lnTo>
                    <a:pt x="163" y="27"/>
                  </a:lnTo>
                  <a:lnTo>
                    <a:pt x="177" y="14"/>
                  </a:lnTo>
                  <a:lnTo>
                    <a:pt x="212" y="0"/>
                  </a:lnTo>
                  <a:lnTo>
                    <a:pt x="249" y="0"/>
                  </a:lnTo>
                  <a:lnTo>
                    <a:pt x="284" y="14"/>
                  </a:lnTo>
                  <a:lnTo>
                    <a:pt x="298" y="27"/>
                  </a:lnTo>
                  <a:lnTo>
                    <a:pt x="311" y="42"/>
                  </a:lnTo>
                  <a:lnTo>
                    <a:pt x="325" y="76"/>
                  </a:lnTo>
                  <a:lnTo>
                    <a:pt x="325" y="114"/>
                  </a:lnTo>
                  <a:lnTo>
                    <a:pt x="311" y="148"/>
                  </a:lnTo>
                  <a:lnTo>
                    <a:pt x="298" y="163"/>
                  </a:lnTo>
                  <a:lnTo>
                    <a:pt x="163" y="298"/>
                  </a:lnTo>
                  <a:lnTo>
                    <a:pt x="148" y="311"/>
                  </a:lnTo>
                  <a:lnTo>
                    <a:pt x="114" y="325"/>
                  </a:lnTo>
                  <a:lnTo>
                    <a:pt x="95" y="327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E3187011-6921-411C-A3AF-FD95A118C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9" y="1900"/>
              <a:ext cx="335" cy="335"/>
            </a:xfrm>
            <a:custGeom>
              <a:avLst/>
              <a:gdLst>
                <a:gd name="T0" fmla="*/ 908 w 1003"/>
                <a:gd name="T1" fmla="*/ 1005 h 1005"/>
                <a:gd name="T2" fmla="*/ 890 w 1003"/>
                <a:gd name="T3" fmla="*/ 1005 h 1005"/>
                <a:gd name="T4" fmla="*/ 855 w 1003"/>
                <a:gd name="T5" fmla="*/ 991 h 1005"/>
                <a:gd name="T6" fmla="*/ 841 w 1003"/>
                <a:gd name="T7" fmla="*/ 978 h 1005"/>
                <a:gd name="T8" fmla="*/ 26 w 1003"/>
                <a:gd name="T9" fmla="*/ 163 h 1005"/>
                <a:gd name="T10" fmla="*/ 14 w 1003"/>
                <a:gd name="T11" fmla="*/ 148 h 1005"/>
                <a:gd name="T12" fmla="*/ 0 w 1003"/>
                <a:gd name="T13" fmla="*/ 114 h 1005"/>
                <a:gd name="T14" fmla="*/ 0 w 1003"/>
                <a:gd name="T15" fmla="*/ 76 h 1005"/>
                <a:gd name="T16" fmla="*/ 14 w 1003"/>
                <a:gd name="T17" fmla="*/ 42 h 1005"/>
                <a:gd name="T18" fmla="*/ 26 w 1003"/>
                <a:gd name="T19" fmla="*/ 27 h 1005"/>
                <a:gd name="T20" fmla="*/ 42 w 1003"/>
                <a:gd name="T21" fmla="*/ 14 h 1005"/>
                <a:gd name="T22" fmla="*/ 76 w 1003"/>
                <a:gd name="T23" fmla="*/ 0 h 1005"/>
                <a:gd name="T24" fmla="*/ 112 w 1003"/>
                <a:gd name="T25" fmla="*/ 0 h 1005"/>
                <a:gd name="T26" fmla="*/ 147 w 1003"/>
                <a:gd name="T27" fmla="*/ 14 h 1005"/>
                <a:gd name="T28" fmla="*/ 163 w 1003"/>
                <a:gd name="T29" fmla="*/ 27 h 1005"/>
                <a:gd name="T30" fmla="*/ 976 w 1003"/>
                <a:gd name="T31" fmla="*/ 842 h 1005"/>
                <a:gd name="T32" fmla="*/ 989 w 1003"/>
                <a:gd name="T33" fmla="*/ 857 h 1005"/>
                <a:gd name="T34" fmla="*/ 1003 w 1003"/>
                <a:gd name="T35" fmla="*/ 891 h 1005"/>
                <a:gd name="T36" fmla="*/ 1003 w 1003"/>
                <a:gd name="T37" fmla="*/ 929 h 1005"/>
                <a:gd name="T38" fmla="*/ 989 w 1003"/>
                <a:gd name="T39" fmla="*/ 963 h 1005"/>
                <a:gd name="T40" fmla="*/ 976 w 1003"/>
                <a:gd name="T41" fmla="*/ 978 h 1005"/>
                <a:gd name="T42" fmla="*/ 962 w 1003"/>
                <a:gd name="T43" fmla="*/ 991 h 1005"/>
                <a:gd name="T44" fmla="*/ 927 w 1003"/>
                <a:gd name="T45" fmla="*/ 1005 h 1005"/>
                <a:gd name="T46" fmla="*/ 908 w 1003"/>
                <a:gd name="T47" fmla="*/ 1005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3" h="1005">
                  <a:moveTo>
                    <a:pt x="908" y="1005"/>
                  </a:moveTo>
                  <a:lnTo>
                    <a:pt x="890" y="1005"/>
                  </a:lnTo>
                  <a:lnTo>
                    <a:pt x="855" y="991"/>
                  </a:lnTo>
                  <a:lnTo>
                    <a:pt x="841" y="978"/>
                  </a:lnTo>
                  <a:lnTo>
                    <a:pt x="26" y="163"/>
                  </a:lnTo>
                  <a:lnTo>
                    <a:pt x="14" y="148"/>
                  </a:lnTo>
                  <a:lnTo>
                    <a:pt x="0" y="114"/>
                  </a:lnTo>
                  <a:lnTo>
                    <a:pt x="0" y="76"/>
                  </a:lnTo>
                  <a:lnTo>
                    <a:pt x="14" y="42"/>
                  </a:lnTo>
                  <a:lnTo>
                    <a:pt x="26" y="27"/>
                  </a:lnTo>
                  <a:lnTo>
                    <a:pt x="42" y="14"/>
                  </a:lnTo>
                  <a:lnTo>
                    <a:pt x="76" y="0"/>
                  </a:lnTo>
                  <a:lnTo>
                    <a:pt x="112" y="0"/>
                  </a:lnTo>
                  <a:lnTo>
                    <a:pt x="147" y="14"/>
                  </a:lnTo>
                  <a:lnTo>
                    <a:pt x="163" y="27"/>
                  </a:lnTo>
                  <a:lnTo>
                    <a:pt x="976" y="842"/>
                  </a:lnTo>
                  <a:lnTo>
                    <a:pt x="989" y="857"/>
                  </a:lnTo>
                  <a:lnTo>
                    <a:pt x="1003" y="891"/>
                  </a:lnTo>
                  <a:lnTo>
                    <a:pt x="1003" y="929"/>
                  </a:lnTo>
                  <a:lnTo>
                    <a:pt x="989" y="963"/>
                  </a:lnTo>
                  <a:lnTo>
                    <a:pt x="976" y="978"/>
                  </a:lnTo>
                  <a:lnTo>
                    <a:pt x="962" y="991"/>
                  </a:lnTo>
                  <a:lnTo>
                    <a:pt x="927" y="1005"/>
                  </a:lnTo>
                  <a:lnTo>
                    <a:pt x="908" y="100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FE78196D-4CF7-40A1-B1D3-C174E50CF4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" y="304"/>
              <a:ext cx="1252" cy="1252"/>
            </a:xfrm>
            <a:custGeom>
              <a:avLst/>
              <a:gdLst>
                <a:gd name="T0" fmla="*/ 95 w 3758"/>
                <a:gd name="T1" fmla="*/ 3758 h 3758"/>
                <a:gd name="T2" fmla="*/ 77 w 3758"/>
                <a:gd name="T3" fmla="*/ 3757 h 3758"/>
                <a:gd name="T4" fmla="*/ 42 w 3758"/>
                <a:gd name="T5" fmla="*/ 3743 h 3758"/>
                <a:gd name="T6" fmla="*/ 28 w 3758"/>
                <a:gd name="T7" fmla="*/ 3730 h 3758"/>
                <a:gd name="T8" fmla="*/ 15 w 3758"/>
                <a:gd name="T9" fmla="*/ 3715 h 3758"/>
                <a:gd name="T10" fmla="*/ 0 w 3758"/>
                <a:gd name="T11" fmla="*/ 3681 h 3758"/>
                <a:gd name="T12" fmla="*/ 0 w 3758"/>
                <a:gd name="T13" fmla="*/ 3643 h 3758"/>
                <a:gd name="T14" fmla="*/ 15 w 3758"/>
                <a:gd name="T15" fmla="*/ 3609 h 3758"/>
                <a:gd name="T16" fmla="*/ 28 w 3758"/>
                <a:gd name="T17" fmla="*/ 3594 h 3758"/>
                <a:gd name="T18" fmla="*/ 3595 w 3758"/>
                <a:gd name="T19" fmla="*/ 26 h 3758"/>
                <a:gd name="T20" fmla="*/ 3610 w 3758"/>
                <a:gd name="T21" fmla="*/ 13 h 3758"/>
                <a:gd name="T22" fmla="*/ 3644 w 3758"/>
                <a:gd name="T23" fmla="*/ 0 h 3758"/>
                <a:gd name="T24" fmla="*/ 3682 w 3758"/>
                <a:gd name="T25" fmla="*/ 0 h 3758"/>
                <a:gd name="T26" fmla="*/ 3716 w 3758"/>
                <a:gd name="T27" fmla="*/ 13 h 3758"/>
                <a:gd name="T28" fmla="*/ 3731 w 3758"/>
                <a:gd name="T29" fmla="*/ 26 h 3758"/>
                <a:gd name="T30" fmla="*/ 3744 w 3758"/>
                <a:gd name="T31" fmla="*/ 42 h 3758"/>
                <a:gd name="T32" fmla="*/ 3758 w 3758"/>
                <a:gd name="T33" fmla="*/ 77 h 3758"/>
                <a:gd name="T34" fmla="*/ 3758 w 3758"/>
                <a:gd name="T35" fmla="*/ 113 h 3758"/>
                <a:gd name="T36" fmla="*/ 3744 w 3758"/>
                <a:gd name="T37" fmla="*/ 147 h 3758"/>
                <a:gd name="T38" fmla="*/ 3731 w 3758"/>
                <a:gd name="T39" fmla="*/ 163 h 3758"/>
                <a:gd name="T40" fmla="*/ 163 w 3758"/>
                <a:gd name="T41" fmla="*/ 3730 h 3758"/>
                <a:gd name="T42" fmla="*/ 149 w 3758"/>
                <a:gd name="T43" fmla="*/ 3743 h 3758"/>
                <a:gd name="T44" fmla="*/ 114 w 3758"/>
                <a:gd name="T45" fmla="*/ 3757 h 3758"/>
                <a:gd name="T46" fmla="*/ 95 w 3758"/>
                <a:gd name="T47" fmla="*/ 3758 h 3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58" h="3758">
                  <a:moveTo>
                    <a:pt x="95" y="3758"/>
                  </a:moveTo>
                  <a:lnTo>
                    <a:pt x="77" y="3757"/>
                  </a:lnTo>
                  <a:lnTo>
                    <a:pt x="42" y="3743"/>
                  </a:lnTo>
                  <a:lnTo>
                    <a:pt x="28" y="3730"/>
                  </a:lnTo>
                  <a:lnTo>
                    <a:pt x="15" y="3715"/>
                  </a:lnTo>
                  <a:lnTo>
                    <a:pt x="0" y="3681"/>
                  </a:lnTo>
                  <a:lnTo>
                    <a:pt x="0" y="3643"/>
                  </a:lnTo>
                  <a:lnTo>
                    <a:pt x="15" y="3609"/>
                  </a:lnTo>
                  <a:lnTo>
                    <a:pt x="28" y="3594"/>
                  </a:lnTo>
                  <a:lnTo>
                    <a:pt x="3595" y="26"/>
                  </a:lnTo>
                  <a:lnTo>
                    <a:pt x="3610" y="13"/>
                  </a:lnTo>
                  <a:lnTo>
                    <a:pt x="3644" y="0"/>
                  </a:lnTo>
                  <a:lnTo>
                    <a:pt x="3682" y="0"/>
                  </a:lnTo>
                  <a:lnTo>
                    <a:pt x="3716" y="13"/>
                  </a:lnTo>
                  <a:lnTo>
                    <a:pt x="3731" y="26"/>
                  </a:lnTo>
                  <a:lnTo>
                    <a:pt x="3744" y="42"/>
                  </a:lnTo>
                  <a:lnTo>
                    <a:pt x="3758" y="77"/>
                  </a:lnTo>
                  <a:lnTo>
                    <a:pt x="3758" y="113"/>
                  </a:lnTo>
                  <a:lnTo>
                    <a:pt x="3744" y="147"/>
                  </a:lnTo>
                  <a:lnTo>
                    <a:pt x="3731" y="163"/>
                  </a:lnTo>
                  <a:lnTo>
                    <a:pt x="163" y="3730"/>
                  </a:lnTo>
                  <a:lnTo>
                    <a:pt x="149" y="3743"/>
                  </a:lnTo>
                  <a:lnTo>
                    <a:pt x="114" y="3757"/>
                  </a:lnTo>
                  <a:lnTo>
                    <a:pt x="95" y="3758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BED0C16A-364C-4B4F-8A5B-7F5E068D2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4" y="642"/>
              <a:ext cx="1127" cy="1186"/>
            </a:xfrm>
            <a:custGeom>
              <a:avLst/>
              <a:gdLst>
                <a:gd name="T0" fmla="*/ 96 w 3380"/>
                <a:gd name="T1" fmla="*/ 3557 h 3557"/>
                <a:gd name="T2" fmla="*/ 73 w 3380"/>
                <a:gd name="T3" fmla="*/ 3555 h 3557"/>
                <a:gd name="T4" fmla="*/ 31 w 3380"/>
                <a:gd name="T5" fmla="*/ 3534 h 3557"/>
                <a:gd name="T6" fmla="*/ 16 w 3380"/>
                <a:gd name="T7" fmla="*/ 3514 h 3557"/>
                <a:gd name="T8" fmla="*/ 6 w 3380"/>
                <a:gd name="T9" fmla="*/ 3496 h 3557"/>
                <a:gd name="T10" fmla="*/ 0 w 3380"/>
                <a:gd name="T11" fmla="*/ 3460 h 3557"/>
                <a:gd name="T12" fmla="*/ 7 w 3380"/>
                <a:gd name="T13" fmla="*/ 3424 h 3557"/>
                <a:gd name="T14" fmla="*/ 27 w 3380"/>
                <a:gd name="T15" fmla="*/ 3393 h 3557"/>
                <a:gd name="T16" fmla="*/ 43 w 3380"/>
                <a:gd name="T17" fmla="*/ 3381 h 3557"/>
                <a:gd name="T18" fmla="*/ 70 w 3380"/>
                <a:gd name="T19" fmla="*/ 3362 h 3557"/>
                <a:gd name="T20" fmla="*/ 350 w 3380"/>
                <a:gd name="T21" fmla="*/ 3159 h 3557"/>
                <a:gd name="T22" fmla="*/ 720 w 3380"/>
                <a:gd name="T23" fmla="*/ 2866 h 3557"/>
                <a:gd name="T24" fmla="*/ 1025 w 3380"/>
                <a:gd name="T25" fmla="*/ 2607 h 3557"/>
                <a:gd name="T26" fmla="*/ 1376 w 3380"/>
                <a:gd name="T27" fmla="*/ 2293 h 3557"/>
                <a:gd name="T28" fmla="*/ 1768 w 3380"/>
                <a:gd name="T29" fmla="*/ 1923 h 3557"/>
                <a:gd name="T30" fmla="*/ 1979 w 3380"/>
                <a:gd name="T31" fmla="*/ 1714 h 3557"/>
                <a:gd name="T32" fmla="*/ 2180 w 3380"/>
                <a:gd name="T33" fmla="*/ 1509 h 3557"/>
                <a:gd name="T34" fmla="*/ 2506 w 3380"/>
                <a:gd name="T35" fmla="*/ 1148 h 3557"/>
                <a:gd name="T36" fmla="*/ 2754 w 3380"/>
                <a:gd name="T37" fmla="*/ 841 h 3557"/>
                <a:gd name="T38" fmla="*/ 2935 w 3380"/>
                <a:gd name="T39" fmla="*/ 588 h 3557"/>
                <a:gd name="T40" fmla="*/ 3058 w 3380"/>
                <a:gd name="T41" fmla="*/ 386 h 3557"/>
                <a:gd name="T42" fmla="*/ 3134 w 3380"/>
                <a:gd name="T43" fmla="*/ 237 h 3557"/>
                <a:gd name="T44" fmla="*/ 3186 w 3380"/>
                <a:gd name="T45" fmla="*/ 98 h 3557"/>
                <a:gd name="T46" fmla="*/ 3190 w 3380"/>
                <a:gd name="T47" fmla="*/ 81 h 3557"/>
                <a:gd name="T48" fmla="*/ 3194 w 3380"/>
                <a:gd name="T49" fmla="*/ 62 h 3557"/>
                <a:gd name="T50" fmla="*/ 3215 w 3380"/>
                <a:gd name="T51" fmla="*/ 31 h 3557"/>
                <a:gd name="T52" fmla="*/ 3243 w 3380"/>
                <a:gd name="T53" fmla="*/ 9 h 3557"/>
                <a:gd name="T54" fmla="*/ 3279 w 3380"/>
                <a:gd name="T55" fmla="*/ 0 h 3557"/>
                <a:gd name="T56" fmla="*/ 3300 w 3380"/>
                <a:gd name="T57" fmla="*/ 2 h 3557"/>
                <a:gd name="T58" fmla="*/ 3318 w 3380"/>
                <a:gd name="T59" fmla="*/ 6 h 3557"/>
                <a:gd name="T60" fmla="*/ 3350 w 3380"/>
                <a:gd name="T61" fmla="*/ 25 h 3557"/>
                <a:gd name="T62" fmla="*/ 3372 w 3380"/>
                <a:gd name="T63" fmla="*/ 54 h 3557"/>
                <a:gd name="T64" fmla="*/ 3380 w 3380"/>
                <a:gd name="T65" fmla="*/ 90 h 3557"/>
                <a:gd name="T66" fmla="*/ 3379 w 3380"/>
                <a:gd name="T67" fmla="*/ 110 h 3557"/>
                <a:gd name="T68" fmla="*/ 3376 w 3380"/>
                <a:gd name="T69" fmla="*/ 134 h 3557"/>
                <a:gd name="T70" fmla="*/ 3321 w 3380"/>
                <a:gd name="T71" fmla="*/ 285 h 3557"/>
                <a:gd name="T72" fmla="*/ 3243 w 3380"/>
                <a:gd name="T73" fmla="*/ 447 h 3557"/>
                <a:gd name="T74" fmla="*/ 3117 w 3380"/>
                <a:gd name="T75" fmla="*/ 661 h 3557"/>
                <a:gd name="T76" fmla="*/ 2930 w 3380"/>
                <a:gd name="T77" fmla="*/ 929 h 3557"/>
                <a:gd name="T78" fmla="*/ 2669 w 3380"/>
                <a:gd name="T79" fmla="*/ 1253 h 3557"/>
                <a:gd name="T80" fmla="*/ 2417 w 3380"/>
                <a:gd name="T81" fmla="*/ 1535 h 3557"/>
                <a:gd name="T82" fmla="*/ 2223 w 3380"/>
                <a:gd name="T83" fmla="*/ 1741 h 3557"/>
                <a:gd name="T84" fmla="*/ 2115 w 3380"/>
                <a:gd name="T85" fmla="*/ 1849 h 3557"/>
                <a:gd name="T86" fmla="*/ 1902 w 3380"/>
                <a:gd name="T87" fmla="*/ 2061 h 3557"/>
                <a:gd name="T88" fmla="*/ 1506 w 3380"/>
                <a:gd name="T89" fmla="*/ 2435 h 3557"/>
                <a:gd name="T90" fmla="*/ 1152 w 3380"/>
                <a:gd name="T91" fmla="*/ 2752 h 3557"/>
                <a:gd name="T92" fmla="*/ 843 w 3380"/>
                <a:gd name="T93" fmla="*/ 3013 h 3557"/>
                <a:gd name="T94" fmla="*/ 471 w 3380"/>
                <a:gd name="T95" fmla="*/ 3309 h 3557"/>
                <a:gd name="T96" fmla="*/ 184 w 3380"/>
                <a:gd name="T97" fmla="*/ 3518 h 3557"/>
                <a:gd name="T98" fmla="*/ 148 w 3380"/>
                <a:gd name="T99" fmla="*/ 3541 h 3557"/>
                <a:gd name="T100" fmla="*/ 137 w 3380"/>
                <a:gd name="T101" fmla="*/ 3548 h 3557"/>
                <a:gd name="T102" fmla="*/ 109 w 3380"/>
                <a:gd name="T103" fmla="*/ 3557 h 3557"/>
                <a:gd name="T104" fmla="*/ 96 w 3380"/>
                <a:gd name="T105" fmla="*/ 3557 h 3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80" h="3557">
                  <a:moveTo>
                    <a:pt x="96" y="3557"/>
                  </a:moveTo>
                  <a:lnTo>
                    <a:pt x="73" y="3555"/>
                  </a:lnTo>
                  <a:lnTo>
                    <a:pt x="31" y="3534"/>
                  </a:lnTo>
                  <a:lnTo>
                    <a:pt x="16" y="3514"/>
                  </a:lnTo>
                  <a:lnTo>
                    <a:pt x="6" y="3496"/>
                  </a:lnTo>
                  <a:lnTo>
                    <a:pt x="0" y="3460"/>
                  </a:lnTo>
                  <a:lnTo>
                    <a:pt x="7" y="3424"/>
                  </a:lnTo>
                  <a:lnTo>
                    <a:pt x="27" y="3393"/>
                  </a:lnTo>
                  <a:lnTo>
                    <a:pt x="43" y="3381"/>
                  </a:lnTo>
                  <a:lnTo>
                    <a:pt x="70" y="3362"/>
                  </a:lnTo>
                  <a:lnTo>
                    <a:pt x="350" y="3159"/>
                  </a:lnTo>
                  <a:lnTo>
                    <a:pt x="720" y="2866"/>
                  </a:lnTo>
                  <a:lnTo>
                    <a:pt x="1025" y="2607"/>
                  </a:lnTo>
                  <a:lnTo>
                    <a:pt x="1376" y="2293"/>
                  </a:lnTo>
                  <a:lnTo>
                    <a:pt x="1768" y="1923"/>
                  </a:lnTo>
                  <a:lnTo>
                    <a:pt x="1979" y="1714"/>
                  </a:lnTo>
                  <a:lnTo>
                    <a:pt x="2180" y="1509"/>
                  </a:lnTo>
                  <a:lnTo>
                    <a:pt x="2506" y="1148"/>
                  </a:lnTo>
                  <a:lnTo>
                    <a:pt x="2754" y="841"/>
                  </a:lnTo>
                  <a:lnTo>
                    <a:pt x="2935" y="588"/>
                  </a:lnTo>
                  <a:lnTo>
                    <a:pt x="3058" y="386"/>
                  </a:lnTo>
                  <a:lnTo>
                    <a:pt x="3134" y="237"/>
                  </a:lnTo>
                  <a:lnTo>
                    <a:pt x="3186" y="98"/>
                  </a:lnTo>
                  <a:lnTo>
                    <a:pt x="3190" y="81"/>
                  </a:lnTo>
                  <a:lnTo>
                    <a:pt x="3194" y="62"/>
                  </a:lnTo>
                  <a:lnTo>
                    <a:pt x="3215" y="31"/>
                  </a:lnTo>
                  <a:lnTo>
                    <a:pt x="3243" y="9"/>
                  </a:lnTo>
                  <a:lnTo>
                    <a:pt x="3279" y="0"/>
                  </a:lnTo>
                  <a:lnTo>
                    <a:pt x="3300" y="2"/>
                  </a:lnTo>
                  <a:lnTo>
                    <a:pt x="3318" y="6"/>
                  </a:lnTo>
                  <a:lnTo>
                    <a:pt x="3350" y="25"/>
                  </a:lnTo>
                  <a:lnTo>
                    <a:pt x="3372" y="54"/>
                  </a:lnTo>
                  <a:lnTo>
                    <a:pt x="3380" y="90"/>
                  </a:lnTo>
                  <a:lnTo>
                    <a:pt x="3379" y="110"/>
                  </a:lnTo>
                  <a:lnTo>
                    <a:pt x="3376" y="134"/>
                  </a:lnTo>
                  <a:lnTo>
                    <a:pt x="3321" y="285"/>
                  </a:lnTo>
                  <a:lnTo>
                    <a:pt x="3243" y="447"/>
                  </a:lnTo>
                  <a:lnTo>
                    <a:pt x="3117" y="661"/>
                  </a:lnTo>
                  <a:lnTo>
                    <a:pt x="2930" y="929"/>
                  </a:lnTo>
                  <a:lnTo>
                    <a:pt x="2669" y="1253"/>
                  </a:lnTo>
                  <a:lnTo>
                    <a:pt x="2417" y="1535"/>
                  </a:lnTo>
                  <a:lnTo>
                    <a:pt x="2223" y="1741"/>
                  </a:lnTo>
                  <a:lnTo>
                    <a:pt x="2115" y="1849"/>
                  </a:lnTo>
                  <a:lnTo>
                    <a:pt x="1902" y="2061"/>
                  </a:lnTo>
                  <a:lnTo>
                    <a:pt x="1506" y="2435"/>
                  </a:lnTo>
                  <a:lnTo>
                    <a:pt x="1152" y="2752"/>
                  </a:lnTo>
                  <a:lnTo>
                    <a:pt x="843" y="3013"/>
                  </a:lnTo>
                  <a:lnTo>
                    <a:pt x="471" y="3309"/>
                  </a:lnTo>
                  <a:lnTo>
                    <a:pt x="184" y="3518"/>
                  </a:lnTo>
                  <a:lnTo>
                    <a:pt x="148" y="3541"/>
                  </a:lnTo>
                  <a:lnTo>
                    <a:pt x="137" y="3548"/>
                  </a:lnTo>
                  <a:lnTo>
                    <a:pt x="109" y="3557"/>
                  </a:lnTo>
                  <a:lnTo>
                    <a:pt x="96" y="3557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26335714-0E6A-4F01-803A-D764C0F4E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" y="226"/>
              <a:ext cx="465" cy="480"/>
            </a:xfrm>
            <a:custGeom>
              <a:avLst/>
              <a:gdLst>
                <a:gd name="T0" fmla="*/ 1093 w 1396"/>
                <a:gd name="T1" fmla="*/ 1438 h 1440"/>
                <a:gd name="T2" fmla="*/ 1042 w 1396"/>
                <a:gd name="T3" fmla="*/ 1411 h 1440"/>
                <a:gd name="T4" fmla="*/ 1016 w 1396"/>
                <a:gd name="T5" fmla="*/ 1362 h 1440"/>
                <a:gd name="T6" fmla="*/ 1029 w 1396"/>
                <a:gd name="T7" fmla="*/ 1290 h 1440"/>
                <a:gd name="T8" fmla="*/ 1078 w 1396"/>
                <a:gd name="T9" fmla="*/ 1238 h 1440"/>
                <a:gd name="T10" fmla="*/ 1170 w 1396"/>
                <a:gd name="T11" fmla="*/ 1081 h 1440"/>
                <a:gd name="T12" fmla="*/ 1204 w 1396"/>
                <a:gd name="T13" fmla="*/ 929 h 1440"/>
                <a:gd name="T14" fmla="*/ 1193 w 1396"/>
                <a:gd name="T15" fmla="*/ 762 h 1440"/>
                <a:gd name="T16" fmla="*/ 1168 w 1396"/>
                <a:gd name="T17" fmla="*/ 665 h 1440"/>
                <a:gd name="T18" fmla="*/ 1087 w 1396"/>
                <a:gd name="T19" fmla="*/ 498 h 1440"/>
                <a:gd name="T20" fmla="*/ 972 w 1396"/>
                <a:gd name="T21" fmla="*/ 359 h 1440"/>
                <a:gd name="T22" fmla="*/ 832 w 1396"/>
                <a:gd name="T23" fmla="*/ 255 h 1440"/>
                <a:gd name="T24" fmla="*/ 714 w 1396"/>
                <a:gd name="T25" fmla="*/ 209 h 1440"/>
                <a:gd name="T26" fmla="*/ 609 w 1396"/>
                <a:gd name="T27" fmla="*/ 192 h 1440"/>
                <a:gd name="T28" fmla="*/ 468 w 1396"/>
                <a:gd name="T29" fmla="*/ 207 h 1440"/>
                <a:gd name="T30" fmla="*/ 330 w 1396"/>
                <a:gd name="T31" fmla="*/ 265 h 1440"/>
                <a:gd name="T32" fmla="*/ 196 w 1396"/>
                <a:gd name="T33" fmla="*/ 364 h 1440"/>
                <a:gd name="T34" fmla="*/ 148 w 1396"/>
                <a:gd name="T35" fmla="*/ 409 h 1440"/>
                <a:gd name="T36" fmla="*/ 76 w 1396"/>
                <a:gd name="T37" fmla="*/ 422 h 1440"/>
                <a:gd name="T38" fmla="*/ 27 w 1396"/>
                <a:gd name="T39" fmla="*/ 396 h 1440"/>
                <a:gd name="T40" fmla="*/ 0 w 1396"/>
                <a:gd name="T41" fmla="*/ 346 h 1440"/>
                <a:gd name="T42" fmla="*/ 14 w 1396"/>
                <a:gd name="T43" fmla="*/ 275 h 1440"/>
                <a:gd name="T44" fmla="*/ 69 w 1396"/>
                <a:gd name="T45" fmla="*/ 219 h 1440"/>
                <a:gd name="T46" fmla="*/ 245 w 1396"/>
                <a:gd name="T47" fmla="*/ 92 h 1440"/>
                <a:gd name="T48" fmla="*/ 430 w 1396"/>
                <a:gd name="T49" fmla="*/ 19 h 1440"/>
                <a:gd name="T50" fmla="*/ 620 w 1396"/>
                <a:gd name="T51" fmla="*/ 0 h 1440"/>
                <a:gd name="T52" fmla="*/ 764 w 1396"/>
                <a:gd name="T53" fmla="*/ 23 h 1440"/>
                <a:gd name="T54" fmla="*/ 916 w 1396"/>
                <a:gd name="T55" fmla="*/ 84 h 1440"/>
                <a:gd name="T56" fmla="*/ 1098 w 1396"/>
                <a:gd name="T57" fmla="*/ 215 h 1440"/>
                <a:gd name="T58" fmla="*/ 1247 w 1396"/>
                <a:gd name="T59" fmla="*/ 392 h 1440"/>
                <a:gd name="T60" fmla="*/ 1350 w 1396"/>
                <a:gd name="T61" fmla="*/ 605 h 1440"/>
                <a:gd name="T62" fmla="*/ 1379 w 1396"/>
                <a:gd name="T63" fmla="*/ 714 h 1440"/>
                <a:gd name="T64" fmla="*/ 1396 w 1396"/>
                <a:gd name="T65" fmla="*/ 922 h 1440"/>
                <a:gd name="T66" fmla="*/ 1360 w 1396"/>
                <a:gd name="T67" fmla="*/ 1117 h 1440"/>
                <a:gd name="T68" fmla="*/ 1276 w 1396"/>
                <a:gd name="T69" fmla="*/ 1294 h 1440"/>
                <a:gd name="T70" fmla="*/ 1179 w 1396"/>
                <a:gd name="T71" fmla="*/ 1411 h 1440"/>
                <a:gd name="T72" fmla="*/ 1129 w 1396"/>
                <a:gd name="T73" fmla="*/ 1438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96" h="1440">
                  <a:moveTo>
                    <a:pt x="1110" y="1440"/>
                  </a:moveTo>
                  <a:lnTo>
                    <a:pt x="1093" y="1438"/>
                  </a:lnTo>
                  <a:lnTo>
                    <a:pt x="1058" y="1424"/>
                  </a:lnTo>
                  <a:lnTo>
                    <a:pt x="1042" y="1411"/>
                  </a:lnTo>
                  <a:lnTo>
                    <a:pt x="1029" y="1397"/>
                  </a:lnTo>
                  <a:lnTo>
                    <a:pt x="1016" y="1362"/>
                  </a:lnTo>
                  <a:lnTo>
                    <a:pt x="1016" y="1325"/>
                  </a:lnTo>
                  <a:lnTo>
                    <a:pt x="1029" y="1290"/>
                  </a:lnTo>
                  <a:lnTo>
                    <a:pt x="1042" y="1276"/>
                  </a:lnTo>
                  <a:lnTo>
                    <a:pt x="1078" y="1238"/>
                  </a:lnTo>
                  <a:lnTo>
                    <a:pt x="1133" y="1161"/>
                  </a:lnTo>
                  <a:lnTo>
                    <a:pt x="1170" y="1081"/>
                  </a:lnTo>
                  <a:lnTo>
                    <a:pt x="1193" y="1004"/>
                  </a:lnTo>
                  <a:lnTo>
                    <a:pt x="1204" y="929"/>
                  </a:lnTo>
                  <a:lnTo>
                    <a:pt x="1204" y="858"/>
                  </a:lnTo>
                  <a:lnTo>
                    <a:pt x="1193" y="762"/>
                  </a:lnTo>
                  <a:lnTo>
                    <a:pt x="1180" y="711"/>
                  </a:lnTo>
                  <a:lnTo>
                    <a:pt x="1168" y="665"/>
                  </a:lnTo>
                  <a:lnTo>
                    <a:pt x="1133" y="579"/>
                  </a:lnTo>
                  <a:lnTo>
                    <a:pt x="1087" y="498"/>
                  </a:lnTo>
                  <a:lnTo>
                    <a:pt x="1034" y="423"/>
                  </a:lnTo>
                  <a:lnTo>
                    <a:pt x="972" y="359"/>
                  </a:lnTo>
                  <a:lnTo>
                    <a:pt x="904" y="301"/>
                  </a:lnTo>
                  <a:lnTo>
                    <a:pt x="832" y="255"/>
                  </a:lnTo>
                  <a:lnTo>
                    <a:pt x="754" y="220"/>
                  </a:lnTo>
                  <a:lnTo>
                    <a:pt x="714" y="209"/>
                  </a:lnTo>
                  <a:lnTo>
                    <a:pt x="679" y="200"/>
                  </a:lnTo>
                  <a:lnTo>
                    <a:pt x="609" y="192"/>
                  </a:lnTo>
                  <a:lnTo>
                    <a:pt x="538" y="194"/>
                  </a:lnTo>
                  <a:lnTo>
                    <a:pt x="468" y="207"/>
                  </a:lnTo>
                  <a:lnTo>
                    <a:pt x="397" y="232"/>
                  </a:lnTo>
                  <a:lnTo>
                    <a:pt x="330" y="265"/>
                  </a:lnTo>
                  <a:lnTo>
                    <a:pt x="262" y="310"/>
                  </a:lnTo>
                  <a:lnTo>
                    <a:pt x="196" y="364"/>
                  </a:lnTo>
                  <a:lnTo>
                    <a:pt x="163" y="396"/>
                  </a:lnTo>
                  <a:lnTo>
                    <a:pt x="148" y="409"/>
                  </a:lnTo>
                  <a:lnTo>
                    <a:pt x="114" y="422"/>
                  </a:lnTo>
                  <a:lnTo>
                    <a:pt x="76" y="422"/>
                  </a:lnTo>
                  <a:lnTo>
                    <a:pt x="42" y="409"/>
                  </a:lnTo>
                  <a:lnTo>
                    <a:pt x="27" y="396"/>
                  </a:lnTo>
                  <a:lnTo>
                    <a:pt x="14" y="380"/>
                  </a:lnTo>
                  <a:lnTo>
                    <a:pt x="0" y="346"/>
                  </a:lnTo>
                  <a:lnTo>
                    <a:pt x="0" y="310"/>
                  </a:lnTo>
                  <a:lnTo>
                    <a:pt x="14" y="275"/>
                  </a:lnTo>
                  <a:lnTo>
                    <a:pt x="27" y="259"/>
                  </a:lnTo>
                  <a:lnTo>
                    <a:pt x="69" y="219"/>
                  </a:lnTo>
                  <a:lnTo>
                    <a:pt x="155" y="150"/>
                  </a:lnTo>
                  <a:lnTo>
                    <a:pt x="245" y="92"/>
                  </a:lnTo>
                  <a:lnTo>
                    <a:pt x="335" y="49"/>
                  </a:lnTo>
                  <a:lnTo>
                    <a:pt x="430" y="19"/>
                  </a:lnTo>
                  <a:lnTo>
                    <a:pt x="525" y="3"/>
                  </a:lnTo>
                  <a:lnTo>
                    <a:pt x="620" y="0"/>
                  </a:lnTo>
                  <a:lnTo>
                    <a:pt x="717" y="12"/>
                  </a:lnTo>
                  <a:lnTo>
                    <a:pt x="764" y="23"/>
                  </a:lnTo>
                  <a:lnTo>
                    <a:pt x="816" y="39"/>
                  </a:lnTo>
                  <a:lnTo>
                    <a:pt x="916" y="84"/>
                  </a:lnTo>
                  <a:lnTo>
                    <a:pt x="1011" y="143"/>
                  </a:lnTo>
                  <a:lnTo>
                    <a:pt x="1098" y="215"/>
                  </a:lnTo>
                  <a:lnTo>
                    <a:pt x="1178" y="298"/>
                  </a:lnTo>
                  <a:lnTo>
                    <a:pt x="1247" y="392"/>
                  </a:lnTo>
                  <a:lnTo>
                    <a:pt x="1304" y="494"/>
                  </a:lnTo>
                  <a:lnTo>
                    <a:pt x="1350" y="605"/>
                  </a:lnTo>
                  <a:lnTo>
                    <a:pt x="1366" y="661"/>
                  </a:lnTo>
                  <a:lnTo>
                    <a:pt x="1379" y="714"/>
                  </a:lnTo>
                  <a:lnTo>
                    <a:pt x="1395" y="819"/>
                  </a:lnTo>
                  <a:lnTo>
                    <a:pt x="1396" y="922"/>
                  </a:lnTo>
                  <a:lnTo>
                    <a:pt x="1385" y="1021"/>
                  </a:lnTo>
                  <a:lnTo>
                    <a:pt x="1360" y="1117"/>
                  </a:lnTo>
                  <a:lnTo>
                    <a:pt x="1324" y="1208"/>
                  </a:lnTo>
                  <a:lnTo>
                    <a:pt x="1276" y="1294"/>
                  </a:lnTo>
                  <a:lnTo>
                    <a:pt x="1214" y="1374"/>
                  </a:lnTo>
                  <a:lnTo>
                    <a:pt x="1179" y="1411"/>
                  </a:lnTo>
                  <a:lnTo>
                    <a:pt x="1163" y="1424"/>
                  </a:lnTo>
                  <a:lnTo>
                    <a:pt x="1129" y="1438"/>
                  </a:lnTo>
                  <a:lnTo>
                    <a:pt x="1110" y="144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9CCD8F49-7D9B-43F9-BF3A-59E0A641A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7" y="606"/>
              <a:ext cx="257" cy="100"/>
            </a:xfrm>
            <a:custGeom>
              <a:avLst/>
              <a:gdLst>
                <a:gd name="T0" fmla="*/ 674 w 769"/>
                <a:gd name="T1" fmla="*/ 301 h 301"/>
                <a:gd name="T2" fmla="*/ 657 w 769"/>
                <a:gd name="T3" fmla="*/ 299 h 301"/>
                <a:gd name="T4" fmla="*/ 622 w 769"/>
                <a:gd name="T5" fmla="*/ 285 h 301"/>
                <a:gd name="T6" fmla="*/ 606 w 769"/>
                <a:gd name="T7" fmla="*/ 272 h 301"/>
                <a:gd name="T8" fmla="*/ 586 w 769"/>
                <a:gd name="T9" fmla="*/ 255 h 301"/>
                <a:gd name="T10" fmla="*/ 539 w 769"/>
                <a:gd name="T11" fmla="*/ 225 h 301"/>
                <a:gd name="T12" fmla="*/ 481 w 769"/>
                <a:gd name="T13" fmla="*/ 203 h 301"/>
                <a:gd name="T14" fmla="*/ 418 w 769"/>
                <a:gd name="T15" fmla="*/ 193 h 301"/>
                <a:gd name="T16" fmla="*/ 385 w 769"/>
                <a:gd name="T17" fmla="*/ 191 h 301"/>
                <a:gd name="T18" fmla="*/ 385 w 769"/>
                <a:gd name="T19" fmla="*/ 191 h 301"/>
                <a:gd name="T20" fmla="*/ 351 w 769"/>
                <a:gd name="T21" fmla="*/ 193 h 301"/>
                <a:gd name="T22" fmla="*/ 288 w 769"/>
                <a:gd name="T23" fmla="*/ 203 h 301"/>
                <a:gd name="T24" fmla="*/ 231 w 769"/>
                <a:gd name="T25" fmla="*/ 225 h 301"/>
                <a:gd name="T26" fmla="*/ 182 w 769"/>
                <a:gd name="T27" fmla="*/ 253 h 301"/>
                <a:gd name="T28" fmla="*/ 163 w 769"/>
                <a:gd name="T29" fmla="*/ 272 h 301"/>
                <a:gd name="T30" fmla="*/ 147 w 769"/>
                <a:gd name="T31" fmla="*/ 285 h 301"/>
                <a:gd name="T32" fmla="*/ 112 w 769"/>
                <a:gd name="T33" fmla="*/ 299 h 301"/>
                <a:gd name="T34" fmla="*/ 76 w 769"/>
                <a:gd name="T35" fmla="*/ 299 h 301"/>
                <a:gd name="T36" fmla="*/ 42 w 769"/>
                <a:gd name="T37" fmla="*/ 285 h 301"/>
                <a:gd name="T38" fmla="*/ 26 w 769"/>
                <a:gd name="T39" fmla="*/ 272 h 301"/>
                <a:gd name="T40" fmla="*/ 13 w 769"/>
                <a:gd name="T41" fmla="*/ 258 h 301"/>
                <a:gd name="T42" fmla="*/ 0 w 769"/>
                <a:gd name="T43" fmla="*/ 223 h 301"/>
                <a:gd name="T44" fmla="*/ 0 w 769"/>
                <a:gd name="T45" fmla="*/ 186 h 301"/>
                <a:gd name="T46" fmla="*/ 13 w 769"/>
                <a:gd name="T47" fmla="*/ 151 h 301"/>
                <a:gd name="T48" fmla="*/ 26 w 769"/>
                <a:gd name="T49" fmla="*/ 137 h 301"/>
                <a:gd name="T50" fmla="*/ 61 w 769"/>
                <a:gd name="T51" fmla="*/ 105 h 301"/>
                <a:gd name="T52" fmla="*/ 140 w 769"/>
                <a:gd name="T53" fmla="*/ 55 h 301"/>
                <a:gd name="T54" fmla="*/ 232 w 769"/>
                <a:gd name="T55" fmla="*/ 20 h 301"/>
                <a:gd name="T56" fmla="*/ 331 w 769"/>
                <a:gd name="T57" fmla="*/ 1 h 301"/>
                <a:gd name="T58" fmla="*/ 385 w 769"/>
                <a:gd name="T59" fmla="*/ 0 h 301"/>
                <a:gd name="T60" fmla="*/ 385 w 769"/>
                <a:gd name="T61" fmla="*/ 0 h 301"/>
                <a:gd name="T62" fmla="*/ 436 w 769"/>
                <a:gd name="T63" fmla="*/ 1 h 301"/>
                <a:gd name="T64" fmla="*/ 537 w 769"/>
                <a:gd name="T65" fmla="*/ 20 h 301"/>
                <a:gd name="T66" fmla="*/ 628 w 769"/>
                <a:gd name="T67" fmla="*/ 55 h 301"/>
                <a:gd name="T68" fmla="*/ 708 w 769"/>
                <a:gd name="T69" fmla="*/ 105 h 301"/>
                <a:gd name="T70" fmla="*/ 743 w 769"/>
                <a:gd name="T71" fmla="*/ 137 h 301"/>
                <a:gd name="T72" fmla="*/ 756 w 769"/>
                <a:gd name="T73" fmla="*/ 151 h 301"/>
                <a:gd name="T74" fmla="*/ 769 w 769"/>
                <a:gd name="T75" fmla="*/ 186 h 301"/>
                <a:gd name="T76" fmla="*/ 769 w 769"/>
                <a:gd name="T77" fmla="*/ 223 h 301"/>
                <a:gd name="T78" fmla="*/ 756 w 769"/>
                <a:gd name="T79" fmla="*/ 258 h 301"/>
                <a:gd name="T80" fmla="*/ 743 w 769"/>
                <a:gd name="T81" fmla="*/ 272 h 301"/>
                <a:gd name="T82" fmla="*/ 727 w 769"/>
                <a:gd name="T83" fmla="*/ 285 h 301"/>
                <a:gd name="T84" fmla="*/ 693 w 769"/>
                <a:gd name="T85" fmla="*/ 299 h 301"/>
                <a:gd name="T86" fmla="*/ 674 w 769"/>
                <a:gd name="T87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69" h="301">
                  <a:moveTo>
                    <a:pt x="674" y="301"/>
                  </a:moveTo>
                  <a:lnTo>
                    <a:pt x="657" y="299"/>
                  </a:lnTo>
                  <a:lnTo>
                    <a:pt x="622" y="285"/>
                  </a:lnTo>
                  <a:lnTo>
                    <a:pt x="606" y="272"/>
                  </a:lnTo>
                  <a:lnTo>
                    <a:pt x="586" y="255"/>
                  </a:lnTo>
                  <a:lnTo>
                    <a:pt x="539" y="225"/>
                  </a:lnTo>
                  <a:lnTo>
                    <a:pt x="481" y="203"/>
                  </a:lnTo>
                  <a:lnTo>
                    <a:pt x="418" y="193"/>
                  </a:lnTo>
                  <a:lnTo>
                    <a:pt x="385" y="191"/>
                  </a:lnTo>
                  <a:lnTo>
                    <a:pt x="385" y="191"/>
                  </a:lnTo>
                  <a:lnTo>
                    <a:pt x="351" y="193"/>
                  </a:lnTo>
                  <a:lnTo>
                    <a:pt x="288" y="203"/>
                  </a:lnTo>
                  <a:lnTo>
                    <a:pt x="231" y="225"/>
                  </a:lnTo>
                  <a:lnTo>
                    <a:pt x="182" y="253"/>
                  </a:lnTo>
                  <a:lnTo>
                    <a:pt x="163" y="272"/>
                  </a:lnTo>
                  <a:lnTo>
                    <a:pt x="147" y="285"/>
                  </a:lnTo>
                  <a:lnTo>
                    <a:pt x="112" y="299"/>
                  </a:lnTo>
                  <a:lnTo>
                    <a:pt x="76" y="299"/>
                  </a:lnTo>
                  <a:lnTo>
                    <a:pt x="42" y="285"/>
                  </a:lnTo>
                  <a:lnTo>
                    <a:pt x="26" y="272"/>
                  </a:lnTo>
                  <a:lnTo>
                    <a:pt x="13" y="258"/>
                  </a:lnTo>
                  <a:lnTo>
                    <a:pt x="0" y="223"/>
                  </a:lnTo>
                  <a:lnTo>
                    <a:pt x="0" y="186"/>
                  </a:lnTo>
                  <a:lnTo>
                    <a:pt x="13" y="151"/>
                  </a:lnTo>
                  <a:lnTo>
                    <a:pt x="26" y="137"/>
                  </a:lnTo>
                  <a:lnTo>
                    <a:pt x="61" y="105"/>
                  </a:lnTo>
                  <a:lnTo>
                    <a:pt x="140" y="55"/>
                  </a:lnTo>
                  <a:lnTo>
                    <a:pt x="232" y="20"/>
                  </a:lnTo>
                  <a:lnTo>
                    <a:pt x="331" y="1"/>
                  </a:lnTo>
                  <a:lnTo>
                    <a:pt x="385" y="0"/>
                  </a:lnTo>
                  <a:lnTo>
                    <a:pt x="385" y="0"/>
                  </a:lnTo>
                  <a:lnTo>
                    <a:pt x="436" y="1"/>
                  </a:lnTo>
                  <a:lnTo>
                    <a:pt x="537" y="20"/>
                  </a:lnTo>
                  <a:lnTo>
                    <a:pt x="628" y="55"/>
                  </a:lnTo>
                  <a:lnTo>
                    <a:pt x="708" y="105"/>
                  </a:lnTo>
                  <a:lnTo>
                    <a:pt x="743" y="137"/>
                  </a:lnTo>
                  <a:lnTo>
                    <a:pt x="756" y="151"/>
                  </a:lnTo>
                  <a:lnTo>
                    <a:pt x="769" y="186"/>
                  </a:lnTo>
                  <a:lnTo>
                    <a:pt x="769" y="223"/>
                  </a:lnTo>
                  <a:lnTo>
                    <a:pt x="756" y="258"/>
                  </a:lnTo>
                  <a:lnTo>
                    <a:pt x="743" y="272"/>
                  </a:lnTo>
                  <a:lnTo>
                    <a:pt x="727" y="285"/>
                  </a:lnTo>
                  <a:lnTo>
                    <a:pt x="693" y="299"/>
                  </a:lnTo>
                  <a:lnTo>
                    <a:pt x="674" y="301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EC6F881F-5566-4711-8E93-DBDF3458A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8" y="1538"/>
              <a:ext cx="334" cy="335"/>
            </a:xfrm>
            <a:custGeom>
              <a:avLst/>
              <a:gdLst>
                <a:gd name="T0" fmla="*/ 910 w 1004"/>
                <a:gd name="T1" fmla="*/ 1005 h 1005"/>
                <a:gd name="T2" fmla="*/ 891 w 1004"/>
                <a:gd name="T3" fmla="*/ 1005 h 1005"/>
                <a:gd name="T4" fmla="*/ 857 w 1004"/>
                <a:gd name="T5" fmla="*/ 991 h 1005"/>
                <a:gd name="T6" fmla="*/ 842 w 1004"/>
                <a:gd name="T7" fmla="*/ 978 h 1005"/>
                <a:gd name="T8" fmla="*/ 27 w 1004"/>
                <a:gd name="T9" fmla="*/ 163 h 1005"/>
                <a:gd name="T10" fmla="*/ 14 w 1004"/>
                <a:gd name="T11" fmla="*/ 149 h 1005"/>
                <a:gd name="T12" fmla="*/ 0 w 1004"/>
                <a:gd name="T13" fmla="*/ 114 h 1005"/>
                <a:gd name="T14" fmla="*/ 0 w 1004"/>
                <a:gd name="T15" fmla="*/ 77 h 1005"/>
                <a:gd name="T16" fmla="*/ 14 w 1004"/>
                <a:gd name="T17" fmla="*/ 42 h 1005"/>
                <a:gd name="T18" fmla="*/ 27 w 1004"/>
                <a:gd name="T19" fmla="*/ 28 h 1005"/>
                <a:gd name="T20" fmla="*/ 42 w 1004"/>
                <a:gd name="T21" fmla="*/ 15 h 1005"/>
                <a:gd name="T22" fmla="*/ 76 w 1004"/>
                <a:gd name="T23" fmla="*/ 0 h 1005"/>
                <a:gd name="T24" fmla="*/ 114 w 1004"/>
                <a:gd name="T25" fmla="*/ 0 h 1005"/>
                <a:gd name="T26" fmla="*/ 148 w 1004"/>
                <a:gd name="T27" fmla="*/ 15 h 1005"/>
                <a:gd name="T28" fmla="*/ 163 w 1004"/>
                <a:gd name="T29" fmla="*/ 28 h 1005"/>
                <a:gd name="T30" fmla="*/ 978 w 1004"/>
                <a:gd name="T31" fmla="*/ 843 h 1005"/>
                <a:gd name="T32" fmla="*/ 991 w 1004"/>
                <a:gd name="T33" fmla="*/ 857 h 1005"/>
                <a:gd name="T34" fmla="*/ 1004 w 1004"/>
                <a:gd name="T35" fmla="*/ 891 h 1005"/>
                <a:gd name="T36" fmla="*/ 1004 w 1004"/>
                <a:gd name="T37" fmla="*/ 929 h 1005"/>
                <a:gd name="T38" fmla="*/ 991 w 1004"/>
                <a:gd name="T39" fmla="*/ 963 h 1005"/>
                <a:gd name="T40" fmla="*/ 978 w 1004"/>
                <a:gd name="T41" fmla="*/ 978 h 1005"/>
                <a:gd name="T42" fmla="*/ 962 w 1004"/>
                <a:gd name="T43" fmla="*/ 991 h 1005"/>
                <a:gd name="T44" fmla="*/ 927 w 1004"/>
                <a:gd name="T45" fmla="*/ 1005 h 1005"/>
                <a:gd name="T46" fmla="*/ 910 w 1004"/>
                <a:gd name="T47" fmla="*/ 1005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4" h="1005">
                  <a:moveTo>
                    <a:pt x="910" y="1005"/>
                  </a:moveTo>
                  <a:lnTo>
                    <a:pt x="891" y="1005"/>
                  </a:lnTo>
                  <a:lnTo>
                    <a:pt x="857" y="991"/>
                  </a:lnTo>
                  <a:lnTo>
                    <a:pt x="842" y="978"/>
                  </a:lnTo>
                  <a:lnTo>
                    <a:pt x="27" y="163"/>
                  </a:lnTo>
                  <a:lnTo>
                    <a:pt x="14" y="149"/>
                  </a:lnTo>
                  <a:lnTo>
                    <a:pt x="0" y="114"/>
                  </a:lnTo>
                  <a:lnTo>
                    <a:pt x="0" y="77"/>
                  </a:lnTo>
                  <a:lnTo>
                    <a:pt x="14" y="42"/>
                  </a:lnTo>
                  <a:lnTo>
                    <a:pt x="27" y="28"/>
                  </a:lnTo>
                  <a:lnTo>
                    <a:pt x="42" y="15"/>
                  </a:lnTo>
                  <a:lnTo>
                    <a:pt x="76" y="0"/>
                  </a:lnTo>
                  <a:lnTo>
                    <a:pt x="114" y="0"/>
                  </a:lnTo>
                  <a:lnTo>
                    <a:pt x="148" y="15"/>
                  </a:lnTo>
                  <a:lnTo>
                    <a:pt x="163" y="28"/>
                  </a:lnTo>
                  <a:lnTo>
                    <a:pt x="978" y="843"/>
                  </a:lnTo>
                  <a:lnTo>
                    <a:pt x="991" y="857"/>
                  </a:lnTo>
                  <a:lnTo>
                    <a:pt x="1004" y="891"/>
                  </a:lnTo>
                  <a:lnTo>
                    <a:pt x="1004" y="929"/>
                  </a:lnTo>
                  <a:lnTo>
                    <a:pt x="991" y="963"/>
                  </a:lnTo>
                  <a:lnTo>
                    <a:pt x="978" y="978"/>
                  </a:lnTo>
                  <a:lnTo>
                    <a:pt x="962" y="991"/>
                  </a:lnTo>
                  <a:lnTo>
                    <a:pt x="927" y="1005"/>
                  </a:lnTo>
                  <a:lnTo>
                    <a:pt x="910" y="100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F795C71A-FADE-46C2-8F07-682C03556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1538"/>
              <a:ext cx="154" cy="154"/>
            </a:xfrm>
            <a:custGeom>
              <a:avLst/>
              <a:gdLst>
                <a:gd name="T0" fmla="*/ 95 w 461"/>
                <a:gd name="T1" fmla="*/ 462 h 462"/>
                <a:gd name="T2" fmla="*/ 77 w 461"/>
                <a:gd name="T3" fmla="*/ 462 h 462"/>
                <a:gd name="T4" fmla="*/ 42 w 461"/>
                <a:gd name="T5" fmla="*/ 448 h 462"/>
                <a:gd name="T6" fmla="*/ 26 w 461"/>
                <a:gd name="T7" fmla="*/ 435 h 462"/>
                <a:gd name="T8" fmla="*/ 15 w 461"/>
                <a:gd name="T9" fmla="*/ 421 h 462"/>
                <a:gd name="T10" fmla="*/ 0 w 461"/>
                <a:gd name="T11" fmla="*/ 386 h 462"/>
                <a:gd name="T12" fmla="*/ 0 w 461"/>
                <a:gd name="T13" fmla="*/ 349 h 462"/>
                <a:gd name="T14" fmla="*/ 15 w 461"/>
                <a:gd name="T15" fmla="*/ 314 h 462"/>
                <a:gd name="T16" fmla="*/ 26 w 461"/>
                <a:gd name="T17" fmla="*/ 300 h 462"/>
                <a:gd name="T18" fmla="*/ 298 w 461"/>
                <a:gd name="T19" fmla="*/ 28 h 462"/>
                <a:gd name="T20" fmla="*/ 313 w 461"/>
                <a:gd name="T21" fmla="*/ 15 h 462"/>
                <a:gd name="T22" fmla="*/ 347 w 461"/>
                <a:gd name="T23" fmla="*/ 0 h 462"/>
                <a:gd name="T24" fmla="*/ 385 w 461"/>
                <a:gd name="T25" fmla="*/ 0 h 462"/>
                <a:gd name="T26" fmla="*/ 419 w 461"/>
                <a:gd name="T27" fmla="*/ 15 h 462"/>
                <a:gd name="T28" fmla="*/ 434 w 461"/>
                <a:gd name="T29" fmla="*/ 28 h 462"/>
                <a:gd name="T30" fmla="*/ 447 w 461"/>
                <a:gd name="T31" fmla="*/ 42 h 462"/>
                <a:gd name="T32" fmla="*/ 461 w 461"/>
                <a:gd name="T33" fmla="*/ 77 h 462"/>
                <a:gd name="T34" fmla="*/ 461 w 461"/>
                <a:gd name="T35" fmla="*/ 114 h 462"/>
                <a:gd name="T36" fmla="*/ 447 w 461"/>
                <a:gd name="T37" fmla="*/ 149 h 462"/>
                <a:gd name="T38" fmla="*/ 434 w 461"/>
                <a:gd name="T39" fmla="*/ 163 h 462"/>
                <a:gd name="T40" fmla="*/ 163 w 461"/>
                <a:gd name="T41" fmla="*/ 435 h 462"/>
                <a:gd name="T42" fmla="*/ 147 w 461"/>
                <a:gd name="T43" fmla="*/ 448 h 462"/>
                <a:gd name="T44" fmla="*/ 113 w 461"/>
                <a:gd name="T45" fmla="*/ 462 h 462"/>
                <a:gd name="T46" fmla="*/ 95 w 461"/>
                <a:gd name="T47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462">
                  <a:moveTo>
                    <a:pt x="95" y="462"/>
                  </a:moveTo>
                  <a:lnTo>
                    <a:pt x="77" y="462"/>
                  </a:lnTo>
                  <a:lnTo>
                    <a:pt x="42" y="448"/>
                  </a:lnTo>
                  <a:lnTo>
                    <a:pt x="26" y="435"/>
                  </a:lnTo>
                  <a:lnTo>
                    <a:pt x="15" y="421"/>
                  </a:lnTo>
                  <a:lnTo>
                    <a:pt x="0" y="386"/>
                  </a:lnTo>
                  <a:lnTo>
                    <a:pt x="0" y="349"/>
                  </a:lnTo>
                  <a:lnTo>
                    <a:pt x="15" y="314"/>
                  </a:lnTo>
                  <a:lnTo>
                    <a:pt x="26" y="300"/>
                  </a:lnTo>
                  <a:lnTo>
                    <a:pt x="298" y="28"/>
                  </a:lnTo>
                  <a:lnTo>
                    <a:pt x="313" y="15"/>
                  </a:lnTo>
                  <a:lnTo>
                    <a:pt x="347" y="0"/>
                  </a:lnTo>
                  <a:lnTo>
                    <a:pt x="385" y="0"/>
                  </a:lnTo>
                  <a:lnTo>
                    <a:pt x="419" y="15"/>
                  </a:lnTo>
                  <a:lnTo>
                    <a:pt x="434" y="28"/>
                  </a:lnTo>
                  <a:lnTo>
                    <a:pt x="447" y="42"/>
                  </a:lnTo>
                  <a:lnTo>
                    <a:pt x="461" y="77"/>
                  </a:lnTo>
                  <a:lnTo>
                    <a:pt x="461" y="114"/>
                  </a:lnTo>
                  <a:lnTo>
                    <a:pt x="447" y="149"/>
                  </a:lnTo>
                  <a:lnTo>
                    <a:pt x="434" y="163"/>
                  </a:lnTo>
                  <a:lnTo>
                    <a:pt x="163" y="435"/>
                  </a:lnTo>
                  <a:lnTo>
                    <a:pt x="147" y="448"/>
                  </a:lnTo>
                  <a:lnTo>
                    <a:pt x="113" y="462"/>
                  </a:lnTo>
                  <a:lnTo>
                    <a:pt x="95" y="46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DD6B0FEA-5D1F-4B88-A39F-9442A7B0F2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0" y="1809"/>
              <a:ext cx="83" cy="154"/>
            </a:xfrm>
            <a:custGeom>
              <a:avLst/>
              <a:gdLst>
                <a:gd name="T0" fmla="*/ 153 w 248"/>
                <a:gd name="T1" fmla="*/ 462 h 462"/>
                <a:gd name="T2" fmla="*/ 134 w 248"/>
                <a:gd name="T3" fmla="*/ 461 h 462"/>
                <a:gd name="T4" fmla="*/ 100 w 248"/>
                <a:gd name="T5" fmla="*/ 447 h 462"/>
                <a:gd name="T6" fmla="*/ 85 w 248"/>
                <a:gd name="T7" fmla="*/ 434 h 462"/>
                <a:gd name="T8" fmla="*/ 65 w 248"/>
                <a:gd name="T9" fmla="*/ 413 h 462"/>
                <a:gd name="T10" fmla="*/ 33 w 248"/>
                <a:gd name="T11" fmla="*/ 366 h 462"/>
                <a:gd name="T12" fmla="*/ 12 w 248"/>
                <a:gd name="T13" fmla="*/ 314 h 462"/>
                <a:gd name="T14" fmla="*/ 2 w 248"/>
                <a:gd name="T15" fmla="*/ 259 h 462"/>
                <a:gd name="T16" fmla="*/ 0 w 248"/>
                <a:gd name="T17" fmla="*/ 231 h 462"/>
                <a:gd name="T18" fmla="*/ 2 w 248"/>
                <a:gd name="T19" fmla="*/ 202 h 462"/>
                <a:gd name="T20" fmla="*/ 12 w 248"/>
                <a:gd name="T21" fmla="*/ 147 h 462"/>
                <a:gd name="T22" fmla="*/ 33 w 248"/>
                <a:gd name="T23" fmla="*/ 95 h 462"/>
                <a:gd name="T24" fmla="*/ 65 w 248"/>
                <a:gd name="T25" fmla="*/ 48 h 462"/>
                <a:gd name="T26" fmla="*/ 85 w 248"/>
                <a:gd name="T27" fmla="*/ 28 h 462"/>
                <a:gd name="T28" fmla="*/ 100 w 248"/>
                <a:gd name="T29" fmla="*/ 15 h 462"/>
                <a:gd name="T30" fmla="*/ 134 w 248"/>
                <a:gd name="T31" fmla="*/ 0 h 462"/>
                <a:gd name="T32" fmla="*/ 170 w 248"/>
                <a:gd name="T33" fmla="*/ 0 h 462"/>
                <a:gd name="T34" fmla="*/ 205 w 248"/>
                <a:gd name="T35" fmla="*/ 15 h 462"/>
                <a:gd name="T36" fmla="*/ 221 w 248"/>
                <a:gd name="T37" fmla="*/ 28 h 462"/>
                <a:gd name="T38" fmla="*/ 234 w 248"/>
                <a:gd name="T39" fmla="*/ 42 h 462"/>
                <a:gd name="T40" fmla="*/ 247 w 248"/>
                <a:gd name="T41" fmla="*/ 76 h 462"/>
                <a:gd name="T42" fmla="*/ 247 w 248"/>
                <a:gd name="T43" fmla="*/ 114 h 462"/>
                <a:gd name="T44" fmla="*/ 234 w 248"/>
                <a:gd name="T45" fmla="*/ 148 h 462"/>
                <a:gd name="T46" fmla="*/ 221 w 248"/>
                <a:gd name="T47" fmla="*/ 163 h 462"/>
                <a:gd name="T48" fmla="*/ 208 w 248"/>
                <a:gd name="T49" fmla="*/ 177 h 462"/>
                <a:gd name="T50" fmla="*/ 193 w 248"/>
                <a:gd name="T51" fmla="*/ 212 h 462"/>
                <a:gd name="T52" fmla="*/ 192 w 248"/>
                <a:gd name="T53" fmla="*/ 231 h 462"/>
                <a:gd name="T54" fmla="*/ 193 w 248"/>
                <a:gd name="T55" fmla="*/ 249 h 462"/>
                <a:gd name="T56" fmla="*/ 208 w 248"/>
                <a:gd name="T57" fmla="*/ 284 h 462"/>
                <a:gd name="T58" fmla="*/ 221 w 248"/>
                <a:gd name="T59" fmla="*/ 298 h 462"/>
                <a:gd name="T60" fmla="*/ 234 w 248"/>
                <a:gd name="T61" fmla="*/ 313 h 462"/>
                <a:gd name="T62" fmla="*/ 247 w 248"/>
                <a:gd name="T63" fmla="*/ 347 h 462"/>
                <a:gd name="T64" fmla="*/ 248 w 248"/>
                <a:gd name="T65" fmla="*/ 385 h 462"/>
                <a:gd name="T66" fmla="*/ 234 w 248"/>
                <a:gd name="T67" fmla="*/ 419 h 462"/>
                <a:gd name="T68" fmla="*/ 221 w 248"/>
                <a:gd name="T69" fmla="*/ 434 h 462"/>
                <a:gd name="T70" fmla="*/ 206 w 248"/>
                <a:gd name="T71" fmla="*/ 447 h 462"/>
                <a:gd name="T72" fmla="*/ 170 w 248"/>
                <a:gd name="T73" fmla="*/ 461 h 462"/>
                <a:gd name="T74" fmla="*/ 153 w 248"/>
                <a:gd name="T7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8" h="462">
                  <a:moveTo>
                    <a:pt x="153" y="462"/>
                  </a:moveTo>
                  <a:lnTo>
                    <a:pt x="134" y="461"/>
                  </a:lnTo>
                  <a:lnTo>
                    <a:pt x="100" y="447"/>
                  </a:lnTo>
                  <a:lnTo>
                    <a:pt x="85" y="434"/>
                  </a:lnTo>
                  <a:lnTo>
                    <a:pt x="65" y="413"/>
                  </a:lnTo>
                  <a:lnTo>
                    <a:pt x="33" y="366"/>
                  </a:lnTo>
                  <a:lnTo>
                    <a:pt x="12" y="314"/>
                  </a:lnTo>
                  <a:lnTo>
                    <a:pt x="2" y="259"/>
                  </a:lnTo>
                  <a:lnTo>
                    <a:pt x="0" y="231"/>
                  </a:lnTo>
                  <a:lnTo>
                    <a:pt x="2" y="202"/>
                  </a:lnTo>
                  <a:lnTo>
                    <a:pt x="12" y="147"/>
                  </a:lnTo>
                  <a:lnTo>
                    <a:pt x="33" y="95"/>
                  </a:lnTo>
                  <a:lnTo>
                    <a:pt x="65" y="48"/>
                  </a:lnTo>
                  <a:lnTo>
                    <a:pt x="85" y="28"/>
                  </a:lnTo>
                  <a:lnTo>
                    <a:pt x="100" y="15"/>
                  </a:lnTo>
                  <a:lnTo>
                    <a:pt x="134" y="0"/>
                  </a:lnTo>
                  <a:lnTo>
                    <a:pt x="170" y="0"/>
                  </a:lnTo>
                  <a:lnTo>
                    <a:pt x="205" y="15"/>
                  </a:lnTo>
                  <a:lnTo>
                    <a:pt x="221" y="28"/>
                  </a:lnTo>
                  <a:lnTo>
                    <a:pt x="234" y="42"/>
                  </a:lnTo>
                  <a:lnTo>
                    <a:pt x="247" y="76"/>
                  </a:lnTo>
                  <a:lnTo>
                    <a:pt x="247" y="114"/>
                  </a:lnTo>
                  <a:lnTo>
                    <a:pt x="234" y="148"/>
                  </a:lnTo>
                  <a:lnTo>
                    <a:pt x="221" y="163"/>
                  </a:lnTo>
                  <a:lnTo>
                    <a:pt x="208" y="177"/>
                  </a:lnTo>
                  <a:lnTo>
                    <a:pt x="193" y="212"/>
                  </a:lnTo>
                  <a:lnTo>
                    <a:pt x="192" y="231"/>
                  </a:lnTo>
                  <a:lnTo>
                    <a:pt x="193" y="249"/>
                  </a:lnTo>
                  <a:lnTo>
                    <a:pt x="208" y="284"/>
                  </a:lnTo>
                  <a:lnTo>
                    <a:pt x="221" y="298"/>
                  </a:lnTo>
                  <a:lnTo>
                    <a:pt x="234" y="313"/>
                  </a:lnTo>
                  <a:lnTo>
                    <a:pt x="247" y="347"/>
                  </a:lnTo>
                  <a:lnTo>
                    <a:pt x="248" y="385"/>
                  </a:lnTo>
                  <a:lnTo>
                    <a:pt x="234" y="419"/>
                  </a:lnTo>
                  <a:lnTo>
                    <a:pt x="221" y="434"/>
                  </a:lnTo>
                  <a:lnTo>
                    <a:pt x="206" y="447"/>
                  </a:lnTo>
                  <a:lnTo>
                    <a:pt x="170" y="461"/>
                  </a:lnTo>
                  <a:lnTo>
                    <a:pt x="153" y="46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EB24C477-CAB5-4C30-B7C0-0BD5DA4AE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5" y="1401"/>
              <a:ext cx="63" cy="64"/>
            </a:xfrm>
            <a:custGeom>
              <a:avLst/>
              <a:gdLst>
                <a:gd name="T0" fmla="*/ 96 w 191"/>
                <a:gd name="T1" fmla="*/ 0 h 190"/>
                <a:gd name="T2" fmla="*/ 76 w 191"/>
                <a:gd name="T3" fmla="*/ 2 h 190"/>
                <a:gd name="T4" fmla="*/ 43 w 191"/>
                <a:gd name="T5" fmla="*/ 16 h 190"/>
                <a:gd name="T6" fmla="*/ 29 w 191"/>
                <a:gd name="T7" fmla="*/ 29 h 190"/>
                <a:gd name="T8" fmla="*/ 16 w 191"/>
                <a:gd name="T9" fmla="*/ 43 h 190"/>
                <a:gd name="T10" fmla="*/ 1 w 191"/>
                <a:gd name="T11" fmla="*/ 78 h 190"/>
                <a:gd name="T12" fmla="*/ 0 w 191"/>
                <a:gd name="T13" fmla="*/ 97 h 190"/>
                <a:gd name="T14" fmla="*/ 1 w 191"/>
                <a:gd name="T15" fmla="*/ 115 h 190"/>
                <a:gd name="T16" fmla="*/ 16 w 191"/>
                <a:gd name="T17" fmla="*/ 150 h 190"/>
                <a:gd name="T18" fmla="*/ 29 w 191"/>
                <a:gd name="T19" fmla="*/ 164 h 190"/>
                <a:gd name="T20" fmla="*/ 43 w 191"/>
                <a:gd name="T21" fmla="*/ 177 h 190"/>
                <a:gd name="T22" fmla="*/ 78 w 191"/>
                <a:gd name="T23" fmla="*/ 190 h 190"/>
                <a:gd name="T24" fmla="*/ 115 w 191"/>
                <a:gd name="T25" fmla="*/ 190 h 190"/>
                <a:gd name="T26" fmla="*/ 150 w 191"/>
                <a:gd name="T27" fmla="*/ 177 h 190"/>
                <a:gd name="T28" fmla="*/ 164 w 191"/>
                <a:gd name="T29" fmla="*/ 164 h 190"/>
                <a:gd name="T30" fmla="*/ 177 w 191"/>
                <a:gd name="T31" fmla="*/ 150 h 190"/>
                <a:gd name="T32" fmla="*/ 190 w 191"/>
                <a:gd name="T33" fmla="*/ 115 h 190"/>
                <a:gd name="T34" fmla="*/ 191 w 191"/>
                <a:gd name="T35" fmla="*/ 97 h 190"/>
                <a:gd name="T36" fmla="*/ 190 w 191"/>
                <a:gd name="T37" fmla="*/ 78 h 190"/>
                <a:gd name="T38" fmla="*/ 177 w 191"/>
                <a:gd name="T39" fmla="*/ 43 h 190"/>
                <a:gd name="T40" fmla="*/ 164 w 191"/>
                <a:gd name="T41" fmla="*/ 29 h 190"/>
                <a:gd name="T42" fmla="*/ 150 w 191"/>
                <a:gd name="T43" fmla="*/ 16 h 190"/>
                <a:gd name="T44" fmla="*/ 115 w 191"/>
                <a:gd name="T45" fmla="*/ 2 h 190"/>
                <a:gd name="T46" fmla="*/ 96 w 191"/>
                <a:gd name="T47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1" h="190">
                  <a:moveTo>
                    <a:pt x="96" y="0"/>
                  </a:moveTo>
                  <a:lnTo>
                    <a:pt x="76" y="2"/>
                  </a:lnTo>
                  <a:lnTo>
                    <a:pt x="43" y="16"/>
                  </a:lnTo>
                  <a:lnTo>
                    <a:pt x="29" y="29"/>
                  </a:lnTo>
                  <a:lnTo>
                    <a:pt x="16" y="43"/>
                  </a:lnTo>
                  <a:lnTo>
                    <a:pt x="1" y="78"/>
                  </a:lnTo>
                  <a:lnTo>
                    <a:pt x="0" y="97"/>
                  </a:lnTo>
                  <a:lnTo>
                    <a:pt x="1" y="115"/>
                  </a:lnTo>
                  <a:lnTo>
                    <a:pt x="16" y="150"/>
                  </a:lnTo>
                  <a:lnTo>
                    <a:pt x="29" y="164"/>
                  </a:lnTo>
                  <a:lnTo>
                    <a:pt x="43" y="177"/>
                  </a:lnTo>
                  <a:lnTo>
                    <a:pt x="78" y="190"/>
                  </a:lnTo>
                  <a:lnTo>
                    <a:pt x="115" y="190"/>
                  </a:lnTo>
                  <a:lnTo>
                    <a:pt x="150" y="177"/>
                  </a:lnTo>
                  <a:lnTo>
                    <a:pt x="164" y="164"/>
                  </a:lnTo>
                  <a:lnTo>
                    <a:pt x="177" y="150"/>
                  </a:lnTo>
                  <a:lnTo>
                    <a:pt x="190" y="115"/>
                  </a:lnTo>
                  <a:lnTo>
                    <a:pt x="191" y="97"/>
                  </a:lnTo>
                  <a:lnTo>
                    <a:pt x="190" y="78"/>
                  </a:lnTo>
                  <a:lnTo>
                    <a:pt x="177" y="43"/>
                  </a:lnTo>
                  <a:lnTo>
                    <a:pt x="164" y="29"/>
                  </a:lnTo>
                  <a:lnTo>
                    <a:pt x="150" y="16"/>
                  </a:lnTo>
                  <a:lnTo>
                    <a:pt x="115" y="2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1E08562C-B047-4985-A2CD-60C4AAAA4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" y="1339"/>
              <a:ext cx="192" cy="191"/>
            </a:xfrm>
            <a:custGeom>
              <a:avLst/>
              <a:gdLst>
                <a:gd name="T0" fmla="*/ 288 w 576"/>
                <a:gd name="T1" fmla="*/ 572 h 572"/>
                <a:gd name="T2" fmla="*/ 260 w 576"/>
                <a:gd name="T3" fmla="*/ 570 h 572"/>
                <a:gd name="T4" fmla="*/ 203 w 576"/>
                <a:gd name="T5" fmla="*/ 560 h 572"/>
                <a:gd name="T6" fmla="*/ 152 w 576"/>
                <a:gd name="T7" fmla="*/ 539 h 572"/>
                <a:gd name="T8" fmla="*/ 106 w 576"/>
                <a:gd name="T9" fmla="*/ 507 h 572"/>
                <a:gd name="T10" fmla="*/ 84 w 576"/>
                <a:gd name="T11" fmla="*/ 487 h 572"/>
                <a:gd name="T12" fmla="*/ 65 w 576"/>
                <a:gd name="T13" fmla="*/ 467 h 572"/>
                <a:gd name="T14" fmla="*/ 34 w 576"/>
                <a:gd name="T15" fmla="*/ 419 h 572"/>
                <a:gd name="T16" fmla="*/ 12 w 576"/>
                <a:gd name="T17" fmla="*/ 367 h 572"/>
                <a:gd name="T18" fmla="*/ 0 w 576"/>
                <a:gd name="T19" fmla="*/ 313 h 572"/>
                <a:gd name="T20" fmla="*/ 0 w 576"/>
                <a:gd name="T21" fmla="*/ 284 h 572"/>
                <a:gd name="T22" fmla="*/ 0 w 576"/>
                <a:gd name="T23" fmla="*/ 255 h 572"/>
                <a:gd name="T24" fmla="*/ 12 w 576"/>
                <a:gd name="T25" fmla="*/ 200 h 572"/>
                <a:gd name="T26" fmla="*/ 34 w 576"/>
                <a:gd name="T27" fmla="*/ 148 h 572"/>
                <a:gd name="T28" fmla="*/ 65 w 576"/>
                <a:gd name="T29" fmla="*/ 101 h 572"/>
                <a:gd name="T30" fmla="*/ 84 w 576"/>
                <a:gd name="T31" fmla="*/ 81 h 572"/>
                <a:gd name="T32" fmla="*/ 106 w 576"/>
                <a:gd name="T33" fmla="*/ 61 h 572"/>
                <a:gd name="T34" fmla="*/ 153 w 576"/>
                <a:gd name="T35" fmla="*/ 30 h 572"/>
                <a:gd name="T36" fmla="*/ 205 w 576"/>
                <a:gd name="T37" fmla="*/ 10 h 572"/>
                <a:gd name="T38" fmla="*/ 260 w 576"/>
                <a:gd name="T39" fmla="*/ 0 h 572"/>
                <a:gd name="T40" fmla="*/ 316 w 576"/>
                <a:gd name="T41" fmla="*/ 0 h 572"/>
                <a:gd name="T42" fmla="*/ 370 w 576"/>
                <a:gd name="T43" fmla="*/ 10 h 572"/>
                <a:gd name="T44" fmla="*/ 424 w 576"/>
                <a:gd name="T45" fmla="*/ 30 h 572"/>
                <a:gd name="T46" fmla="*/ 470 w 576"/>
                <a:gd name="T47" fmla="*/ 61 h 572"/>
                <a:gd name="T48" fmla="*/ 491 w 576"/>
                <a:gd name="T49" fmla="*/ 81 h 572"/>
                <a:gd name="T50" fmla="*/ 512 w 576"/>
                <a:gd name="T51" fmla="*/ 101 h 572"/>
                <a:gd name="T52" fmla="*/ 543 w 576"/>
                <a:gd name="T53" fmla="*/ 148 h 572"/>
                <a:gd name="T54" fmla="*/ 563 w 576"/>
                <a:gd name="T55" fmla="*/ 200 h 572"/>
                <a:gd name="T56" fmla="*/ 575 w 576"/>
                <a:gd name="T57" fmla="*/ 255 h 572"/>
                <a:gd name="T58" fmla="*/ 576 w 576"/>
                <a:gd name="T59" fmla="*/ 284 h 572"/>
                <a:gd name="T60" fmla="*/ 575 w 576"/>
                <a:gd name="T61" fmla="*/ 313 h 572"/>
                <a:gd name="T62" fmla="*/ 563 w 576"/>
                <a:gd name="T63" fmla="*/ 369 h 572"/>
                <a:gd name="T64" fmla="*/ 542 w 576"/>
                <a:gd name="T65" fmla="*/ 419 h 572"/>
                <a:gd name="T66" fmla="*/ 512 w 576"/>
                <a:gd name="T67" fmla="*/ 467 h 572"/>
                <a:gd name="T68" fmla="*/ 491 w 576"/>
                <a:gd name="T69" fmla="*/ 487 h 572"/>
                <a:gd name="T70" fmla="*/ 471 w 576"/>
                <a:gd name="T71" fmla="*/ 507 h 572"/>
                <a:gd name="T72" fmla="*/ 424 w 576"/>
                <a:gd name="T73" fmla="*/ 539 h 572"/>
                <a:gd name="T74" fmla="*/ 372 w 576"/>
                <a:gd name="T75" fmla="*/ 560 h 572"/>
                <a:gd name="T76" fmla="*/ 317 w 576"/>
                <a:gd name="T77" fmla="*/ 570 h 572"/>
                <a:gd name="T78" fmla="*/ 288 w 576"/>
                <a:gd name="T79" fmla="*/ 572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76" h="572">
                  <a:moveTo>
                    <a:pt x="288" y="572"/>
                  </a:moveTo>
                  <a:lnTo>
                    <a:pt x="260" y="570"/>
                  </a:lnTo>
                  <a:lnTo>
                    <a:pt x="203" y="560"/>
                  </a:lnTo>
                  <a:lnTo>
                    <a:pt x="152" y="539"/>
                  </a:lnTo>
                  <a:lnTo>
                    <a:pt x="106" y="507"/>
                  </a:lnTo>
                  <a:lnTo>
                    <a:pt x="84" y="487"/>
                  </a:lnTo>
                  <a:lnTo>
                    <a:pt x="65" y="467"/>
                  </a:lnTo>
                  <a:lnTo>
                    <a:pt x="34" y="419"/>
                  </a:lnTo>
                  <a:lnTo>
                    <a:pt x="12" y="367"/>
                  </a:lnTo>
                  <a:lnTo>
                    <a:pt x="0" y="313"/>
                  </a:lnTo>
                  <a:lnTo>
                    <a:pt x="0" y="284"/>
                  </a:lnTo>
                  <a:lnTo>
                    <a:pt x="0" y="255"/>
                  </a:lnTo>
                  <a:lnTo>
                    <a:pt x="12" y="200"/>
                  </a:lnTo>
                  <a:lnTo>
                    <a:pt x="34" y="148"/>
                  </a:lnTo>
                  <a:lnTo>
                    <a:pt x="65" y="101"/>
                  </a:lnTo>
                  <a:lnTo>
                    <a:pt x="84" y="81"/>
                  </a:lnTo>
                  <a:lnTo>
                    <a:pt x="106" y="61"/>
                  </a:lnTo>
                  <a:lnTo>
                    <a:pt x="153" y="30"/>
                  </a:lnTo>
                  <a:lnTo>
                    <a:pt x="205" y="10"/>
                  </a:lnTo>
                  <a:lnTo>
                    <a:pt x="260" y="0"/>
                  </a:lnTo>
                  <a:lnTo>
                    <a:pt x="316" y="0"/>
                  </a:lnTo>
                  <a:lnTo>
                    <a:pt x="370" y="10"/>
                  </a:lnTo>
                  <a:lnTo>
                    <a:pt x="424" y="30"/>
                  </a:lnTo>
                  <a:lnTo>
                    <a:pt x="470" y="61"/>
                  </a:lnTo>
                  <a:lnTo>
                    <a:pt x="491" y="81"/>
                  </a:lnTo>
                  <a:lnTo>
                    <a:pt x="512" y="101"/>
                  </a:lnTo>
                  <a:lnTo>
                    <a:pt x="543" y="148"/>
                  </a:lnTo>
                  <a:lnTo>
                    <a:pt x="563" y="200"/>
                  </a:lnTo>
                  <a:lnTo>
                    <a:pt x="575" y="255"/>
                  </a:lnTo>
                  <a:lnTo>
                    <a:pt x="576" y="284"/>
                  </a:lnTo>
                  <a:lnTo>
                    <a:pt x="575" y="313"/>
                  </a:lnTo>
                  <a:lnTo>
                    <a:pt x="563" y="369"/>
                  </a:lnTo>
                  <a:lnTo>
                    <a:pt x="542" y="419"/>
                  </a:lnTo>
                  <a:lnTo>
                    <a:pt x="512" y="467"/>
                  </a:lnTo>
                  <a:lnTo>
                    <a:pt x="491" y="487"/>
                  </a:lnTo>
                  <a:lnTo>
                    <a:pt x="471" y="507"/>
                  </a:lnTo>
                  <a:lnTo>
                    <a:pt x="424" y="539"/>
                  </a:lnTo>
                  <a:lnTo>
                    <a:pt x="372" y="560"/>
                  </a:lnTo>
                  <a:lnTo>
                    <a:pt x="317" y="570"/>
                  </a:lnTo>
                  <a:lnTo>
                    <a:pt x="288" y="57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9203C652-5A5A-4108-81D6-0774373706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3" y="977"/>
              <a:ext cx="192" cy="191"/>
            </a:xfrm>
            <a:custGeom>
              <a:avLst/>
              <a:gdLst>
                <a:gd name="T0" fmla="*/ 287 w 575"/>
                <a:gd name="T1" fmla="*/ 189 h 573"/>
                <a:gd name="T2" fmla="*/ 268 w 575"/>
                <a:gd name="T3" fmla="*/ 190 h 573"/>
                <a:gd name="T4" fmla="*/ 234 w 575"/>
                <a:gd name="T5" fmla="*/ 204 h 573"/>
                <a:gd name="T6" fmla="*/ 219 w 575"/>
                <a:gd name="T7" fmla="*/ 217 h 573"/>
                <a:gd name="T8" fmla="*/ 206 w 575"/>
                <a:gd name="T9" fmla="*/ 232 h 573"/>
                <a:gd name="T10" fmla="*/ 192 w 575"/>
                <a:gd name="T11" fmla="*/ 266 h 573"/>
                <a:gd name="T12" fmla="*/ 192 w 575"/>
                <a:gd name="T13" fmla="*/ 304 h 573"/>
                <a:gd name="T14" fmla="*/ 206 w 575"/>
                <a:gd name="T15" fmla="*/ 338 h 573"/>
                <a:gd name="T16" fmla="*/ 219 w 575"/>
                <a:gd name="T17" fmla="*/ 353 h 573"/>
                <a:gd name="T18" fmla="*/ 234 w 575"/>
                <a:gd name="T19" fmla="*/ 366 h 573"/>
                <a:gd name="T20" fmla="*/ 268 w 575"/>
                <a:gd name="T21" fmla="*/ 379 h 573"/>
                <a:gd name="T22" fmla="*/ 306 w 575"/>
                <a:gd name="T23" fmla="*/ 379 h 573"/>
                <a:gd name="T24" fmla="*/ 340 w 575"/>
                <a:gd name="T25" fmla="*/ 366 h 573"/>
                <a:gd name="T26" fmla="*/ 355 w 575"/>
                <a:gd name="T27" fmla="*/ 353 h 573"/>
                <a:gd name="T28" fmla="*/ 368 w 575"/>
                <a:gd name="T29" fmla="*/ 338 h 573"/>
                <a:gd name="T30" fmla="*/ 382 w 575"/>
                <a:gd name="T31" fmla="*/ 304 h 573"/>
                <a:gd name="T32" fmla="*/ 382 w 575"/>
                <a:gd name="T33" fmla="*/ 285 h 573"/>
                <a:gd name="T34" fmla="*/ 382 w 575"/>
                <a:gd name="T35" fmla="*/ 266 h 573"/>
                <a:gd name="T36" fmla="*/ 368 w 575"/>
                <a:gd name="T37" fmla="*/ 232 h 573"/>
                <a:gd name="T38" fmla="*/ 355 w 575"/>
                <a:gd name="T39" fmla="*/ 217 h 573"/>
                <a:gd name="T40" fmla="*/ 340 w 575"/>
                <a:gd name="T41" fmla="*/ 204 h 573"/>
                <a:gd name="T42" fmla="*/ 306 w 575"/>
                <a:gd name="T43" fmla="*/ 190 h 573"/>
                <a:gd name="T44" fmla="*/ 287 w 575"/>
                <a:gd name="T45" fmla="*/ 189 h 573"/>
                <a:gd name="T46" fmla="*/ 287 w 575"/>
                <a:gd name="T47" fmla="*/ 573 h 573"/>
                <a:gd name="T48" fmla="*/ 258 w 575"/>
                <a:gd name="T49" fmla="*/ 572 h 573"/>
                <a:gd name="T50" fmla="*/ 202 w 575"/>
                <a:gd name="T51" fmla="*/ 562 h 573"/>
                <a:gd name="T52" fmla="*/ 150 w 575"/>
                <a:gd name="T53" fmla="*/ 540 h 573"/>
                <a:gd name="T54" fmla="*/ 104 w 575"/>
                <a:gd name="T55" fmla="*/ 508 h 573"/>
                <a:gd name="T56" fmla="*/ 82 w 575"/>
                <a:gd name="T57" fmla="*/ 488 h 573"/>
                <a:gd name="T58" fmla="*/ 62 w 575"/>
                <a:gd name="T59" fmla="*/ 466 h 573"/>
                <a:gd name="T60" fmla="*/ 32 w 575"/>
                <a:gd name="T61" fmla="*/ 419 h 573"/>
                <a:gd name="T62" fmla="*/ 10 w 575"/>
                <a:gd name="T63" fmla="*/ 367 h 573"/>
                <a:gd name="T64" fmla="*/ 0 w 575"/>
                <a:gd name="T65" fmla="*/ 312 h 573"/>
                <a:gd name="T66" fmla="*/ 0 w 575"/>
                <a:gd name="T67" fmla="*/ 258 h 573"/>
                <a:gd name="T68" fmla="*/ 10 w 575"/>
                <a:gd name="T69" fmla="*/ 203 h 573"/>
                <a:gd name="T70" fmla="*/ 32 w 575"/>
                <a:gd name="T71" fmla="*/ 151 h 573"/>
                <a:gd name="T72" fmla="*/ 62 w 575"/>
                <a:gd name="T73" fmla="*/ 104 h 573"/>
                <a:gd name="T74" fmla="*/ 82 w 575"/>
                <a:gd name="T75" fmla="*/ 82 h 573"/>
                <a:gd name="T76" fmla="*/ 104 w 575"/>
                <a:gd name="T77" fmla="*/ 62 h 573"/>
                <a:gd name="T78" fmla="*/ 152 w 575"/>
                <a:gd name="T79" fmla="*/ 32 h 573"/>
                <a:gd name="T80" fmla="*/ 203 w 575"/>
                <a:gd name="T81" fmla="*/ 11 h 573"/>
                <a:gd name="T82" fmla="*/ 258 w 575"/>
                <a:gd name="T83" fmla="*/ 0 h 573"/>
                <a:gd name="T84" fmla="*/ 314 w 575"/>
                <a:gd name="T85" fmla="*/ 0 h 573"/>
                <a:gd name="T86" fmla="*/ 370 w 575"/>
                <a:gd name="T87" fmla="*/ 11 h 573"/>
                <a:gd name="T88" fmla="*/ 422 w 575"/>
                <a:gd name="T89" fmla="*/ 32 h 573"/>
                <a:gd name="T90" fmla="*/ 470 w 575"/>
                <a:gd name="T91" fmla="*/ 62 h 573"/>
                <a:gd name="T92" fmla="*/ 490 w 575"/>
                <a:gd name="T93" fmla="*/ 82 h 573"/>
                <a:gd name="T94" fmla="*/ 510 w 575"/>
                <a:gd name="T95" fmla="*/ 102 h 573"/>
                <a:gd name="T96" fmla="*/ 542 w 575"/>
                <a:gd name="T97" fmla="*/ 150 h 573"/>
                <a:gd name="T98" fmla="*/ 563 w 575"/>
                <a:gd name="T99" fmla="*/ 202 h 573"/>
                <a:gd name="T100" fmla="*/ 573 w 575"/>
                <a:gd name="T101" fmla="*/ 256 h 573"/>
                <a:gd name="T102" fmla="*/ 575 w 575"/>
                <a:gd name="T103" fmla="*/ 285 h 573"/>
                <a:gd name="T104" fmla="*/ 573 w 575"/>
                <a:gd name="T105" fmla="*/ 314 h 573"/>
                <a:gd name="T106" fmla="*/ 563 w 575"/>
                <a:gd name="T107" fmla="*/ 369 h 573"/>
                <a:gd name="T108" fmla="*/ 542 w 575"/>
                <a:gd name="T109" fmla="*/ 420 h 573"/>
                <a:gd name="T110" fmla="*/ 510 w 575"/>
                <a:gd name="T111" fmla="*/ 468 h 573"/>
                <a:gd name="T112" fmla="*/ 490 w 575"/>
                <a:gd name="T113" fmla="*/ 488 h 573"/>
                <a:gd name="T114" fmla="*/ 470 w 575"/>
                <a:gd name="T115" fmla="*/ 508 h 573"/>
                <a:gd name="T116" fmla="*/ 422 w 575"/>
                <a:gd name="T117" fmla="*/ 540 h 573"/>
                <a:gd name="T118" fmla="*/ 370 w 575"/>
                <a:gd name="T119" fmla="*/ 562 h 573"/>
                <a:gd name="T120" fmla="*/ 316 w 575"/>
                <a:gd name="T121" fmla="*/ 572 h 573"/>
                <a:gd name="T122" fmla="*/ 287 w 575"/>
                <a:gd name="T123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5" h="573">
                  <a:moveTo>
                    <a:pt x="287" y="189"/>
                  </a:moveTo>
                  <a:lnTo>
                    <a:pt x="268" y="190"/>
                  </a:lnTo>
                  <a:lnTo>
                    <a:pt x="234" y="204"/>
                  </a:lnTo>
                  <a:lnTo>
                    <a:pt x="219" y="217"/>
                  </a:lnTo>
                  <a:lnTo>
                    <a:pt x="206" y="232"/>
                  </a:lnTo>
                  <a:lnTo>
                    <a:pt x="192" y="266"/>
                  </a:lnTo>
                  <a:lnTo>
                    <a:pt x="192" y="304"/>
                  </a:lnTo>
                  <a:lnTo>
                    <a:pt x="206" y="338"/>
                  </a:lnTo>
                  <a:lnTo>
                    <a:pt x="219" y="353"/>
                  </a:lnTo>
                  <a:lnTo>
                    <a:pt x="234" y="366"/>
                  </a:lnTo>
                  <a:lnTo>
                    <a:pt x="268" y="379"/>
                  </a:lnTo>
                  <a:lnTo>
                    <a:pt x="306" y="379"/>
                  </a:lnTo>
                  <a:lnTo>
                    <a:pt x="340" y="366"/>
                  </a:lnTo>
                  <a:lnTo>
                    <a:pt x="355" y="353"/>
                  </a:lnTo>
                  <a:lnTo>
                    <a:pt x="368" y="338"/>
                  </a:lnTo>
                  <a:lnTo>
                    <a:pt x="382" y="304"/>
                  </a:lnTo>
                  <a:lnTo>
                    <a:pt x="382" y="285"/>
                  </a:lnTo>
                  <a:lnTo>
                    <a:pt x="382" y="266"/>
                  </a:lnTo>
                  <a:lnTo>
                    <a:pt x="368" y="232"/>
                  </a:lnTo>
                  <a:lnTo>
                    <a:pt x="355" y="217"/>
                  </a:lnTo>
                  <a:lnTo>
                    <a:pt x="340" y="204"/>
                  </a:lnTo>
                  <a:lnTo>
                    <a:pt x="306" y="190"/>
                  </a:lnTo>
                  <a:lnTo>
                    <a:pt x="287" y="189"/>
                  </a:lnTo>
                  <a:close/>
                  <a:moveTo>
                    <a:pt x="287" y="573"/>
                  </a:moveTo>
                  <a:lnTo>
                    <a:pt x="258" y="572"/>
                  </a:lnTo>
                  <a:lnTo>
                    <a:pt x="202" y="562"/>
                  </a:lnTo>
                  <a:lnTo>
                    <a:pt x="150" y="540"/>
                  </a:lnTo>
                  <a:lnTo>
                    <a:pt x="104" y="508"/>
                  </a:lnTo>
                  <a:lnTo>
                    <a:pt x="82" y="488"/>
                  </a:lnTo>
                  <a:lnTo>
                    <a:pt x="62" y="466"/>
                  </a:lnTo>
                  <a:lnTo>
                    <a:pt x="32" y="419"/>
                  </a:lnTo>
                  <a:lnTo>
                    <a:pt x="10" y="367"/>
                  </a:lnTo>
                  <a:lnTo>
                    <a:pt x="0" y="312"/>
                  </a:lnTo>
                  <a:lnTo>
                    <a:pt x="0" y="258"/>
                  </a:lnTo>
                  <a:lnTo>
                    <a:pt x="10" y="203"/>
                  </a:lnTo>
                  <a:lnTo>
                    <a:pt x="32" y="151"/>
                  </a:lnTo>
                  <a:lnTo>
                    <a:pt x="62" y="104"/>
                  </a:lnTo>
                  <a:lnTo>
                    <a:pt x="82" y="82"/>
                  </a:lnTo>
                  <a:lnTo>
                    <a:pt x="104" y="62"/>
                  </a:lnTo>
                  <a:lnTo>
                    <a:pt x="152" y="32"/>
                  </a:lnTo>
                  <a:lnTo>
                    <a:pt x="203" y="11"/>
                  </a:lnTo>
                  <a:lnTo>
                    <a:pt x="258" y="0"/>
                  </a:lnTo>
                  <a:lnTo>
                    <a:pt x="314" y="0"/>
                  </a:lnTo>
                  <a:lnTo>
                    <a:pt x="370" y="11"/>
                  </a:lnTo>
                  <a:lnTo>
                    <a:pt x="422" y="32"/>
                  </a:lnTo>
                  <a:lnTo>
                    <a:pt x="470" y="62"/>
                  </a:lnTo>
                  <a:lnTo>
                    <a:pt x="490" y="82"/>
                  </a:lnTo>
                  <a:lnTo>
                    <a:pt x="510" y="102"/>
                  </a:lnTo>
                  <a:lnTo>
                    <a:pt x="542" y="150"/>
                  </a:lnTo>
                  <a:lnTo>
                    <a:pt x="563" y="202"/>
                  </a:lnTo>
                  <a:lnTo>
                    <a:pt x="573" y="256"/>
                  </a:lnTo>
                  <a:lnTo>
                    <a:pt x="575" y="285"/>
                  </a:lnTo>
                  <a:lnTo>
                    <a:pt x="573" y="314"/>
                  </a:lnTo>
                  <a:lnTo>
                    <a:pt x="563" y="369"/>
                  </a:lnTo>
                  <a:lnTo>
                    <a:pt x="542" y="420"/>
                  </a:lnTo>
                  <a:lnTo>
                    <a:pt x="510" y="468"/>
                  </a:lnTo>
                  <a:lnTo>
                    <a:pt x="490" y="488"/>
                  </a:lnTo>
                  <a:lnTo>
                    <a:pt x="470" y="508"/>
                  </a:lnTo>
                  <a:lnTo>
                    <a:pt x="422" y="540"/>
                  </a:lnTo>
                  <a:lnTo>
                    <a:pt x="370" y="562"/>
                  </a:lnTo>
                  <a:lnTo>
                    <a:pt x="316" y="572"/>
                  </a:lnTo>
                  <a:lnTo>
                    <a:pt x="287" y="573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2E2810E2-989C-4E03-9BE8-A8E675F11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9" y="678"/>
              <a:ext cx="63" cy="63"/>
            </a:xfrm>
            <a:custGeom>
              <a:avLst/>
              <a:gdLst>
                <a:gd name="T0" fmla="*/ 95 w 190"/>
                <a:gd name="T1" fmla="*/ 0 h 190"/>
                <a:gd name="T2" fmla="*/ 77 w 190"/>
                <a:gd name="T3" fmla="*/ 1 h 190"/>
                <a:gd name="T4" fmla="*/ 42 w 190"/>
                <a:gd name="T5" fmla="*/ 16 h 190"/>
                <a:gd name="T6" fmla="*/ 28 w 190"/>
                <a:gd name="T7" fmla="*/ 29 h 190"/>
                <a:gd name="T8" fmla="*/ 15 w 190"/>
                <a:gd name="T9" fmla="*/ 43 h 190"/>
                <a:gd name="T10" fmla="*/ 0 w 190"/>
                <a:gd name="T11" fmla="*/ 78 h 190"/>
                <a:gd name="T12" fmla="*/ 0 w 190"/>
                <a:gd name="T13" fmla="*/ 115 h 190"/>
                <a:gd name="T14" fmla="*/ 15 w 190"/>
                <a:gd name="T15" fmla="*/ 150 h 190"/>
                <a:gd name="T16" fmla="*/ 28 w 190"/>
                <a:gd name="T17" fmla="*/ 164 h 190"/>
                <a:gd name="T18" fmla="*/ 42 w 190"/>
                <a:gd name="T19" fmla="*/ 177 h 190"/>
                <a:gd name="T20" fmla="*/ 77 w 190"/>
                <a:gd name="T21" fmla="*/ 190 h 190"/>
                <a:gd name="T22" fmla="*/ 114 w 190"/>
                <a:gd name="T23" fmla="*/ 190 h 190"/>
                <a:gd name="T24" fmla="*/ 149 w 190"/>
                <a:gd name="T25" fmla="*/ 177 h 190"/>
                <a:gd name="T26" fmla="*/ 163 w 190"/>
                <a:gd name="T27" fmla="*/ 164 h 190"/>
                <a:gd name="T28" fmla="*/ 176 w 190"/>
                <a:gd name="T29" fmla="*/ 150 h 190"/>
                <a:gd name="T30" fmla="*/ 190 w 190"/>
                <a:gd name="T31" fmla="*/ 115 h 190"/>
                <a:gd name="T32" fmla="*/ 190 w 190"/>
                <a:gd name="T33" fmla="*/ 78 h 190"/>
                <a:gd name="T34" fmla="*/ 176 w 190"/>
                <a:gd name="T35" fmla="*/ 43 h 190"/>
                <a:gd name="T36" fmla="*/ 163 w 190"/>
                <a:gd name="T37" fmla="*/ 29 h 190"/>
                <a:gd name="T38" fmla="*/ 149 w 190"/>
                <a:gd name="T39" fmla="*/ 16 h 190"/>
                <a:gd name="T40" fmla="*/ 114 w 190"/>
                <a:gd name="T41" fmla="*/ 1 h 190"/>
                <a:gd name="T42" fmla="*/ 95 w 190"/>
                <a:gd name="T43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0" h="190">
                  <a:moveTo>
                    <a:pt x="95" y="0"/>
                  </a:moveTo>
                  <a:lnTo>
                    <a:pt x="77" y="1"/>
                  </a:lnTo>
                  <a:lnTo>
                    <a:pt x="42" y="16"/>
                  </a:lnTo>
                  <a:lnTo>
                    <a:pt x="28" y="29"/>
                  </a:lnTo>
                  <a:lnTo>
                    <a:pt x="15" y="43"/>
                  </a:lnTo>
                  <a:lnTo>
                    <a:pt x="0" y="78"/>
                  </a:lnTo>
                  <a:lnTo>
                    <a:pt x="0" y="115"/>
                  </a:lnTo>
                  <a:lnTo>
                    <a:pt x="15" y="150"/>
                  </a:lnTo>
                  <a:lnTo>
                    <a:pt x="28" y="164"/>
                  </a:lnTo>
                  <a:lnTo>
                    <a:pt x="42" y="177"/>
                  </a:lnTo>
                  <a:lnTo>
                    <a:pt x="77" y="190"/>
                  </a:lnTo>
                  <a:lnTo>
                    <a:pt x="114" y="190"/>
                  </a:lnTo>
                  <a:lnTo>
                    <a:pt x="149" y="177"/>
                  </a:lnTo>
                  <a:lnTo>
                    <a:pt x="163" y="164"/>
                  </a:lnTo>
                  <a:lnTo>
                    <a:pt x="176" y="150"/>
                  </a:lnTo>
                  <a:lnTo>
                    <a:pt x="190" y="115"/>
                  </a:lnTo>
                  <a:lnTo>
                    <a:pt x="190" y="78"/>
                  </a:lnTo>
                  <a:lnTo>
                    <a:pt x="176" y="43"/>
                  </a:lnTo>
                  <a:lnTo>
                    <a:pt x="163" y="29"/>
                  </a:lnTo>
                  <a:lnTo>
                    <a:pt x="149" y="16"/>
                  </a:lnTo>
                  <a:lnTo>
                    <a:pt x="114" y="1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9510E102-DEF1-4404-9D6F-DAEF57396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5" y="615"/>
              <a:ext cx="191" cy="191"/>
            </a:xfrm>
            <a:custGeom>
              <a:avLst/>
              <a:gdLst>
                <a:gd name="T0" fmla="*/ 286 w 573"/>
                <a:gd name="T1" fmla="*/ 573 h 573"/>
                <a:gd name="T2" fmla="*/ 258 w 573"/>
                <a:gd name="T3" fmla="*/ 572 h 573"/>
                <a:gd name="T4" fmla="*/ 201 w 573"/>
                <a:gd name="T5" fmla="*/ 560 h 573"/>
                <a:gd name="T6" fmla="*/ 151 w 573"/>
                <a:gd name="T7" fmla="*/ 540 h 573"/>
                <a:gd name="T8" fmla="*/ 104 w 573"/>
                <a:gd name="T9" fmla="*/ 509 h 573"/>
                <a:gd name="T10" fmla="*/ 83 w 573"/>
                <a:gd name="T11" fmla="*/ 488 h 573"/>
                <a:gd name="T12" fmla="*/ 63 w 573"/>
                <a:gd name="T13" fmla="*/ 467 h 573"/>
                <a:gd name="T14" fmla="*/ 32 w 573"/>
                <a:gd name="T15" fmla="*/ 419 h 573"/>
                <a:gd name="T16" fmla="*/ 10 w 573"/>
                <a:gd name="T17" fmla="*/ 367 h 573"/>
                <a:gd name="T18" fmla="*/ 0 w 573"/>
                <a:gd name="T19" fmla="*/ 313 h 573"/>
                <a:gd name="T20" fmla="*/ 0 w 573"/>
                <a:gd name="T21" fmla="*/ 258 h 573"/>
                <a:gd name="T22" fmla="*/ 10 w 573"/>
                <a:gd name="T23" fmla="*/ 203 h 573"/>
                <a:gd name="T24" fmla="*/ 32 w 573"/>
                <a:gd name="T25" fmla="*/ 151 h 573"/>
                <a:gd name="T26" fmla="*/ 63 w 573"/>
                <a:gd name="T27" fmla="*/ 103 h 573"/>
                <a:gd name="T28" fmla="*/ 83 w 573"/>
                <a:gd name="T29" fmla="*/ 81 h 573"/>
                <a:gd name="T30" fmla="*/ 104 w 573"/>
                <a:gd name="T31" fmla="*/ 62 h 573"/>
                <a:gd name="T32" fmla="*/ 151 w 573"/>
                <a:gd name="T33" fmla="*/ 32 h 573"/>
                <a:gd name="T34" fmla="*/ 203 w 573"/>
                <a:gd name="T35" fmla="*/ 10 h 573"/>
                <a:gd name="T36" fmla="*/ 259 w 573"/>
                <a:gd name="T37" fmla="*/ 0 h 573"/>
                <a:gd name="T38" fmla="*/ 314 w 573"/>
                <a:gd name="T39" fmla="*/ 0 h 573"/>
                <a:gd name="T40" fmla="*/ 370 w 573"/>
                <a:gd name="T41" fmla="*/ 10 h 573"/>
                <a:gd name="T42" fmla="*/ 422 w 573"/>
                <a:gd name="T43" fmla="*/ 32 h 573"/>
                <a:gd name="T44" fmla="*/ 469 w 573"/>
                <a:gd name="T45" fmla="*/ 62 h 573"/>
                <a:gd name="T46" fmla="*/ 489 w 573"/>
                <a:gd name="T47" fmla="*/ 81 h 573"/>
                <a:gd name="T48" fmla="*/ 510 w 573"/>
                <a:gd name="T49" fmla="*/ 103 h 573"/>
                <a:gd name="T50" fmla="*/ 541 w 573"/>
                <a:gd name="T51" fmla="*/ 151 h 573"/>
                <a:gd name="T52" fmla="*/ 563 w 573"/>
                <a:gd name="T53" fmla="*/ 203 h 573"/>
                <a:gd name="T54" fmla="*/ 573 w 573"/>
                <a:gd name="T55" fmla="*/ 257 h 573"/>
                <a:gd name="T56" fmla="*/ 573 w 573"/>
                <a:gd name="T57" fmla="*/ 313 h 573"/>
                <a:gd name="T58" fmla="*/ 563 w 573"/>
                <a:gd name="T59" fmla="*/ 367 h 573"/>
                <a:gd name="T60" fmla="*/ 541 w 573"/>
                <a:gd name="T61" fmla="*/ 419 h 573"/>
                <a:gd name="T62" fmla="*/ 510 w 573"/>
                <a:gd name="T63" fmla="*/ 467 h 573"/>
                <a:gd name="T64" fmla="*/ 489 w 573"/>
                <a:gd name="T65" fmla="*/ 488 h 573"/>
                <a:gd name="T66" fmla="*/ 469 w 573"/>
                <a:gd name="T67" fmla="*/ 509 h 573"/>
                <a:gd name="T68" fmla="*/ 422 w 573"/>
                <a:gd name="T69" fmla="*/ 540 h 573"/>
                <a:gd name="T70" fmla="*/ 370 w 573"/>
                <a:gd name="T71" fmla="*/ 560 h 573"/>
                <a:gd name="T72" fmla="*/ 315 w 573"/>
                <a:gd name="T73" fmla="*/ 572 h 573"/>
                <a:gd name="T74" fmla="*/ 286 w 573"/>
                <a:gd name="T75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73" h="573">
                  <a:moveTo>
                    <a:pt x="286" y="573"/>
                  </a:moveTo>
                  <a:lnTo>
                    <a:pt x="258" y="572"/>
                  </a:lnTo>
                  <a:lnTo>
                    <a:pt x="201" y="560"/>
                  </a:lnTo>
                  <a:lnTo>
                    <a:pt x="151" y="540"/>
                  </a:lnTo>
                  <a:lnTo>
                    <a:pt x="104" y="509"/>
                  </a:lnTo>
                  <a:lnTo>
                    <a:pt x="83" y="488"/>
                  </a:lnTo>
                  <a:lnTo>
                    <a:pt x="63" y="467"/>
                  </a:lnTo>
                  <a:lnTo>
                    <a:pt x="32" y="419"/>
                  </a:lnTo>
                  <a:lnTo>
                    <a:pt x="10" y="367"/>
                  </a:lnTo>
                  <a:lnTo>
                    <a:pt x="0" y="313"/>
                  </a:lnTo>
                  <a:lnTo>
                    <a:pt x="0" y="258"/>
                  </a:lnTo>
                  <a:lnTo>
                    <a:pt x="10" y="203"/>
                  </a:lnTo>
                  <a:lnTo>
                    <a:pt x="32" y="151"/>
                  </a:lnTo>
                  <a:lnTo>
                    <a:pt x="63" y="103"/>
                  </a:lnTo>
                  <a:lnTo>
                    <a:pt x="83" y="81"/>
                  </a:lnTo>
                  <a:lnTo>
                    <a:pt x="104" y="62"/>
                  </a:lnTo>
                  <a:lnTo>
                    <a:pt x="151" y="32"/>
                  </a:lnTo>
                  <a:lnTo>
                    <a:pt x="203" y="10"/>
                  </a:lnTo>
                  <a:lnTo>
                    <a:pt x="259" y="0"/>
                  </a:lnTo>
                  <a:lnTo>
                    <a:pt x="314" y="0"/>
                  </a:lnTo>
                  <a:lnTo>
                    <a:pt x="370" y="10"/>
                  </a:lnTo>
                  <a:lnTo>
                    <a:pt x="422" y="32"/>
                  </a:lnTo>
                  <a:lnTo>
                    <a:pt x="469" y="62"/>
                  </a:lnTo>
                  <a:lnTo>
                    <a:pt x="489" y="81"/>
                  </a:lnTo>
                  <a:lnTo>
                    <a:pt x="510" y="103"/>
                  </a:lnTo>
                  <a:lnTo>
                    <a:pt x="541" y="151"/>
                  </a:lnTo>
                  <a:lnTo>
                    <a:pt x="563" y="203"/>
                  </a:lnTo>
                  <a:lnTo>
                    <a:pt x="573" y="257"/>
                  </a:lnTo>
                  <a:lnTo>
                    <a:pt x="573" y="313"/>
                  </a:lnTo>
                  <a:lnTo>
                    <a:pt x="563" y="367"/>
                  </a:lnTo>
                  <a:lnTo>
                    <a:pt x="541" y="419"/>
                  </a:lnTo>
                  <a:lnTo>
                    <a:pt x="510" y="467"/>
                  </a:lnTo>
                  <a:lnTo>
                    <a:pt x="489" y="488"/>
                  </a:lnTo>
                  <a:lnTo>
                    <a:pt x="469" y="509"/>
                  </a:lnTo>
                  <a:lnTo>
                    <a:pt x="422" y="540"/>
                  </a:lnTo>
                  <a:lnTo>
                    <a:pt x="370" y="560"/>
                  </a:lnTo>
                  <a:lnTo>
                    <a:pt x="315" y="572"/>
                  </a:lnTo>
                  <a:lnTo>
                    <a:pt x="286" y="57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F446116-DBBA-4997-A617-24DB639042D7}"/>
              </a:ext>
            </a:extLst>
          </p:cNvPr>
          <p:cNvSpPr/>
          <p:nvPr/>
        </p:nvSpPr>
        <p:spPr>
          <a:xfrm>
            <a:off x="2910029" y="583240"/>
            <a:ext cx="522090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srgbClr val="44546A">
                    <a:lumMod val="75000"/>
                  </a:srgbClr>
                </a:solidFill>
              </a:rPr>
              <a:t>메인</a:t>
            </a:r>
            <a:r>
              <a:rPr lang="en-US" altLang="ko-KR" sz="700" kern="0" dirty="0">
                <a:solidFill>
                  <a:srgbClr val="44546A">
                    <a:lumMod val="75000"/>
                  </a:srgbClr>
                </a:solidFill>
              </a:rPr>
              <a:t>     </a:t>
            </a:r>
          </a:p>
        </p:txBody>
      </p:sp>
      <p:sp>
        <p:nvSpPr>
          <p:cNvPr id="51" name="Freeform 9">
            <a:extLst>
              <a:ext uri="{FF2B5EF4-FFF2-40B4-BE49-F238E27FC236}">
                <a16:creationId xmlns:a16="http://schemas.microsoft.com/office/drawing/2014/main" id="{477CBA51-8FEC-442A-B254-D47C2DE007E0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2" name="Freeform 6">
            <a:extLst>
              <a:ext uri="{FF2B5EF4-FFF2-40B4-BE49-F238E27FC236}">
                <a16:creationId xmlns:a16="http://schemas.microsoft.com/office/drawing/2014/main" id="{35126C51-2D1D-4999-9E23-25D205891F04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0D47C351-AD82-4703-B9AA-566014C86A79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07F46C0-B7F4-4976-9F0C-92ED546A9ADD}"/>
              </a:ext>
            </a:extLst>
          </p:cNvPr>
          <p:cNvSpPr/>
          <p:nvPr/>
        </p:nvSpPr>
        <p:spPr>
          <a:xfrm>
            <a:off x="252026" y="292814"/>
            <a:ext cx="1130438" cy="95474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>
                    <a:lumMod val="75000"/>
                  </a:srgbClr>
                </a:solidFill>
                <a:latin typeface="Old English Text MT" panose="03040902040508030806" pitchFamily="66" charset="0"/>
              </a:rPr>
              <a:t>Cooking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>
                    <a:lumMod val="75000"/>
                  </a:srgbClr>
                </a:solidFill>
                <a:latin typeface="Old English Text MT" panose="03040902040508030806" pitchFamily="66" charset="0"/>
              </a:rPr>
              <a:t>Lord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70C507B-D3EA-4EAC-AC9B-CE802692C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079" y="1539594"/>
            <a:ext cx="9292832" cy="430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그림 54" descr="텍스트이(가) 표시된 사진&#10;&#10;자동 생성된 설명">
            <a:extLst>
              <a:ext uri="{FF2B5EF4-FFF2-40B4-BE49-F238E27FC236}">
                <a16:creationId xmlns:a16="http://schemas.microsoft.com/office/drawing/2014/main" id="{3AD8BEE1-043C-43E0-8A5C-8499D88128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53" b="91847" l="8676" r="89498">
                        <a14:foregroundMark x1="10274" y1="21343" x2="10731" y2="19424"/>
                        <a14:foregroundMark x1="18950" y1="18705" x2="18950" y2="18705"/>
                        <a14:foregroundMark x1="10046" y1="21343" x2="10046" y2="21343"/>
                        <a14:foregroundMark x1="10046" y1="21343" x2="10046" y2="22062"/>
                        <a14:foregroundMark x1="10274" y1="21583" x2="10274" y2="21583"/>
                        <a14:foregroundMark x1="9361" y1="21103" x2="9361" y2="21103"/>
                        <a14:foregroundMark x1="8904" y1="21343" x2="9817" y2="21103"/>
                        <a14:foregroundMark x1="19863" y1="19664" x2="17808" y2="19904"/>
                        <a14:foregroundMark x1="69178" y1="88249" x2="80365" y2="91847"/>
                        <a14:foregroundMark x1="80365" y1="91847" x2="84475" y2="892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6" y="4899584"/>
            <a:ext cx="991533" cy="94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910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6">
            <a:extLst>
              <a:ext uri="{FF2B5EF4-FFF2-40B4-BE49-F238E27FC236}">
                <a16:creationId xmlns:a16="http://schemas.microsoft.com/office/drawing/2014/main" id="{BA5A8313-2094-415E-A926-6DF5B52F1CEF}"/>
              </a:ext>
            </a:extLst>
          </p:cNvPr>
          <p:cNvSpPr/>
          <p:nvPr/>
        </p:nvSpPr>
        <p:spPr>
          <a:xfrm rot="5400000" flipV="1">
            <a:off x="2971753" y="-2283988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d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2272E07-9018-4954-9BDF-A091C156A47D}"/>
              </a:ext>
            </a:extLst>
          </p:cNvPr>
          <p:cNvSpPr/>
          <p:nvPr/>
        </p:nvSpPr>
        <p:spPr>
          <a:xfrm rot="10800000" flipV="1">
            <a:off x="616322" y="3062180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</a:endParaRP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3A951676-AD4F-4FDD-9F2A-7553FA610E7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05079" y="705607"/>
            <a:ext cx="699081" cy="660490"/>
            <a:chOff x="1793" y="226"/>
            <a:chExt cx="4094" cy="3868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051F1021-79F1-4D2B-8653-66976DFF3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1705"/>
              <a:ext cx="2847" cy="2357"/>
            </a:xfrm>
            <a:custGeom>
              <a:avLst/>
              <a:gdLst>
                <a:gd name="T0" fmla="*/ 0 w 8541"/>
                <a:gd name="T1" fmla="*/ 7068 h 7071"/>
                <a:gd name="T2" fmla="*/ 23 w 8541"/>
                <a:gd name="T3" fmla="*/ 7071 h 7071"/>
                <a:gd name="T4" fmla="*/ 209 w 8541"/>
                <a:gd name="T5" fmla="*/ 7070 h 7071"/>
                <a:gd name="T6" fmla="*/ 411 w 8541"/>
                <a:gd name="T7" fmla="*/ 7052 h 7071"/>
                <a:gd name="T8" fmla="*/ 681 w 8541"/>
                <a:gd name="T9" fmla="*/ 7010 h 7071"/>
                <a:gd name="T10" fmla="*/ 1017 w 8541"/>
                <a:gd name="T11" fmla="*/ 6934 h 7071"/>
                <a:gd name="T12" fmla="*/ 1315 w 8541"/>
                <a:gd name="T13" fmla="*/ 6849 h 7071"/>
                <a:gd name="T14" fmla="*/ 1534 w 8541"/>
                <a:gd name="T15" fmla="*/ 6777 h 7071"/>
                <a:gd name="T16" fmla="*/ 1768 w 8541"/>
                <a:gd name="T17" fmla="*/ 6691 h 7071"/>
                <a:gd name="T18" fmla="*/ 2020 w 8541"/>
                <a:gd name="T19" fmla="*/ 6591 h 7071"/>
                <a:gd name="T20" fmla="*/ 2288 w 8541"/>
                <a:gd name="T21" fmla="*/ 6475 h 7071"/>
                <a:gd name="T22" fmla="*/ 2572 w 8541"/>
                <a:gd name="T23" fmla="*/ 6341 h 7071"/>
                <a:gd name="T24" fmla="*/ 2874 w 8541"/>
                <a:gd name="T25" fmla="*/ 6190 h 7071"/>
                <a:gd name="T26" fmla="*/ 3191 w 8541"/>
                <a:gd name="T27" fmla="*/ 6018 h 7071"/>
                <a:gd name="T28" fmla="*/ 3525 w 8541"/>
                <a:gd name="T29" fmla="*/ 5827 h 7071"/>
                <a:gd name="T30" fmla="*/ 3875 w 8541"/>
                <a:gd name="T31" fmla="*/ 5614 h 7071"/>
                <a:gd name="T32" fmla="*/ 4242 w 8541"/>
                <a:gd name="T33" fmla="*/ 5378 h 7071"/>
                <a:gd name="T34" fmla="*/ 4625 w 8541"/>
                <a:gd name="T35" fmla="*/ 5117 h 7071"/>
                <a:gd name="T36" fmla="*/ 5025 w 8541"/>
                <a:gd name="T37" fmla="*/ 4831 h 7071"/>
                <a:gd name="T38" fmla="*/ 5441 w 8541"/>
                <a:gd name="T39" fmla="*/ 4519 h 7071"/>
                <a:gd name="T40" fmla="*/ 5873 w 8541"/>
                <a:gd name="T41" fmla="*/ 4180 h 7071"/>
                <a:gd name="T42" fmla="*/ 6322 w 8541"/>
                <a:gd name="T43" fmla="*/ 3811 h 7071"/>
                <a:gd name="T44" fmla="*/ 6786 w 8541"/>
                <a:gd name="T45" fmla="*/ 3412 h 7071"/>
                <a:gd name="T46" fmla="*/ 7268 w 8541"/>
                <a:gd name="T47" fmla="*/ 2983 h 7071"/>
                <a:gd name="T48" fmla="*/ 7765 w 8541"/>
                <a:gd name="T49" fmla="*/ 2521 h 7071"/>
                <a:gd name="T50" fmla="*/ 8277 w 8541"/>
                <a:gd name="T51" fmla="*/ 2026 h 7071"/>
                <a:gd name="T52" fmla="*/ 8541 w 8541"/>
                <a:gd name="T53" fmla="*/ 1764 h 7071"/>
                <a:gd name="T54" fmla="*/ 6776 w 8541"/>
                <a:gd name="T55" fmla="*/ 0 h 7071"/>
                <a:gd name="T56" fmla="*/ 2485 w 8541"/>
                <a:gd name="T57" fmla="*/ 4291 h 7071"/>
                <a:gd name="T58" fmla="*/ 1452 w 8541"/>
                <a:gd name="T59" fmla="*/ 5324 h 7071"/>
                <a:gd name="T60" fmla="*/ 1315 w 8541"/>
                <a:gd name="T61" fmla="*/ 5463 h 7071"/>
                <a:gd name="T62" fmla="*/ 1047 w 8541"/>
                <a:gd name="T63" fmla="*/ 5755 h 7071"/>
                <a:gd name="T64" fmla="*/ 792 w 8541"/>
                <a:gd name="T65" fmla="*/ 6052 h 7071"/>
                <a:gd name="T66" fmla="*/ 559 w 8541"/>
                <a:gd name="T67" fmla="*/ 6337 h 7071"/>
                <a:gd name="T68" fmla="*/ 91 w 8541"/>
                <a:gd name="T69" fmla="*/ 6941 h 7071"/>
                <a:gd name="T70" fmla="*/ 0 w 8541"/>
                <a:gd name="T71" fmla="*/ 7068 h 7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41" h="7071">
                  <a:moveTo>
                    <a:pt x="0" y="7068"/>
                  </a:moveTo>
                  <a:lnTo>
                    <a:pt x="23" y="7071"/>
                  </a:lnTo>
                  <a:lnTo>
                    <a:pt x="209" y="7070"/>
                  </a:lnTo>
                  <a:lnTo>
                    <a:pt x="411" y="7052"/>
                  </a:lnTo>
                  <a:lnTo>
                    <a:pt x="681" y="7010"/>
                  </a:lnTo>
                  <a:lnTo>
                    <a:pt x="1017" y="6934"/>
                  </a:lnTo>
                  <a:lnTo>
                    <a:pt x="1315" y="6849"/>
                  </a:lnTo>
                  <a:lnTo>
                    <a:pt x="1534" y="6777"/>
                  </a:lnTo>
                  <a:lnTo>
                    <a:pt x="1768" y="6691"/>
                  </a:lnTo>
                  <a:lnTo>
                    <a:pt x="2020" y="6591"/>
                  </a:lnTo>
                  <a:lnTo>
                    <a:pt x="2288" y="6475"/>
                  </a:lnTo>
                  <a:lnTo>
                    <a:pt x="2572" y="6341"/>
                  </a:lnTo>
                  <a:lnTo>
                    <a:pt x="2874" y="6190"/>
                  </a:lnTo>
                  <a:lnTo>
                    <a:pt x="3191" y="6018"/>
                  </a:lnTo>
                  <a:lnTo>
                    <a:pt x="3525" y="5827"/>
                  </a:lnTo>
                  <a:lnTo>
                    <a:pt x="3875" y="5614"/>
                  </a:lnTo>
                  <a:lnTo>
                    <a:pt x="4242" y="5378"/>
                  </a:lnTo>
                  <a:lnTo>
                    <a:pt x="4625" y="5117"/>
                  </a:lnTo>
                  <a:lnTo>
                    <a:pt x="5025" y="4831"/>
                  </a:lnTo>
                  <a:lnTo>
                    <a:pt x="5441" y="4519"/>
                  </a:lnTo>
                  <a:lnTo>
                    <a:pt x="5873" y="4180"/>
                  </a:lnTo>
                  <a:lnTo>
                    <a:pt x="6322" y="3811"/>
                  </a:lnTo>
                  <a:lnTo>
                    <a:pt x="6786" y="3412"/>
                  </a:lnTo>
                  <a:lnTo>
                    <a:pt x="7268" y="2983"/>
                  </a:lnTo>
                  <a:lnTo>
                    <a:pt x="7765" y="2521"/>
                  </a:lnTo>
                  <a:lnTo>
                    <a:pt x="8277" y="2026"/>
                  </a:lnTo>
                  <a:lnTo>
                    <a:pt x="8541" y="1764"/>
                  </a:lnTo>
                  <a:lnTo>
                    <a:pt x="6776" y="0"/>
                  </a:lnTo>
                  <a:lnTo>
                    <a:pt x="2485" y="4291"/>
                  </a:lnTo>
                  <a:lnTo>
                    <a:pt x="1452" y="5324"/>
                  </a:lnTo>
                  <a:lnTo>
                    <a:pt x="1315" y="5463"/>
                  </a:lnTo>
                  <a:lnTo>
                    <a:pt x="1047" y="5755"/>
                  </a:lnTo>
                  <a:lnTo>
                    <a:pt x="792" y="6052"/>
                  </a:lnTo>
                  <a:lnTo>
                    <a:pt x="559" y="6337"/>
                  </a:lnTo>
                  <a:lnTo>
                    <a:pt x="91" y="6941"/>
                  </a:lnTo>
                  <a:lnTo>
                    <a:pt x="0" y="706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A661BE42-8A6A-44FE-9ECF-BA0DC4BE33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5" y="1705"/>
              <a:ext cx="2847" cy="2356"/>
            </a:xfrm>
            <a:custGeom>
              <a:avLst/>
              <a:gdLst>
                <a:gd name="T0" fmla="*/ 0 w 8541"/>
                <a:gd name="T1" fmla="*/ 7068 h 7068"/>
                <a:gd name="T2" fmla="*/ 28 w 8541"/>
                <a:gd name="T3" fmla="*/ 7029 h 7068"/>
                <a:gd name="T4" fmla="*/ 270 w 8541"/>
                <a:gd name="T5" fmla="*/ 6705 h 7068"/>
                <a:gd name="T6" fmla="*/ 566 w 8541"/>
                <a:gd name="T7" fmla="*/ 6327 h 7068"/>
                <a:gd name="T8" fmla="*/ 798 w 8541"/>
                <a:gd name="T9" fmla="*/ 6044 h 7068"/>
                <a:gd name="T10" fmla="*/ 1051 w 8541"/>
                <a:gd name="T11" fmla="*/ 5751 h 7068"/>
                <a:gd name="T12" fmla="*/ 1316 w 8541"/>
                <a:gd name="T13" fmla="*/ 5461 h 7068"/>
                <a:gd name="T14" fmla="*/ 1452 w 8541"/>
                <a:gd name="T15" fmla="*/ 5324 h 7068"/>
                <a:gd name="T16" fmla="*/ 2485 w 8541"/>
                <a:gd name="T17" fmla="*/ 4291 h 7068"/>
                <a:gd name="T18" fmla="*/ 6776 w 8541"/>
                <a:gd name="T19" fmla="*/ 0 h 7068"/>
                <a:gd name="T20" fmla="*/ 6776 w 8541"/>
                <a:gd name="T21" fmla="*/ 0 h 7068"/>
                <a:gd name="T22" fmla="*/ 2485 w 8541"/>
                <a:gd name="T23" fmla="*/ 4291 h 7068"/>
                <a:gd name="T24" fmla="*/ 1452 w 8541"/>
                <a:gd name="T25" fmla="*/ 5324 h 7068"/>
                <a:gd name="T26" fmla="*/ 1316 w 8541"/>
                <a:gd name="T27" fmla="*/ 5461 h 7068"/>
                <a:gd name="T28" fmla="*/ 1051 w 8541"/>
                <a:gd name="T29" fmla="*/ 5751 h 7068"/>
                <a:gd name="T30" fmla="*/ 798 w 8541"/>
                <a:gd name="T31" fmla="*/ 6044 h 7068"/>
                <a:gd name="T32" fmla="*/ 566 w 8541"/>
                <a:gd name="T33" fmla="*/ 6327 h 7068"/>
                <a:gd name="T34" fmla="*/ 270 w 8541"/>
                <a:gd name="T35" fmla="*/ 6705 h 7068"/>
                <a:gd name="T36" fmla="*/ 28 w 8541"/>
                <a:gd name="T37" fmla="*/ 7029 h 7068"/>
                <a:gd name="T38" fmla="*/ 0 w 8541"/>
                <a:gd name="T39" fmla="*/ 7068 h 7068"/>
                <a:gd name="T40" fmla="*/ 0 w 8541"/>
                <a:gd name="T41" fmla="*/ 7068 h 7068"/>
                <a:gd name="T42" fmla="*/ 8541 w 8541"/>
                <a:gd name="T43" fmla="*/ 1765 h 7068"/>
                <a:gd name="T44" fmla="*/ 8541 w 8541"/>
                <a:gd name="T45" fmla="*/ 1764 h 7068"/>
                <a:gd name="T46" fmla="*/ 0 w 8541"/>
                <a:gd name="T47" fmla="*/ 7068 h 7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541" h="7068">
                  <a:moveTo>
                    <a:pt x="0" y="7068"/>
                  </a:moveTo>
                  <a:lnTo>
                    <a:pt x="28" y="7029"/>
                  </a:lnTo>
                  <a:lnTo>
                    <a:pt x="270" y="6705"/>
                  </a:lnTo>
                  <a:lnTo>
                    <a:pt x="566" y="6327"/>
                  </a:lnTo>
                  <a:lnTo>
                    <a:pt x="798" y="6044"/>
                  </a:lnTo>
                  <a:lnTo>
                    <a:pt x="1051" y="5751"/>
                  </a:lnTo>
                  <a:lnTo>
                    <a:pt x="1316" y="5461"/>
                  </a:lnTo>
                  <a:lnTo>
                    <a:pt x="1452" y="5324"/>
                  </a:lnTo>
                  <a:lnTo>
                    <a:pt x="2485" y="4291"/>
                  </a:lnTo>
                  <a:lnTo>
                    <a:pt x="6776" y="0"/>
                  </a:lnTo>
                  <a:lnTo>
                    <a:pt x="6776" y="0"/>
                  </a:lnTo>
                  <a:lnTo>
                    <a:pt x="2485" y="4291"/>
                  </a:lnTo>
                  <a:lnTo>
                    <a:pt x="1452" y="5324"/>
                  </a:lnTo>
                  <a:lnTo>
                    <a:pt x="1316" y="5461"/>
                  </a:lnTo>
                  <a:lnTo>
                    <a:pt x="1051" y="5751"/>
                  </a:lnTo>
                  <a:lnTo>
                    <a:pt x="798" y="6044"/>
                  </a:lnTo>
                  <a:lnTo>
                    <a:pt x="566" y="6327"/>
                  </a:lnTo>
                  <a:lnTo>
                    <a:pt x="270" y="6705"/>
                  </a:lnTo>
                  <a:lnTo>
                    <a:pt x="28" y="7029"/>
                  </a:lnTo>
                  <a:lnTo>
                    <a:pt x="0" y="7068"/>
                  </a:lnTo>
                  <a:close/>
                  <a:moveTo>
                    <a:pt x="0" y="7068"/>
                  </a:moveTo>
                  <a:lnTo>
                    <a:pt x="8541" y="1765"/>
                  </a:lnTo>
                  <a:lnTo>
                    <a:pt x="8541" y="1764"/>
                  </a:lnTo>
                  <a:lnTo>
                    <a:pt x="0" y="7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BBE52501-4A23-4313-9B60-FE26C478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1705"/>
              <a:ext cx="2847" cy="2357"/>
            </a:xfrm>
            <a:custGeom>
              <a:avLst/>
              <a:gdLst>
                <a:gd name="T0" fmla="*/ 100 w 8541"/>
                <a:gd name="T1" fmla="*/ 7071 h 7071"/>
                <a:gd name="T2" fmla="*/ 16 w 8541"/>
                <a:gd name="T3" fmla="*/ 7070 h 7071"/>
                <a:gd name="T4" fmla="*/ 0 w 8541"/>
                <a:gd name="T5" fmla="*/ 7068 h 7071"/>
                <a:gd name="T6" fmla="*/ 0 w 8541"/>
                <a:gd name="T7" fmla="*/ 7068 h 7071"/>
                <a:gd name="T8" fmla="*/ 0 w 8541"/>
                <a:gd name="T9" fmla="*/ 7068 h 7071"/>
                <a:gd name="T10" fmla="*/ 0 w 8541"/>
                <a:gd name="T11" fmla="*/ 7068 h 7071"/>
                <a:gd name="T12" fmla="*/ 28 w 8541"/>
                <a:gd name="T13" fmla="*/ 7029 h 7071"/>
                <a:gd name="T14" fmla="*/ 270 w 8541"/>
                <a:gd name="T15" fmla="*/ 6705 h 7071"/>
                <a:gd name="T16" fmla="*/ 566 w 8541"/>
                <a:gd name="T17" fmla="*/ 6327 h 7071"/>
                <a:gd name="T18" fmla="*/ 798 w 8541"/>
                <a:gd name="T19" fmla="*/ 6044 h 7071"/>
                <a:gd name="T20" fmla="*/ 1051 w 8541"/>
                <a:gd name="T21" fmla="*/ 5751 h 7071"/>
                <a:gd name="T22" fmla="*/ 1316 w 8541"/>
                <a:gd name="T23" fmla="*/ 5461 h 7071"/>
                <a:gd name="T24" fmla="*/ 1452 w 8541"/>
                <a:gd name="T25" fmla="*/ 5324 h 7071"/>
                <a:gd name="T26" fmla="*/ 2485 w 8541"/>
                <a:gd name="T27" fmla="*/ 4291 h 7071"/>
                <a:gd name="T28" fmla="*/ 6776 w 8541"/>
                <a:gd name="T29" fmla="*/ 0 h 7071"/>
                <a:gd name="T30" fmla="*/ 8541 w 8541"/>
                <a:gd name="T31" fmla="*/ 1764 h 7071"/>
                <a:gd name="T32" fmla="*/ 8541 w 8541"/>
                <a:gd name="T33" fmla="*/ 1764 h 7071"/>
                <a:gd name="T34" fmla="*/ 8541 w 8541"/>
                <a:gd name="T35" fmla="*/ 1764 h 7071"/>
                <a:gd name="T36" fmla="*/ 8541 w 8541"/>
                <a:gd name="T37" fmla="*/ 1764 h 7071"/>
                <a:gd name="T38" fmla="*/ 7046 w 8541"/>
                <a:gd name="T39" fmla="*/ 272 h 7071"/>
                <a:gd name="T40" fmla="*/ 2756 w 8541"/>
                <a:gd name="T41" fmla="*/ 4563 h 7071"/>
                <a:gd name="T42" fmla="*/ 1722 w 8541"/>
                <a:gd name="T43" fmla="*/ 5597 h 7071"/>
                <a:gd name="T44" fmla="*/ 1633 w 8541"/>
                <a:gd name="T45" fmla="*/ 5687 h 7071"/>
                <a:gd name="T46" fmla="*/ 1455 w 8541"/>
                <a:gd name="T47" fmla="*/ 5877 h 7071"/>
                <a:gd name="T48" fmla="*/ 1193 w 8541"/>
                <a:gd name="T49" fmla="*/ 6171 h 7071"/>
                <a:gd name="T50" fmla="*/ 873 w 8541"/>
                <a:gd name="T51" fmla="*/ 6555 h 7071"/>
                <a:gd name="T52" fmla="*/ 601 w 8541"/>
                <a:gd name="T53" fmla="*/ 6898 h 7071"/>
                <a:gd name="T54" fmla="*/ 493 w 8541"/>
                <a:gd name="T55" fmla="*/ 7041 h 7071"/>
                <a:gd name="T56" fmla="*/ 363 w 8541"/>
                <a:gd name="T57" fmla="*/ 7057 h 7071"/>
                <a:gd name="T58" fmla="*/ 166 w 8541"/>
                <a:gd name="T59" fmla="*/ 7071 h 7071"/>
                <a:gd name="T60" fmla="*/ 100 w 8541"/>
                <a:gd name="T61" fmla="*/ 7071 h 7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541" h="7071">
                  <a:moveTo>
                    <a:pt x="100" y="7071"/>
                  </a:moveTo>
                  <a:lnTo>
                    <a:pt x="16" y="7070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28" y="7029"/>
                  </a:lnTo>
                  <a:lnTo>
                    <a:pt x="270" y="6705"/>
                  </a:lnTo>
                  <a:lnTo>
                    <a:pt x="566" y="6327"/>
                  </a:lnTo>
                  <a:lnTo>
                    <a:pt x="798" y="6044"/>
                  </a:lnTo>
                  <a:lnTo>
                    <a:pt x="1051" y="5751"/>
                  </a:lnTo>
                  <a:lnTo>
                    <a:pt x="1316" y="5461"/>
                  </a:lnTo>
                  <a:lnTo>
                    <a:pt x="1452" y="5324"/>
                  </a:lnTo>
                  <a:lnTo>
                    <a:pt x="2485" y="4291"/>
                  </a:lnTo>
                  <a:lnTo>
                    <a:pt x="6776" y="0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7046" y="272"/>
                  </a:lnTo>
                  <a:lnTo>
                    <a:pt x="2756" y="4563"/>
                  </a:lnTo>
                  <a:lnTo>
                    <a:pt x="1722" y="5597"/>
                  </a:lnTo>
                  <a:lnTo>
                    <a:pt x="1633" y="5687"/>
                  </a:lnTo>
                  <a:lnTo>
                    <a:pt x="1455" y="5877"/>
                  </a:lnTo>
                  <a:lnTo>
                    <a:pt x="1193" y="6171"/>
                  </a:lnTo>
                  <a:lnTo>
                    <a:pt x="873" y="6555"/>
                  </a:lnTo>
                  <a:lnTo>
                    <a:pt x="601" y="6898"/>
                  </a:lnTo>
                  <a:lnTo>
                    <a:pt x="493" y="7041"/>
                  </a:lnTo>
                  <a:lnTo>
                    <a:pt x="363" y="7057"/>
                  </a:lnTo>
                  <a:lnTo>
                    <a:pt x="166" y="7071"/>
                  </a:lnTo>
                  <a:lnTo>
                    <a:pt x="100" y="7071"/>
                  </a:lnTo>
                  <a:close/>
                </a:path>
              </a:pathLst>
            </a:custGeom>
            <a:solidFill>
              <a:srgbClr val="EA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4E3A0796-C6DF-4E4C-9AD4-EF6F1F43C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2202"/>
              <a:ext cx="561" cy="561"/>
            </a:xfrm>
            <a:custGeom>
              <a:avLst/>
              <a:gdLst>
                <a:gd name="T0" fmla="*/ 228 w 1683"/>
                <a:gd name="T1" fmla="*/ 1683 h 1683"/>
                <a:gd name="T2" fmla="*/ 1683 w 1683"/>
                <a:gd name="T3" fmla="*/ 230 h 1683"/>
                <a:gd name="T4" fmla="*/ 1452 w 1683"/>
                <a:gd name="T5" fmla="*/ 0 h 1683"/>
                <a:gd name="T6" fmla="*/ 0 w 1683"/>
                <a:gd name="T7" fmla="*/ 1454 h 1683"/>
                <a:gd name="T8" fmla="*/ 228 w 1683"/>
                <a:gd name="T9" fmla="*/ 1683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3" h="1683">
                  <a:moveTo>
                    <a:pt x="228" y="1683"/>
                  </a:moveTo>
                  <a:lnTo>
                    <a:pt x="1683" y="230"/>
                  </a:lnTo>
                  <a:lnTo>
                    <a:pt x="1452" y="0"/>
                  </a:lnTo>
                  <a:lnTo>
                    <a:pt x="0" y="1454"/>
                  </a:lnTo>
                  <a:lnTo>
                    <a:pt x="228" y="16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78F7CC29-C778-4D47-ADAB-2936699AD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2674"/>
              <a:ext cx="2331" cy="1387"/>
            </a:xfrm>
            <a:custGeom>
              <a:avLst/>
              <a:gdLst>
                <a:gd name="T0" fmla="*/ 884 w 6992"/>
                <a:gd name="T1" fmla="*/ 3688 h 4163"/>
                <a:gd name="T2" fmla="*/ 1894 w 6992"/>
                <a:gd name="T3" fmla="*/ 3324 h 4163"/>
                <a:gd name="T4" fmla="*/ 3083 w 6992"/>
                <a:gd name="T5" fmla="*/ 2732 h 4163"/>
                <a:gd name="T6" fmla="*/ 3672 w 6992"/>
                <a:gd name="T7" fmla="*/ 2365 h 4163"/>
                <a:gd name="T8" fmla="*/ 4307 w 6992"/>
                <a:gd name="T9" fmla="*/ 1966 h 4163"/>
                <a:gd name="T10" fmla="*/ 4897 w 6992"/>
                <a:gd name="T11" fmla="*/ 1531 h 4163"/>
                <a:gd name="T12" fmla="*/ 5440 w 6992"/>
                <a:gd name="T13" fmla="*/ 1128 h 4163"/>
                <a:gd name="T14" fmla="*/ 6312 w 6992"/>
                <a:gd name="T15" fmla="*/ 409 h 4163"/>
                <a:gd name="T16" fmla="*/ 6774 w 6992"/>
                <a:gd name="T17" fmla="*/ 0 h 4163"/>
                <a:gd name="T18" fmla="*/ 6992 w 6992"/>
                <a:gd name="T19" fmla="*/ 157 h 4163"/>
                <a:gd name="T20" fmla="*/ 6948 w 6992"/>
                <a:gd name="T21" fmla="*/ 363 h 4163"/>
                <a:gd name="T22" fmla="*/ 5887 w 6992"/>
                <a:gd name="T23" fmla="*/ 1262 h 4163"/>
                <a:gd name="T24" fmla="*/ 4787 w 6992"/>
                <a:gd name="T25" fmla="*/ 2097 h 4163"/>
                <a:gd name="T26" fmla="*/ 4052 w 6992"/>
                <a:gd name="T27" fmla="*/ 2596 h 4163"/>
                <a:gd name="T28" fmla="*/ 3423 w 6992"/>
                <a:gd name="T29" fmla="*/ 2982 h 4163"/>
                <a:gd name="T30" fmla="*/ 2497 w 6992"/>
                <a:gd name="T31" fmla="*/ 3473 h 4163"/>
                <a:gd name="T32" fmla="*/ 1522 w 6992"/>
                <a:gd name="T33" fmla="*/ 3875 h 4163"/>
                <a:gd name="T34" fmla="*/ 810 w 6992"/>
                <a:gd name="T35" fmla="*/ 4078 h 4163"/>
                <a:gd name="T36" fmla="*/ 254 w 6992"/>
                <a:gd name="T37" fmla="*/ 4162 h 4163"/>
                <a:gd name="T38" fmla="*/ 0 w 6992"/>
                <a:gd name="T39" fmla="*/ 4163 h 4163"/>
                <a:gd name="T40" fmla="*/ 884 w 6992"/>
                <a:gd name="T41" fmla="*/ 3688 h 4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92" h="4163">
                  <a:moveTo>
                    <a:pt x="884" y="3688"/>
                  </a:moveTo>
                  <a:lnTo>
                    <a:pt x="1894" y="3324"/>
                  </a:lnTo>
                  <a:lnTo>
                    <a:pt x="3083" y="2732"/>
                  </a:lnTo>
                  <a:lnTo>
                    <a:pt x="3672" y="2365"/>
                  </a:lnTo>
                  <a:lnTo>
                    <a:pt x="4307" y="1966"/>
                  </a:lnTo>
                  <a:lnTo>
                    <a:pt x="4897" y="1531"/>
                  </a:lnTo>
                  <a:lnTo>
                    <a:pt x="5440" y="1128"/>
                  </a:lnTo>
                  <a:lnTo>
                    <a:pt x="6312" y="409"/>
                  </a:lnTo>
                  <a:lnTo>
                    <a:pt x="6774" y="0"/>
                  </a:lnTo>
                  <a:lnTo>
                    <a:pt x="6992" y="157"/>
                  </a:lnTo>
                  <a:lnTo>
                    <a:pt x="6948" y="363"/>
                  </a:lnTo>
                  <a:lnTo>
                    <a:pt x="5887" y="1262"/>
                  </a:lnTo>
                  <a:lnTo>
                    <a:pt x="4787" y="2097"/>
                  </a:lnTo>
                  <a:lnTo>
                    <a:pt x="4052" y="2596"/>
                  </a:lnTo>
                  <a:lnTo>
                    <a:pt x="3423" y="2982"/>
                  </a:lnTo>
                  <a:lnTo>
                    <a:pt x="2497" y="3473"/>
                  </a:lnTo>
                  <a:lnTo>
                    <a:pt x="1522" y="3875"/>
                  </a:lnTo>
                  <a:lnTo>
                    <a:pt x="810" y="4078"/>
                  </a:lnTo>
                  <a:lnTo>
                    <a:pt x="254" y="4162"/>
                  </a:lnTo>
                  <a:lnTo>
                    <a:pt x="0" y="4163"/>
                  </a:lnTo>
                  <a:lnTo>
                    <a:pt x="884" y="36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BDE2AD72-CEF3-43B9-85FE-123CE9631E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4" y="1570"/>
              <a:ext cx="679" cy="723"/>
            </a:xfrm>
            <a:custGeom>
              <a:avLst/>
              <a:gdLst>
                <a:gd name="T0" fmla="*/ 406 w 2036"/>
                <a:gd name="T1" fmla="*/ 0 h 2170"/>
                <a:gd name="T2" fmla="*/ 1220 w 2036"/>
                <a:gd name="T3" fmla="*/ 815 h 2170"/>
                <a:gd name="T4" fmla="*/ 1086 w 2036"/>
                <a:gd name="T5" fmla="*/ 949 h 2170"/>
                <a:gd name="T6" fmla="*/ 2036 w 2036"/>
                <a:gd name="T7" fmla="*/ 1899 h 2170"/>
                <a:gd name="T8" fmla="*/ 1764 w 2036"/>
                <a:gd name="T9" fmla="*/ 2170 h 2170"/>
                <a:gd name="T10" fmla="*/ 815 w 2036"/>
                <a:gd name="T11" fmla="*/ 1219 h 2170"/>
                <a:gd name="T12" fmla="*/ 773 w 2036"/>
                <a:gd name="T13" fmla="*/ 1179 h 2170"/>
                <a:gd name="T14" fmla="*/ 0 w 2036"/>
                <a:gd name="T15" fmla="*/ 406 h 2170"/>
                <a:gd name="T16" fmla="*/ 406 w 2036"/>
                <a:gd name="T17" fmla="*/ 0 h 2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6" h="2170">
                  <a:moveTo>
                    <a:pt x="406" y="0"/>
                  </a:moveTo>
                  <a:lnTo>
                    <a:pt x="1220" y="815"/>
                  </a:lnTo>
                  <a:lnTo>
                    <a:pt x="1086" y="949"/>
                  </a:lnTo>
                  <a:lnTo>
                    <a:pt x="2036" y="1899"/>
                  </a:lnTo>
                  <a:lnTo>
                    <a:pt x="1764" y="2170"/>
                  </a:lnTo>
                  <a:lnTo>
                    <a:pt x="815" y="1219"/>
                  </a:lnTo>
                  <a:lnTo>
                    <a:pt x="773" y="1179"/>
                  </a:lnTo>
                  <a:lnTo>
                    <a:pt x="0" y="406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EF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061431EE-E337-4CEF-864C-829EB6A4D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7" cy="128"/>
            </a:xfrm>
            <a:custGeom>
              <a:avLst/>
              <a:gdLst>
                <a:gd name="T0" fmla="*/ 55 w 382"/>
                <a:gd name="T1" fmla="*/ 328 h 383"/>
                <a:gd name="T2" fmla="*/ 69 w 382"/>
                <a:gd name="T3" fmla="*/ 341 h 383"/>
                <a:gd name="T4" fmla="*/ 101 w 382"/>
                <a:gd name="T5" fmla="*/ 361 h 383"/>
                <a:gd name="T6" fmla="*/ 136 w 382"/>
                <a:gd name="T7" fmla="*/ 376 h 383"/>
                <a:gd name="T8" fmla="*/ 172 w 382"/>
                <a:gd name="T9" fmla="*/ 383 h 383"/>
                <a:gd name="T10" fmla="*/ 209 w 382"/>
                <a:gd name="T11" fmla="*/ 383 h 383"/>
                <a:gd name="T12" fmla="*/ 245 w 382"/>
                <a:gd name="T13" fmla="*/ 376 h 383"/>
                <a:gd name="T14" fmla="*/ 280 w 382"/>
                <a:gd name="T15" fmla="*/ 361 h 383"/>
                <a:gd name="T16" fmla="*/ 311 w 382"/>
                <a:gd name="T17" fmla="*/ 341 h 383"/>
                <a:gd name="T18" fmla="*/ 326 w 382"/>
                <a:gd name="T19" fmla="*/ 328 h 383"/>
                <a:gd name="T20" fmla="*/ 340 w 382"/>
                <a:gd name="T21" fmla="*/ 312 h 383"/>
                <a:gd name="T22" fmla="*/ 360 w 382"/>
                <a:gd name="T23" fmla="*/ 281 h 383"/>
                <a:gd name="T24" fmla="*/ 375 w 382"/>
                <a:gd name="T25" fmla="*/ 246 h 383"/>
                <a:gd name="T26" fmla="*/ 382 w 382"/>
                <a:gd name="T27" fmla="*/ 209 h 383"/>
                <a:gd name="T28" fmla="*/ 382 w 382"/>
                <a:gd name="T29" fmla="*/ 173 h 383"/>
                <a:gd name="T30" fmla="*/ 375 w 382"/>
                <a:gd name="T31" fmla="*/ 135 h 383"/>
                <a:gd name="T32" fmla="*/ 360 w 382"/>
                <a:gd name="T33" fmla="*/ 101 h 383"/>
                <a:gd name="T34" fmla="*/ 339 w 382"/>
                <a:gd name="T35" fmla="*/ 69 h 383"/>
                <a:gd name="T36" fmla="*/ 326 w 382"/>
                <a:gd name="T37" fmla="*/ 55 h 383"/>
                <a:gd name="T38" fmla="*/ 311 w 382"/>
                <a:gd name="T39" fmla="*/ 42 h 383"/>
                <a:gd name="T40" fmla="*/ 280 w 382"/>
                <a:gd name="T41" fmla="*/ 20 h 383"/>
                <a:gd name="T42" fmla="*/ 245 w 382"/>
                <a:gd name="T43" fmla="*/ 7 h 383"/>
                <a:gd name="T44" fmla="*/ 209 w 382"/>
                <a:gd name="T45" fmla="*/ 0 h 383"/>
                <a:gd name="T46" fmla="*/ 172 w 382"/>
                <a:gd name="T47" fmla="*/ 0 h 383"/>
                <a:gd name="T48" fmla="*/ 136 w 382"/>
                <a:gd name="T49" fmla="*/ 6 h 383"/>
                <a:gd name="T50" fmla="*/ 101 w 382"/>
                <a:gd name="T51" fmla="*/ 20 h 383"/>
                <a:gd name="T52" fmla="*/ 69 w 382"/>
                <a:gd name="T53" fmla="*/ 42 h 383"/>
                <a:gd name="T54" fmla="*/ 55 w 382"/>
                <a:gd name="T55" fmla="*/ 55 h 383"/>
                <a:gd name="T56" fmla="*/ 42 w 382"/>
                <a:gd name="T57" fmla="*/ 69 h 383"/>
                <a:gd name="T58" fmla="*/ 21 w 382"/>
                <a:gd name="T59" fmla="*/ 101 h 383"/>
                <a:gd name="T60" fmla="*/ 6 w 382"/>
                <a:gd name="T61" fmla="*/ 137 h 383"/>
                <a:gd name="T62" fmla="*/ 0 w 382"/>
                <a:gd name="T63" fmla="*/ 173 h 383"/>
                <a:gd name="T64" fmla="*/ 0 w 382"/>
                <a:gd name="T65" fmla="*/ 210 h 383"/>
                <a:gd name="T66" fmla="*/ 6 w 382"/>
                <a:gd name="T67" fmla="*/ 246 h 383"/>
                <a:gd name="T68" fmla="*/ 21 w 382"/>
                <a:gd name="T69" fmla="*/ 281 h 383"/>
                <a:gd name="T70" fmla="*/ 42 w 382"/>
                <a:gd name="T71" fmla="*/ 314 h 383"/>
                <a:gd name="T72" fmla="*/ 55 w 382"/>
                <a:gd name="T73" fmla="*/ 32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2" h="383">
                  <a:moveTo>
                    <a:pt x="55" y="328"/>
                  </a:moveTo>
                  <a:lnTo>
                    <a:pt x="69" y="341"/>
                  </a:lnTo>
                  <a:lnTo>
                    <a:pt x="101" y="361"/>
                  </a:lnTo>
                  <a:lnTo>
                    <a:pt x="136" y="376"/>
                  </a:lnTo>
                  <a:lnTo>
                    <a:pt x="172" y="383"/>
                  </a:lnTo>
                  <a:lnTo>
                    <a:pt x="209" y="383"/>
                  </a:lnTo>
                  <a:lnTo>
                    <a:pt x="245" y="376"/>
                  </a:lnTo>
                  <a:lnTo>
                    <a:pt x="280" y="361"/>
                  </a:lnTo>
                  <a:lnTo>
                    <a:pt x="311" y="341"/>
                  </a:lnTo>
                  <a:lnTo>
                    <a:pt x="326" y="328"/>
                  </a:lnTo>
                  <a:lnTo>
                    <a:pt x="340" y="312"/>
                  </a:lnTo>
                  <a:lnTo>
                    <a:pt x="360" y="281"/>
                  </a:lnTo>
                  <a:lnTo>
                    <a:pt x="375" y="246"/>
                  </a:lnTo>
                  <a:lnTo>
                    <a:pt x="382" y="209"/>
                  </a:lnTo>
                  <a:lnTo>
                    <a:pt x="382" y="173"/>
                  </a:lnTo>
                  <a:lnTo>
                    <a:pt x="375" y="135"/>
                  </a:lnTo>
                  <a:lnTo>
                    <a:pt x="360" y="101"/>
                  </a:lnTo>
                  <a:lnTo>
                    <a:pt x="339" y="69"/>
                  </a:lnTo>
                  <a:lnTo>
                    <a:pt x="326" y="55"/>
                  </a:lnTo>
                  <a:lnTo>
                    <a:pt x="311" y="42"/>
                  </a:lnTo>
                  <a:lnTo>
                    <a:pt x="280" y="20"/>
                  </a:lnTo>
                  <a:lnTo>
                    <a:pt x="245" y="7"/>
                  </a:lnTo>
                  <a:lnTo>
                    <a:pt x="209" y="0"/>
                  </a:lnTo>
                  <a:lnTo>
                    <a:pt x="172" y="0"/>
                  </a:lnTo>
                  <a:lnTo>
                    <a:pt x="136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1" y="101"/>
                  </a:lnTo>
                  <a:lnTo>
                    <a:pt x="6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6" y="246"/>
                  </a:lnTo>
                  <a:lnTo>
                    <a:pt x="21" y="281"/>
                  </a:lnTo>
                  <a:lnTo>
                    <a:pt x="42" y="314"/>
                  </a:lnTo>
                  <a:lnTo>
                    <a:pt x="55" y="32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03B71EA9-B69D-4897-ACFC-6CA221C8E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8" cy="127"/>
            </a:xfrm>
            <a:custGeom>
              <a:avLst/>
              <a:gdLst>
                <a:gd name="T0" fmla="*/ 57 w 385"/>
                <a:gd name="T1" fmla="*/ 326 h 381"/>
                <a:gd name="T2" fmla="*/ 71 w 385"/>
                <a:gd name="T3" fmla="*/ 339 h 381"/>
                <a:gd name="T4" fmla="*/ 103 w 385"/>
                <a:gd name="T5" fmla="*/ 361 h 381"/>
                <a:gd name="T6" fmla="*/ 137 w 385"/>
                <a:gd name="T7" fmla="*/ 374 h 381"/>
                <a:gd name="T8" fmla="*/ 173 w 385"/>
                <a:gd name="T9" fmla="*/ 381 h 381"/>
                <a:gd name="T10" fmla="*/ 211 w 385"/>
                <a:gd name="T11" fmla="*/ 381 h 381"/>
                <a:gd name="T12" fmla="*/ 247 w 385"/>
                <a:gd name="T13" fmla="*/ 375 h 381"/>
                <a:gd name="T14" fmla="*/ 281 w 385"/>
                <a:gd name="T15" fmla="*/ 361 h 381"/>
                <a:gd name="T16" fmla="*/ 314 w 385"/>
                <a:gd name="T17" fmla="*/ 339 h 381"/>
                <a:gd name="T18" fmla="*/ 329 w 385"/>
                <a:gd name="T19" fmla="*/ 326 h 381"/>
                <a:gd name="T20" fmla="*/ 342 w 385"/>
                <a:gd name="T21" fmla="*/ 312 h 381"/>
                <a:gd name="T22" fmla="*/ 363 w 385"/>
                <a:gd name="T23" fmla="*/ 280 h 381"/>
                <a:gd name="T24" fmla="*/ 378 w 385"/>
                <a:gd name="T25" fmla="*/ 246 h 381"/>
                <a:gd name="T26" fmla="*/ 385 w 385"/>
                <a:gd name="T27" fmla="*/ 210 h 381"/>
                <a:gd name="T28" fmla="*/ 385 w 385"/>
                <a:gd name="T29" fmla="*/ 172 h 381"/>
                <a:gd name="T30" fmla="*/ 378 w 385"/>
                <a:gd name="T31" fmla="*/ 136 h 381"/>
                <a:gd name="T32" fmla="*/ 363 w 385"/>
                <a:gd name="T33" fmla="*/ 102 h 381"/>
                <a:gd name="T34" fmla="*/ 342 w 385"/>
                <a:gd name="T35" fmla="*/ 70 h 381"/>
                <a:gd name="T36" fmla="*/ 329 w 385"/>
                <a:gd name="T37" fmla="*/ 56 h 381"/>
                <a:gd name="T38" fmla="*/ 314 w 385"/>
                <a:gd name="T39" fmla="*/ 41 h 381"/>
                <a:gd name="T40" fmla="*/ 281 w 385"/>
                <a:gd name="T41" fmla="*/ 21 h 381"/>
                <a:gd name="T42" fmla="*/ 247 w 385"/>
                <a:gd name="T43" fmla="*/ 7 h 381"/>
                <a:gd name="T44" fmla="*/ 211 w 385"/>
                <a:gd name="T45" fmla="*/ 0 h 381"/>
                <a:gd name="T46" fmla="*/ 173 w 385"/>
                <a:gd name="T47" fmla="*/ 0 h 381"/>
                <a:gd name="T48" fmla="*/ 137 w 385"/>
                <a:gd name="T49" fmla="*/ 7 h 381"/>
                <a:gd name="T50" fmla="*/ 103 w 385"/>
                <a:gd name="T51" fmla="*/ 21 h 381"/>
                <a:gd name="T52" fmla="*/ 71 w 385"/>
                <a:gd name="T53" fmla="*/ 41 h 381"/>
                <a:gd name="T54" fmla="*/ 57 w 385"/>
                <a:gd name="T55" fmla="*/ 56 h 381"/>
                <a:gd name="T56" fmla="*/ 42 w 385"/>
                <a:gd name="T57" fmla="*/ 70 h 381"/>
                <a:gd name="T58" fmla="*/ 22 w 385"/>
                <a:gd name="T59" fmla="*/ 102 h 381"/>
                <a:gd name="T60" fmla="*/ 8 w 385"/>
                <a:gd name="T61" fmla="*/ 136 h 381"/>
                <a:gd name="T62" fmla="*/ 0 w 385"/>
                <a:gd name="T63" fmla="*/ 172 h 381"/>
                <a:gd name="T64" fmla="*/ 0 w 385"/>
                <a:gd name="T65" fmla="*/ 208 h 381"/>
                <a:gd name="T66" fmla="*/ 8 w 385"/>
                <a:gd name="T67" fmla="*/ 246 h 381"/>
                <a:gd name="T68" fmla="*/ 22 w 385"/>
                <a:gd name="T69" fmla="*/ 280 h 381"/>
                <a:gd name="T70" fmla="*/ 42 w 385"/>
                <a:gd name="T71" fmla="*/ 312 h 381"/>
                <a:gd name="T72" fmla="*/ 57 w 385"/>
                <a:gd name="T73" fmla="*/ 32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5" h="381">
                  <a:moveTo>
                    <a:pt x="57" y="326"/>
                  </a:moveTo>
                  <a:lnTo>
                    <a:pt x="71" y="339"/>
                  </a:lnTo>
                  <a:lnTo>
                    <a:pt x="103" y="361"/>
                  </a:lnTo>
                  <a:lnTo>
                    <a:pt x="137" y="374"/>
                  </a:lnTo>
                  <a:lnTo>
                    <a:pt x="173" y="381"/>
                  </a:lnTo>
                  <a:lnTo>
                    <a:pt x="211" y="381"/>
                  </a:lnTo>
                  <a:lnTo>
                    <a:pt x="247" y="375"/>
                  </a:lnTo>
                  <a:lnTo>
                    <a:pt x="281" y="361"/>
                  </a:lnTo>
                  <a:lnTo>
                    <a:pt x="314" y="339"/>
                  </a:lnTo>
                  <a:lnTo>
                    <a:pt x="329" y="326"/>
                  </a:lnTo>
                  <a:lnTo>
                    <a:pt x="342" y="312"/>
                  </a:lnTo>
                  <a:lnTo>
                    <a:pt x="363" y="280"/>
                  </a:lnTo>
                  <a:lnTo>
                    <a:pt x="378" y="246"/>
                  </a:lnTo>
                  <a:lnTo>
                    <a:pt x="385" y="210"/>
                  </a:lnTo>
                  <a:lnTo>
                    <a:pt x="385" y="172"/>
                  </a:lnTo>
                  <a:lnTo>
                    <a:pt x="378" y="136"/>
                  </a:lnTo>
                  <a:lnTo>
                    <a:pt x="363" y="102"/>
                  </a:lnTo>
                  <a:lnTo>
                    <a:pt x="342" y="70"/>
                  </a:lnTo>
                  <a:lnTo>
                    <a:pt x="329" y="56"/>
                  </a:lnTo>
                  <a:lnTo>
                    <a:pt x="314" y="41"/>
                  </a:lnTo>
                  <a:lnTo>
                    <a:pt x="281" y="21"/>
                  </a:lnTo>
                  <a:lnTo>
                    <a:pt x="247" y="7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3" y="21"/>
                  </a:lnTo>
                  <a:lnTo>
                    <a:pt x="71" y="41"/>
                  </a:lnTo>
                  <a:lnTo>
                    <a:pt x="57" y="56"/>
                  </a:lnTo>
                  <a:lnTo>
                    <a:pt x="42" y="70"/>
                  </a:lnTo>
                  <a:lnTo>
                    <a:pt x="22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08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7" y="326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8AAD28D4-F65F-44D1-A62A-2AEE5D9C5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8" cy="128"/>
            </a:xfrm>
            <a:custGeom>
              <a:avLst/>
              <a:gdLst>
                <a:gd name="T0" fmla="*/ 55 w 383"/>
                <a:gd name="T1" fmla="*/ 328 h 384"/>
                <a:gd name="T2" fmla="*/ 69 w 383"/>
                <a:gd name="T3" fmla="*/ 342 h 384"/>
                <a:gd name="T4" fmla="*/ 102 w 383"/>
                <a:gd name="T5" fmla="*/ 363 h 384"/>
                <a:gd name="T6" fmla="*/ 137 w 383"/>
                <a:gd name="T7" fmla="*/ 377 h 384"/>
                <a:gd name="T8" fmla="*/ 173 w 383"/>
                <a:gd name="T9" fmla="*/ 384 h 384"/>
                <a:gd name="T10" fmla="*/ 210 w 383"/>
                <a:gd name="T11" fmla="*/ 384 h 384"/>
                <a:gd name="T12" fmla="*/ 246 w 383"/>
                <a:gd name="T13" fmla="*/ 377 h 384"/>
                <a:gd name="T14" fmla="*/ 281 w 383"/>
                <a:gd name="T15" fmla="*/ 363 h 384"/>
                <a:gd name="T16" fmla="*/ 312 w 383"/>
                <a:gd name="T17" fmla="*/ 342 h 384"/>
                <a:gd name="T18" fmla="*/ 327 w 383"/>
                <a:gd name="T19" fmla="*/ 328 h 384"/>
                <a:gd name="T20" fmla="*/ 341 w 383"/>
                <a:gd name="T21" fmla="*/ 314 h 384"/>
                <a:gd name="T22" fmla="*/ 361 w 383"/>
                <a:gd name="T23" fmla="*/ 282 h 384"/>
                <a:gd name="T24" fmla="*/ 376 w 383"/>
                <a:gd name="T25" fmla="*/ 247 h 384"/>
                <a:gd name="T26" fmla="*/ 383 w 383"/>
                <a:gd name="T27" fmla="*/ 211 h 384"/>
                <a:gd name="T28" fmla="*/ 383 w 383"/>
                <a:gd name="T29" fmla="*/ 174 h 384"/>
                <a:gd name="T30" fmla="*/ 376 w 383"/>
                <a:gd name="T31" fmla="*/ 138 h 384"/>
                <a:gd name="T32" fmla="*/ 361 w 383"/>
                <a:gd name="T33" fmla="*/ 103 h 384"/>
                <a:gd name="T34" fmla="*/ 341 w 383"/>
                <a:gd name="T35" fmla="*/ 70 h 384"/>
                <a:gd name="T36" fmla="*/ 327 w 383"/>
                <a:gd name="T37" fmla="*/ 56 h 384"/>
                <a:gd name="T38" fmla="*/ 312 w 383"/>
                <a:gd name="T39" fmla="*/ 43 h 384"/>
                <a:gd name="T40" fmla="*/ 281 w 383"/>
                <a:gd name="T41" fmla="*/ 21 h 384"/>
                <a:gd name="T42" fmla="*/ 246 w 383"/>
                <a:gd name="T43" fmla="*/ 7 h 384"/>
                <a:gd name="T44" fmla="*/ 210 w 383"/>
                <a:gd name="T45" fmla="*/ 0 h 384"/>
                <a:gd name="T46" fmla="*/ 173 w 383"/>
                <a:gd name="T47" fmla="*/ 0 h 384"/>
                <a:gd name="T48" fmla="*/ 137 w 383"/>
                <a:gd name="T49" fmla="*/ 7 h 384"/>
                <a:gd name="T50" fmla="*/ 101 w 383"/>
                <a:gd name="T51" fmla="*/ 21 h 384"/>
                <a:gd name="T52" fmla="*/ 69 w 383"/>
                <a:gd name="T53" fmla="*/ 43 h 384"/>
                <a:gd name="T54" fmla="*/ 55 w 383"/>
                <a:gd name="T55" fmla="*/ 56 h 384"/>
                <a:gd name="T56" fmla="*/ 42 w 383"/>
                <a:gd name="T57" fmla="*/ 70 h 384"/>
                <a:gd name="T58" fmla="*/ 20 w 383"/>
                <a:gd name="T59" fmla="*/ 103 h 384"/>
                <a:gd name="T60" fmla="*/ 7 w 383"/>
                <a:gd name="T61" fmla="*/ 138 h 384"/>
                <a:gd name="T62" fmla="*/ 0 w 383"/>
                <a:gd name="T63" fmla="*/ 174 h 384"/>
                <a:gd name="T64" fmla="*/ 0 w 383"/>
                <a:gd name="T65" fmla="*/ 211 h 384"/>
                <a:gd name="T66" fmla="*/ 7 w 383"/>
                <a:gd name="T67" fmla="*/ 247 h 384"/>
                <a:gd name="T68" fmla="*/ 21 w 383"/>
                <a:gd name="T69" fmla="*/ 282 h 384"/>
                <a:gd name="T70" fmla="*/ 42 w 383"/>
                <a:gd name="T71" fmla="*/ 314 h 384"/>
                <a:gd name="T72" fmla="*/ 55 w 383"/>
                <a:gd name="T73" fmla="*/ 32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3" h="384">
                  <a:moveTo>
                    <a:pt x="55" y="328"/>
                  </a:moveTo>
                  <a:lnTo>
                    <a:pt x="69" y="342"/>
                  </a:lnTo>
                  <a:lnTo>
                    <a:pt x="102" y="363"/>
                  </a:lnTo>
                  <a:lnTo>
                    <a:pt x="137" y="377"/>
                  </a:lnTo>
                  <a:lnTo>
                    <a:pt x="173" y="384"/>
                  </a:lnTo>
                  <a:lnTo>
                    <a:pt x="210" y="384"/>
                  </a:lnTo>
                  <a:lnTo>
                    <a:pt x="246" y="377"/>
                  </a:lnTo>
                  <a:lnTo>
                    <a:pt x="281" y="363"/>
                  </a:lnTo>
                  <a:lnTo>
                    <a:pt x="312" y="342"/>
                  </a:lnTo>
                  <a:lnTo>
                    <a:pt x="327" y="328"/>
                  </a:lnTo>
                  <a:lnTo>
                    <a:pt x="341" y="314"/>
                  </a:lnTo>
                  <a:lnTo>
                    <a:pt x="361" y="282"/>
                  </a:lnTo>
                  <a:lnTo>
                    <a:pt x="376" y="247"/>
                  </a:lnTo>
                  <a:lnTo>
                    <a:pt x="383" y="211"/>
                  </a:lnTo>
                  <a:lnTo>
                    <a:pt x="383" y="174"/>
                  </a:lnTo>
                  <a:lnTo>
                    <a:pt x="376" y="138"/>
                  </a:lnTo>
                  <a:lnTo>
                    <a:pt x="361" y="103"/>
                  </a:lnTo>
                  <a:lnTo>
                    <a:pt x="341" y="70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95FD80D6-6A69-4F14-B086-F3EC91D53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5" cy="126"/>
            </a:xfrm>
            <a:custGeom>
              <a:avLst/>
              <a:gdLst>
                <a:gd name="T0" fmla="*/ 190 w 374"/>
                <a:gd name="T1" fmla="*/ 191 h 376"/>
                <a:gd name="T2" fmla="*/ 210 w 374"/>
                <a:gd name="T3" fmla="*/ 174 h 376"/>
                <a:gd name="T4" fmla="*/ 253 w 374"/>
                <a:gd name="T5" fmla="*/ 150 h 376"/>
                <a:gd name="T6" fmla="*/ 301 w 374"/>
                <a:gd name="T7" fmla="*/ 139 h 376"/>
                <a:gd name="T8" fmla="*/ 350 w 374"/>
                <a:gd name="T9" fmla="*/ 139 h 376"/>
                <a:gd name="T10" fmla="*/ 374 w 374"/>
                <a:gd name="T11" fmla="*/ 145 h 376"/>
                <a:gd name="T12" fmla="*/ 367 w 374"/>
                <a:gd name="T13" fmla="*/ 121 h 376"/>
                <a:gd name="T14" fmla="*/ 344 w 374"/>
                <a:gd name="T15" fmla="*/ 76 h 376"/>
                <a:gd name="T16" fmla="*/ 327 w 374"/>
                <a:gd name="T17" fmla="*/ 56 h 376"/>
                <a:gd name="T18" fmla="*/ 312 w 374"/>
                <a:gd name="T19" fmla="*/ 43 h 376"/>
                <a:gd name="T20" fmla="*/ 281 w 374"/>
                <a:gd name="T21" fmla="*/ 21 h 376"/>
                <a:gd name="T22" fmla="*/ 246 w 374"/>
                <a:gd name="T23" fmla="*/ 7 h 376"/>
                <a:gd name="T24" fmla="*/ 210 w 374"/>
                <a:gd name="T25" fmla="*/ 0 h 376"/>
                <a:gd name="T26" fmla="*/ 173 w 374"/>
                <a:gd name="T27" fmla="*/ 0 h 376"/>
                <a:gd name="T28" fmla="*/ 137 w 374"/>
                <a:gd name="T29" fmla="*/ 7 h 376"/>
                <a:gd name="T30" fmla="*/ 101 w 374"/>
                <a:gd name="T31" fmla="*/ 21 h 376"/>
                <a:gd name="T32" fmla="*/ 69 w 374"/>
                <a:gd name="T33" fmla="*/ 43 h 376"/>
                <a:gd name="T34" fmla="*/ 55 w 374"/>
                <a:gd name="T35" fmla="*/ 56 h 376"/>
                <a:gd name="T36" fmla="*/ 42 w 374"/>
                <a:gd name="T37" fmla="*/ 70 h 376"/>
                <a:gd name="T38" fmla="*/ 20 w 374"/>
                <a:gd name="T39" fmla="*/ 103 h 376"/>
                <a:gd name="T40" fmla="*/ 7 w 374"/>
                <a:gd name="T41" fmla="*/ 138 h 376"/>
                <a:gd name="T42" fmla="*/ 0 w 374"/>
                <a:gd name="T43" fmla="*/ 174 h 376"/>
                <a:gd name="T44" fmla="*/ 0 w 374"/>
                <a:gd name="T45" fmla="*/ 211 h 376"/>
                <a:gd name="T46" fmla="*/ 7 w 374"/>
                <a:gd name="T47" fmla="*/ 247 h 376"/>
                <a:gd name="T48" fmla="*/ 21 w 374"/>
                <a:gd name="T49" fmla="*/ 282 h 376"/>
                <a:gd name="T50" fmla="*/ 42 w 374"/>
                <a:gd name="T51" fmla="*/ 314 h 376"/>
                <a:gd name="T52" fmla="*/ 55 w 374"/>
                <a:gd name="T53" fmla="*/ 328 h 376"/>
                <a:gd name="T54" fmla="*/ 75 w 374"/>
                <a:gd name="T55" fmla="*/ 345 h 376"/>
                <a:gd name="T56" fmla="*/ 119 w 374"/>
                <a:gd name="T57" fmla="*/ 368 h 376"/>
                <a:gd name="T58" fmla="*/ 144 w 374"/>
                <a:gd name="T59" fmla="*/ 376 h 376"/>
                <a:gd name="T60" fmla="*/ 140 w 374"/>
                <a:gd name="T61" fmla="*/ 351 h 376"/>
                <a:gd name="T62" fmla="*/ 138 w 374"/>
                <a:gd name="T63" fmla="*/ 302 h 376"/>
                <a:gd name="T64" fmla="*/ 150 w 374"/>
                <a:gd name="T65" fmla="*/ 255 h 376"/>
                <a:gd name="T66" fmla="*/ 173 w 374"/>
                <a:gd name="T67" fmla="*/ 211 h 376"/>
                <a:gd name="T68" fmla="*/ 190 w 374"/>
                <a:gd name="T69" fmla="*/ 191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" h="376">
                  <a:moveTo>
                    <a:pt x="190" y="191"/>
                  </a:moveTo>
                  <a:lnTo>
                    <a:pt x="210" y="174"/>
                  </a:lnTo>
                  <a:lnTo>
                    <a:pt x="253" y="150"/>
                  </a:lnTo>
                  <a:lnTo>
                    <a:pt x="301" y="139"/>
                  </a:lnTo>
                  <a:lnTo>
                    <a:pt x="350" y="139"/>
                  </a:lnTo>
                  <a:lnTo>
                    <a:pt x="374" y="145"/>
                  </a:lnTo>
                  <a:lnTo>
                    <a:pt x="367" y="121"/>
                  </a:lnTo>
                  <a:lnTo>
                    <a:pt x="344" y="76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75" y="345"/>
                  </a:lnTo>
                  <a:lnTo>
                    <a:pt x="119" y="368"/>
                  </a:lnTo>
                  <a:lnTo>
                    <a:pt x="144" y="376"/>
                  </a:lnTo>
                  <a:lnTo>
                    <a:pt x="140" y="351"/>
                  </a:lnTo>
                  <a:lnTo>
                    <a:pt x="138" y="302"/>
                  </a:lnTo>
                  <a:lnTo>
                    <a:pt x="150" y="255"/>
                  </a:lnTo>
                  <a:lnTo>
                    <a:pt x="173" y="211"/>
                  </a:lnTo>
                  <a:lnTo>
                    <a:pt x="190" y="1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FA5C6177-9F87-4F61-966F-8F3BBD965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5" cy="125"/>
            </a:xfrm>
            <a:custGeom>
              <a:avLst/>
              <a:gdLst>
                <a:gd name="T0" fmla="*/ 190 w 375"/>
                <a:gd name="T1" fmla="*/ 190 h 374"/>
                <a:gd name="T2" fmla="*/ 211 w 375"/>
                <a:gd name="T3" fmla="*/ 172 h 374"/>
                <a:gd name="T4" fmla="*/ 254 w 375"/>
                <a:gd name="T5" fmla="*/ 149 h 374"/>
                <a:gd name="T6" fmla="*/ 301 w 375"/>
                <a:gd name="T7" fmla="*/ 138 h 374"/>
                <a:gd name="T8" fmla="*/ 350 w 375"/>
                <a:gd name="T9" fmla="*/ 138 h 374"/>
                <a:gd name="T10" fmla="*/ 375 w 375"/>
                <a:gd name="T11" fmla="*/ 144 h 374"/>
                <a:gd name="T12" fmla="*/ 368 w 375"/>
                <a:gd name="T13" fmla="*/ 119 h 374"/>
                <a:gd name="T14" fmla="*/ 345 w 375"/>
                <a:gd name="T15" fmla="*/ 74 h 374"/>
                <a:gd name="T16" fmla="*/ 327 w 375"/>
                <a:gd name="T17" fmla="*/ 54 h 374"/>
                <a:gd name="T18" fmla="*/ 313 w 375"/>
                <a:gd name="T19" fmla="*/ 41 h 374"/>
                <a:gd name="T20" fmla="*/ 281 w 375"/>
                <a:gd name="T21" fmla="*/ 20 h 374"/>
                <a:gd name="T22" fmla="*/ 247 w 375"/>
                <a:gd name="T23" fmla="*/ 5 h 374"/>
                <a:gd name="T24" fmla="*/ 211 w 375"/>
                <a:gd name="T25" fmla="*/ 0 h 374"/>
                <a:gd name="T26" fmla="*/ 173 w 375"/>
                <a:gd name="T27" fmla="*/ 0 h 374"/>
                <a:gd name="T28" fmla="*/ 136 w 375"/>
                <a:gd name="T29" fmla="*/ 5 h 374"/>
                <a:gd name="T30" fmla="*/ 101 w 375"/>
                <a:gd name="T31" fmla="*/ 20 h 374"/>
                <a:gd name="T32" fmla="*/ 70 w 375"/>
                <a:gd name="T33" fmla="*/ 41 h 374"/>
                <a:gd name="T34" fmla="*/ 55 w 375"/>
                <a:gd name="T35" fmla="*/ 54 h 374"/>
                <a:gd name="T36" fmla="*/ 42 w 375"/>
                <a:gd name="T37" fmla="*/ 69 h 374"/>
                <a:gd name="T38" fmla="*/ 21 w 375"/>
                <a:gd name="T39" fmla="*/ 102 h 374"/>
                <a:gd name="T40" fmla="*/ 8 w 375"/>
                <a:gd name="T41" fmla="*/ 136 h 374"/>
                <a:gd name="T42" fmla="*/ 0 w 375"/>
                <a:gd name="T43" fmla="*/ 172 h 374"/>
                <a:gd name="T44" fmla="*/ 0 w 375"/>
                <a:gd name="T45" fmla="*/ 210 h 374"/>
                <a:gd name="T46" fmla="*/ 8 w 375"/>
                <a:gd name="T47" fmla="*/ 246 h 374"/>
                <a:gd name="T48" fmla="*/ 22 w 375"/>
                <a:gd name="T49" fmla="*/ 280 h 374"/>
                <a:gd name="T50" fmla="*/ 42 w 375"/>
                <a:gd name="T51" fmla="*/ 312 h 374"/>
                <a:gd name="T52" fmla="*/ 55 w 375"/>
                <a:gd name="T53" fmla="*/ 326 h 374"/>
                <a:gd name="T54" fmla="*/ 75 w 375"/>
                <a:gd name="T55" fmla="*/ 345 h 374"/>
                <a:gd name="T56" fmla="*/ 120 w 375"/>
                <a:gd name="T57" fmla="*/ 367 h 374"/>
                <a:gd name="T58" fmla="*/ 144 w 375"/>
                <a:gd name="T59" fmla="*/ 374 h 374"/>
                <a:gd name="T60" fmla="*/ 140 w 375"/>
                <a:gd name="T61" fmla="*/ 349 h 374"/>
                <a:gd name="T62" fmla="*/ 139 w 375"/>
                <a:gd name="T63" fmla="*/ 302 h 374"/>
                <a:gd name="T64" fmla="*/ 150 w 375"/>
                <a:gd name="T65" fmla="*/ 254 h 374"/>
                <a:gd name="T66" fmla="*/ 173 w 375"/>
                <a:gd name="T67" fmla="*/ 210 h 374"/>
                <a:gd name="T68" fmla="*/ 190 w 375"/>
                <a:gd name="T69" fmla="*/ 19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5" h="374">
                  <a:moveTo>
                    <a:pt x="190" y="190"/>
                  </a:moveTo>
                  <a:lnTo>
                    <a:pt x="211" y="172"/>
                  </a:lnTo>
                  <a:lnTo>
                    <a:pt x="254" y="149"/>
                  </a:lnTo>
                  <a:lnTo>
                    <a:pt x="301" y="138"/>
                  </a:lnTo>
                  <a:lnTo>
                    <a:pt x="350" y="138"/>
                  </a:lnTo>
                  <a:lnTo>
                    <a:pt x="375" y="144"/>
                  </a:lnTo>
                  <a:lnTo>
                    <a:pt x="368" y="119"/>
                  </a:lnTo>
                  <a:lnTo>
                    <a:pt x="345" y="74"/>
                  </a:lnTo>
                  <a:lnTo>
                    <a:pt x="327" y="54"/>
                  </a:lnTo>
                  <a:lnTo>
                    <a:pt x="313" y="41"/>
                  </a:lnTo>
                  <a:lnTo>
                    <a:pt x="281" y="20"/>
                  </a:lnTo>
                  <a:lnTo>
                    <a:pt x="247" y="5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6" y="5"/>
                  </a:lnTo>
                  <a:lnTo>
                    <a:pt x="101" y="20"/>
                  </a:lnTo>
                  <a:lnTo>
                    <a:pt x="70" y="41"/>
                  </a:lnTo>
                  <a:lnTo>
                    <a:pt x="55" y="54"/>
                  </a:lnTo>
                  <a:lnTo>
                    <a:pt x="42" y="69"/>
                  </a:lnTo>
                  <a:lnTo>
                    <a:pt x="21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10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5" y="326"/>
                  </a:lnTo>
                  <a:lnTo>
                    <a:pt x="75" y="345"/>
                  </a:lnTo>
                  <a:lnTo>
                    <a:pt x="120" y="367"/>
                  </a:lnTo>
                  <a:lnTo>
                    <a:pt x="144" y="374"/>
                  </a:lnTo>
                  <a:lnTo>
                    <a:pt x="140" y="349"/>
                  </a:lnTo>
                  <a:lnTo>
                    <a:pt x="139" y="302"/>
                  </a:lnTo>
                  <a:lnTo>
                    <a:pt x="150" y="254"/>
                  </a:lnTo>
                  <a:lnTo>
                    <a:pt x="173" y="210"/>
                  </a:lnTo>
                  <a:lnTo>
                    <a:pt x="190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086A0BE7-BE28-4F75-8954-6DB044D1F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4" cy="125"/>
            </a:xfrm>
            <a:custGeom>
              <a:avLst/>
              <a:gdLst>
                <a:gd name="T0" fmla="*/ 190 w 374"/>
                <a:gd name="T1" fmla="*/ 190 h 374"/>
                <a:gd name="T2" fmla="*/ 210 w 374"/>
                <a:gd name="T3" fmla="*/ 173 h 374"/>
                <a:gd name="T4" fmla="*/ 253 w 374"/>
                <a:gd name="T5" fmla="*/ 150 h 374"/>
                <a:gd name="T6" fmla="*/ 301 w 374"/>
                <a:gd name="T7" fmla="*/ 138 h 374"/>
                <a:gd name="T8" fmla="*/ 350 w 374"/>
                <a:gd name="T9" fmla="*/ 138 h 374"/>
                <a:gd name="T10" fmla="*/ 374 w 374"/>
                <a:gd name="T11" fmla="*/ 144 h 374"/>
                <a:gd name="T12" fmla="*/ 367 w 374"/>
                <a:gd name="T13" fmla="*/ 119 h 374"/>
                <a:gd name="T14" fmla="*/ 344 w 374"/>
                <a:gd name="T15" fmla="*/ 75 h 374"/>
                <a:gd name="T16" fmla="*/ 327 w 374"/>
                <a:gd name="T17" fmla="*/ 55 h 374"/>
                <a:gd name="T18" fmla="*/ 312 w 374"/>
                <a:gd name="T19" fmla="*/ 42 h 374"/>
                <a:gd name="T20" fmla="*/ 281 w 374"/>
                <a:gd name="T21" fmla="*/ 20 h 374"/>
                <a:gd name="T22" fmla="*/ 246 w 374"/>
                <a:gd name="T23" fmla="*/ 6 h 374"/>
                <a:gd name="T24" fmla="*/ 210 w 374"/>
                <a:gd name="T25" fmla="*/ 0 h 374"/>
                <a:gd name="T26" fmla="*/ 173 w 374"/>
                <a:gd name="T27" fmla="*/ 0 h 374"/>
                <a:gd name="T28" fmla="*/ 135 w 374"/>
                <a:gd name="T29" fmla="*/ 6 h 374"/>
                <a:gd name="T30" fmla="*/ 101 w 374"/>
                <a:gd name="T31" fmla="*/ 20 h 374"/>
                <a:gd name="T32" fmla="*/ 69 w 374"/>
                <a:gd name="T33" fmla="*/ 42 h 374"/>
                <a:gd name="T34" fmla="*/ 55 w 374"/>
                <a:gd name="T35" fmla="*/ 55 h 374"/>
                <a:gd name="T36" fmla="*/ 42 w 374"/>
                <a:gd name="T37" fmla="*/ 69 h 374"/>
                <a:gd name="T38" fmla="*/ 20 w 374"/>
                <a:gd name="T39" fmla="*/ 102 h 374"/>
                <a:gd name="T40" fmla="*/ 7 w 374"/>
                <a:gd name="T41" fmla="*/ 137 h 374"/>
                <a:gd name="T42" fmla="*/ 0 w 374"/>
                <a:gd name="T43" fmla="*/ 173 h 374"/>
                <a:gd name="T44" fmla="*/ 0 w 374"/>
                <a:gd name="T45" fmla="*/ 210 h 374"/>
                <a:gd name="T46" fmla="*/ 7 w 374"/>
                <a:gd name="T47" fmla="*/ 246 h 374"/>
                <a:gd name="T48" fmla="*/ 22 w 374"/>
                <a:gd name="T49" fmla="*/ 281 h 374"/>
                <a:gd name="T50" fmla="*/ 42 w 374"/>
                <a:gd name="T51" fmla="*/ 312 h 374"/>
                <a:gd name="T52" fmla="*/ 55 w 374"/>
                <a:gd name="T53" fmla="*/ 328 h 374"/>
                <a:gd name="T54" fmla="*/ 75 w 374"/>
                <a:gd name="T55" fmla="*/ 345 h 374"/>
                <a:gd name="T56" fmla="*/ 119 w 374"/>
                <a:gd name="T57" fmla="*/ 367 h 374"/>
                <a:gd name="T58" fmla="*/ 144 w 374"/>
                <a:gd name="T59" fmla="*/ 374 h 374"/>
                <a:gd name="T60" fmla="*/ 140 w 374"/>
                <a:gd name="T61" fmla="*/ 350 h 374"/>
                <a:gd name="T62" fmla="*/ 138 w 374"/>
                <a:gd name="T63" fmla="*/ 302 h 374"/>
                <a:gd name="T64" fmla="*/ 150 w 374"/>
                <a:gd name="T65" fmla="*/ 255 h 374"/>
                <a:gd name="T66" fmla="*/ 173 w 374"/>
                <a:gd name="T67" fmla="*/ 210 h 374"/>
                <a:gd name="T68" fmla="*/ 190 w 374"/>
                <a:gd name="T69" fmla="*/ 19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" h="374">
                  <a:moveTo>
                    <a:pt x="190" y="190"/>
                  </a:moveTo>
                  <a:lnTo>
                    <a:pt x="210" y="173"/>
                  </a:lnTo>
                  <a:lnTo>
                    <a:pt x="253" y="150"/>
                  </a:lnTo>
                  <a:lnTo>
                    <a:pt x="301" y="138"/>
                  </a:lnTo>
                  <a:lnTo>
                    <a:pt x="350" y="138"/>
                  </a:lnTo>
                  <a:lnTo>
                    <a:pt x="374" y="144"/>
                  </a:lnTo>
                  <a:lnTo>
                    <a:pt x="367" y="119"/>
                  </a:lnTo>
                  <a:lnTo>
                    <a:pt x="344" y="75"/>
                  </a:lnTo>
                  <a:lnTo>
                    <a:pt x="327" y="55"/>
                  </a:lnTo>
                  <a:lnTo>
                    <a:pt x="312" y="42"/>
                  </a:lnTo>
                  <a:lnTo>
                    <a:pt x="281" y="20"/>
                  </a:lnTo>
                  <a:lnTo>
                    <a:pt x="246" y="6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5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0" y="102"/>
                  </a:lnTo>
                  <a:lnTo>
                    <a:pt x="7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7" y="246"/>
                  </a:lnTo>
                  <a:lnTo>
                    <a:pt x="22" y="281"/>
                  </a:lnTo>
                  <a:lnTo>
                    <a:pt x="42" y="312"/>
                  </a:lnTo>
                  <a:lnTo>
                    <a:pt x="55" y="328"/>
                  </a:lnTo>
                  <a:lnTo>
                    <a:pt x="75" y="345"/>
                  </a:lnTo>
                  <a:lnTo>
                    <a:pt x="119" y="367"/>
                  </a:lnTo>
                  <a:lnTo>
                    <a:pt x="144" y="374"/>
                  </a:lnTo>
                  <a:lnTo>
                    <a:pt x="140" y="350"/>
                  </a:lnTo>
                  <a:lnTo>
                    <a:pt x="138" y="302"/>
                  </a:lnTo>
                  <a:lnTo>
                    <a:pt x="150" y="255"/>
                  </a:lnTo>
                  <a:lnTo>
                    <a:pt x="173" y="210"/>
                  </a:lnTo>
                  <a:lnTo>
                    <a:pt x="190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5F00F02E-CEC8-4AA1-87C5-66BF75CAC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8" cy="128"/>
            </a:xfrm>
            <a:custGeom>
              <a:avLst/>
              <a:gdLst>
                <a:gd name="T0" fmla="*/ 55 w 383"/>
                <a:gd name="T1" fmla="*/ 56 h 384"/>
                <a:gd name="T2" fmla="*/ 42 w 383"/>
                <a:gd name="T3" fmla="*/ 70 h 384"/>
                <a:gd name="T4" fmla="*/ 20 w 383"/>
                <a:gd name="T5" fmla="*/ 103 h 384"/>
                <a:gd name="T6" fmla="*/ 7 w 383"/>
                <a:gd name="T7" fmla="*/ 138 h 384"/>
                <a:gd name="T8" fmla="*/ 0 w 383"/>
                <a:gd name="T9" fmla="*/ 174 h 384"/>
                <a:gd name="T10" fmla="*/ 0 w 383"/>
                <a:gd name="T11" fmla="*/ 211 h 384"/>
                <a:gd name="T12" fmla="*/ 7 w 383"/>
                <a:gd name="T13" fmla="*/ 247 h 384"/>
                <a:gd name="T14" fmla="*/ 21 w 383"/>
                <a:gd name="T15" fmla="*/ 282 h 384"/>
                <a:gd name="T16" fmla="*/ 42 w 383"/>
                <a:gd name="T17" fmla="*/ 314 h 384"/>
                <a:gd name="T18" fmla="*/ 55 w 383"/>
                <a:gd name="T19" fmla="*/ 328 h 384"/>
                <a:gd name="T20" fmla="*/ 69 w 383"/>
                <a:gd name="T21" fmla="*/ 342 h 384"/>
                <a:gd name="T22" fmla="*/ 102 w 383"/>
                <a:gd name="T23" fmla="*/ 363 h 384"/>
                <a:gd name="T24" fmla="*/ 137 w 383"/>
                <a:gd name="T25" fmla="*/ 377 h 384"/>
                <a:gd name="T26" fmla="*/ 173 w 383"/>
                <a:gd name="T27" fmla="*/ 384 h 384"/>
                <a:gd name="T28" fmla="*/ 210 w 383"/>
                <a:gd name="T29" fmla="*/ 384 h 384"/>
                <a:gd name="T30" fmla="*/ 246 w 383"/>
                <a:gd name="T31" fmla="*/ 377 h 384"/>
                <a:gd name="T32" fmla="*/ 281 w 383"/>
                <a:gd name="T33" fmla="*/ 363 h 384"/>
                <a:gd name="T34" fmla="*/ 312 w 383"/>
                <a:gd name="T35" fmla="*/ 342 h 384"/>
                <a:gd name="T36" fmla="*/ 327 w 383"/>
                <a:gd name="T37" fmla="*/ 328 h 384"/>
                <a:gd name="T38" fmla="*/ 341 w 383"/>
                <a:gd name="T39" fmla="*/ 314 h 384"/>
                <a:gd name="T40" fmla="*/ 361 w 383"/>
                <a:gd name="T41" fmla="*/ 282 h 384"/>
                <a:gd name="T42" fmla="*/ 376 w 383"/>
                <a:gd name="T43" fmla="*/ 247 h 384"/>
                <a:gd name="T44" fmla="*/ 383 w 383"/>
                <a:gd name="T45" fmla="*/ 211 h 384"/>
                <a:gd name="T46" fmla="*/ 383 w 383"/>
                <a:gd name="T47" fmla="*/ 174 h 384"/>
                <a:gd name="T48" fmla="*/ 376 w 383"/>
                <a:gd name="T49" fmla="*/ 138 h 384"/>
                <a:gd name="T50" fmla="*/ 361 w 383"/>
                <a:gd name="T51" fmla="*/ 103 h 384"/>
                <a:gd name="T52" fmla="*/ 341 w 383"/>
                <a:gd name="T53" fmla="*/ 70 h 384"/>
                <a:gd name="T54" fmla="*/ 327 w 383"/>
                <a:gd name="T55" fmla="*/ 56 h 384"/>
                <a:gd name="T56" fmla="*/ 312 w 383"/>
                <a:gd name="T57" fmla="*/ 43 h 384"/>
                <a:gd name="T58" fmla="*/ 281 w 383"/>
                <a:gd name="T59" fmla="*/ 21 h 384"/>
                <a:gd name="T60" fmla="*/ 246 w 383"/>
                <a:gd name="T61" fmla="*/ 7 h 384"/>
                <a:gd name="T62" fmla="*/ 210 w 383"/>
                <a:gd name="T63" fmla="*/ 0 h 384"/>
                <a:gd name="T64" fmla="*/ 173 w 383"/>
                <a:gd name="T65" fmla="*/ 0 h 384"/>
                <a:gd name="T66" fmla="*/ 137 w 383"/>
                <a:gd name="T67" fmla="*/ 7 h 384"/>
                <a:gd name="T68" fmla="*/ 101 w 383"/>
                <a:gd name="T69" fmla="*/ 21 h 384"/>
                <a:gd name="T70" fmla="*/ 69 w 383"/>
                <a:gd name="T71" fmla="*/ 43 h 384"/>
                <a:gd name="T72" fmla="*/ 55 w 383"/>
                <a:gd name="T73" fmla="*/ 56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3" h="384">
                  <a:moveTo>
                    <a:pt x="55" y="56"/>
                  </a:move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69" y="342"/>
                  </a:lnTo>
                  <a:lnTo>
                    <a:pt x="102" y="363"/>
                  </a:lnTo>
                  <a:lnTo>
                    <a:pt x="137" y="377"/>
                  </a:lnTo>
                  <a:lnTo>
                    <a:pt x="173" y="384"/>
                  </a:lnTo>
                  <a:lnTo>
                    <a:pt x="210" y="384"/>
                  </a:lnTo>
                  <a:lnTo>
                    <a:pt x="246" y="377"/>
                  </a:lnTo>
                  <a:lnTo>
                    <a:pt x="281" y="363"/>
                  </a:lnTo>
                  <a:lnTo>
                    <a:pt x="312" y="342"/>
                  </a:lnTo>
                  <a:lnTo>
                    <a:pt x="327" y="328"/>
                  </a:lnTo>
                  <a:lnTo>
                    <a:pt x="341" y="314"/>
                  </a:lnTo>
                  <a:lnTo>
                    <a:pt x="361" y="282"/>
                  </a:lnTo>
                  <a:lnTo>
                    <a:pt x="376" y="247"/>
                  </a:lnTo>
                  <a:lnTo>
                    <a:pt x="383" y="211"/>
                  </a:lnTo>
                  <a:lnTo>
                    <a:pt x="383" y="174"/>
                  </a:lnTo>
                  <a:lnTo>
                    <a:pt x="376" y="138"/>
                  </a:lnTo>
                  <a:lnTo>
                    <a:pt x="361" y="103"/>
                  </a:lnTo>
                  <a:lnTo>
                    <a:pt x="341" y="70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1E04268D-B8FA-4EBF-96B3-C8FBF1E6F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258"/>
              <a:ext cx="1637" cy="1583"/>
            </a:xfrm>
            <a:custGeom>
              <a:avLst/>
              <a:gdLst>
                <a:gd name="T0" fmla="*/ 4719 w 4909"/>
                <a:gd name="T1" fmla="*/ 1247 h 4749"/>
                <a:gd name="T2" fmla="*/ 4691 w 4909"/>
                <a:gd name="T3" fmla="*/ 1221 h 4749"/>
                <a:gd name="T4" fmla="*/ 4624 w 4909"/>
                <a:gd name="T5" fmla="*/ 1181 h 4749"/>
                <a:gd name="T6" fmla="*/ 4549 w 4909"/>
                <a:gd name="T7" fmla="*/ 1154 h 4749"/>
                <a:gd name="T8" fmla="*/ 4469 w 4909"/>
                <a:gd name="T9" fmla="*/ 1139 h 4749"/>
                <a:gd name="T10" fmla="*/ 4388 w 4909"/>
                <a:gd name="T11" fmla="*/ 1139 h 4749"/>
                <a:gd name="T12" fmla="*/ 4308 w 4909"/>
                <a:gd name="T13" fmla="*/ 1154 h 4749"/>
                <a:gd name="T14" fmla="*/ 4234 w 4909"/>
                <a:gd name="T15" fmla="*/ 1181 h 4749"/>
                <a:gd name="T16" fmla="*/ 4168 w 4909"/>
                <a:gd name="T17" fmla="*/ 1221 h 4749"/>
                <a:gd name="T18" fmla="*/ 4139 w 4909"/>
                <a:gd name="T19" fmla="*/ 1247 h 4749"/>
                <a:gd name="T20" fmla="*/ 4138 w 4909"/>
                <a:gd name="T21" fmla="*/ 1265 h 4749"/>
                <a:gd name="T22" fmla="*/ 4087 w 4909"/>
                <a:gd name="T23" fmla="*/ 1403 h 4749"/>
                <a:gd name="T24" fmla="*/ 4012 w 4909"/>
                <a:gd name="T25" fmla="*/ 1556 h 4749"/>
                <a:gd name="T26" fmla="*/ 3890 w 4909"/>
                <a:gd name="T27" fmla="*/ 1763 h 4749"/>
                <a:gd name="T28" fmla="*/ 3706 w 4909"/>
                <a:gd name="T29" fmla="*/ 2025 h 4749"/>
                <a:gd name="T30" fmla="*/ 3450 w 4909"/>
                <a:gd name="T31" fmla="*/ 2345 h 4749"/>
                <a:gd name="T32" fmla="*/ 3201 w 4909"/>
                <a:gd name="T33" fmla="*/ 2622 h 4749"/>
                <a:gd name="T34" fmla="*/ 3008 w 4909"/>
                <a:gd name="T35" fmla="*/ 2826 h 4749"/>
                <a:gd name="T36" fmla="*/ 2901 w 4909"/>
                <a:gd name="T37" fmla="*/ 2934 h 4749"/>
                <a:gd name="T38" fmla="*/ 2687 w 4909"/>
                <a:gd name="T39" fmla="*/ 3145 h 4749"/>
                <a:gd name="T40" fmla="*/ 2288 w 4909"/>
                <a:gd name="T41" fmla="*/ 3522 h 4749"/>
                <a:gd name="T42" fmla="*/ 1932 w 4909"/>
                <a:gd name="T43" fmla="*/ 3839 h 4749"/>
                <a:gd name="T44" fmla="*/ 1623 w 4909"/>
                <a:gd name="T45" fmla="*/ 4101 h 4749"/>
                <a:gd name="T46" fmla="*/ 1251 w 4909"/>
                <a:gd name="T47" fmla="*/ 4396 h 4749"/>
                <a:gd name="T48" fmla="*/ 975 w 4909"/>
                <a:gd name="T49" fmla="*/ 4597 h 4749"/>
                <a:gd name="T50" fmla="*/ 949 w 4909"/>
                <a:gd name="T51" fmla="*/ 4612 h 4749"/>
                <a:gd name="T52" fmla="*/ 815 w 4909"/>
                <a:gd name="T53" fmla="*/ 4749 h 4749"/>
                <a:gd name="T54" fmla="*/ 0 w 4909"/>
                <a:gd name="T55" fmla="*/ 3936 h 4749"/>
                <a:gd name="T56" fmla="*/ 135 w 4909"/>
                <a:gd name="T57" fmla="*/ 3799 h 4749"/>
                <a:gd name="T58" fmla="*/ 3703 w 4909"/>
                <a:gd name="T59" fmla="*/ 232 h 4749"/>
                <a:gd name="T60" fmla="*/ 3738 w 4909"/>
                <a:gd name="T61" fmla="*/ 199 h 4749"/>
                <a:gd name="T62" fmla="*/ 3807 w 4909"/>
                <a:gd name="T63" fmla="*/ 142 h 4749"/>
                <a:gd name="T64" fmla="*/ 3876 w 4909"/>
                <a:gd name="T65" fmla="*/ 94 h 4749"/>
                <a:gd name="T66" fmla="*/ 3945 w 4909"/>
                <a:gd name="T67" fmla="*/ 58 h 4749"/>
                <a:gd name="T68" fmla="*/ 4014 w 4909"/>
                <a:gd name="T69" fmla="*/ 31 h 4749"/>
                <a:gd name="T70" fmla="*/ 4083 w 4909"/>
                <a:gd name="T71" fmla="*/ 12 h 4749"/>
                <a:gd name="T72" fmla="*/ 4151 w 4909"/>
                <a:gd name="T73" fmla="*/ 2 h 4749"/>
                <a:gd name="T74" fmla="*/ 4217 w 4909"/>
                <a:gd name="T75" fmla="*/ 0 h 4749"/>
                <a:gd name="T76" fmla="*/ 4283 w 4909"/>
                <a:gd name="T77" fmla="*/ 6 h 4749"/>
                <a:gd name="T78" fmla="*/ 4347 w 4909"/>
                <a:gd name="T79" fmla="*/ 19 h 4749"/>
                <a:gd name="T80" fmla="*/ 4439 w 4909"/>
                <a:gd name="T81" fmla="*/ 51 h 4749"/>
                <a:gd name="T82" fmla="*/ 4552 w 4909"/>
                <a:gd name="T83" fmla="*/ 116 h 4749"/>
                <a:gd name="T84" fmla="*/ 4655 w 4909"/>
                <a:gd name="T85" fmla="*/ 201 h 4749"/>
                <a:gd name="T86" fmla="*/ 4744 w 4909"/>
                <a:gd name="T87" fmla="*/ 303 h 4749"/>
                <a:gd name="T88" fmla="*/ 4816 w 4909"/>
                <a:gd name="T89" fmla="*/ 418 h 4749"/>
                <a:gd name="T90" fmla="*/ 4869 w 4909"/>
                <a:gd name="T91" fmla="*/ 543 h 4749"/>
                <a:gd name="T92" fmla="*/ 4901 w 4909"/>
                <a:gd name="T93" fmla="*/ 676 h 4749"/>
                <a:gd name="T94" fmla="*/ 4909 w 4909"/>
                <a:gd name="T95" fmla="*/ 810 h 4749"/>
                <a:gd name="T96" fmla="*/ 4898 w 4909"/>
                <a:gd name="T97" fmla="*/ 910 h 4749"/>
                <a:gd name="T98" fmla="*/ 4882 w 4909"/>
                <a:gd name="T99" fmla="*/ 975 h 4749"/>
                <a:gd name="T100" fmla="*/ 4859 w 4909"/>
                <a:gd name="T101" fmla="*/ 1040 h 4749"/>
                <a:gd name="T102" fmla="*/ 4829 w 4909"/>
                <a:gd name="T103" fmla="*/ 1102 h 4749"/>
                <a:gd name="T104" fmla="*/ 4791 w 4909"/>
                <a:gd name="T105" fmla="*/ 1162 h 4749"/>
                <a:gd name="T106" fmla="*/ 4745 w 4909"/>
                <a:gd name="T107" fmla="*/ 1220 h 4749"/>
                <a:gd name="T108" fmla="*/ 4719 w 4909"/>
                <a:gd name="T109" fmla="*/ 1247 h 4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909" h="4749">
                  <a:moveTo>
                    <a:pt x="4719" y="1247"/>
                  </a:moveTo>
                  <a:lnTo>
                    <a:pt x="4691" y="1221"/>
                  </a:lnTo>
                  <a:lnTo>
                    <a:pt x="4624" y="1181"/>
                  </a:lnTo>
                  <a:lnTo>
                    <a:pt x="4549" y="1154"/>
                  </a:lnTo>
                  <a:lnTo>
                    <a:pt x="4469" y="1139"/>
                  </a:lnTo>
                  <a:lnTo>
                    <a:pt x="4388" y="1139"/>
                  </a:lnTo>
                  <a:lnTo>
                    <a:pt x="4308" y="1154"/>
                  </a:lnTo>
                  <a:lnTo>
                    <a:pt x="4234" y="1181"/>
                  </a:lnTo>
                  <a:lnTo>
                    <a:pt x="4168" y="1221"/>
                  </a:lnTo>
                  <a:lnTo>
                    <a:pt x="4139" y="1247"/>
                  </a:lnTo>
                  <a:lnTo>
                    <a:pt x="4138" y="1265"/>
                  </a:lnTo>
                  <a:lnTo>
                    <a:pt x="4087" y="1403"/>
                  </a:lnTo>
                  <a:lnTo>
                    <a:pt x="4012" y="1556"/>
                  </a:lnTo>
                  <a:lnTo>
                    <a:pt x="3890" y="1763"/>
                  </a:lnTo>
                  <a:lnTo>
                    <a:pt x="3706" y="2025"/>
                  </a:lnTo>
                  <a:lnTo>
                    <a:pt x="3450" y="2345"/>
                  </a:lnTo>
                  <a:lnTo>
                    <a:pt x="3201" y="2622"/>
                  </a:lnTo>
                  <a:lnTo>
                    <a:pt x="3008" y="2826"/>
                  </a:lnTo>
                  <a:lnTo>
                    <a:pt x="2901" y="2934"/>
                  </a:lnTo>
                  <a:lnTo>
                    <a:pt x="2687" y="3145"/>
                  </a:lnTo>
                  <a:lnTo>
                    <a:pt x="2288" y="3522"/>
                  </a:lnTo>
                  <a:lnTo>
                    <a:pt x="1932" y="3839"/>
                  </a:lnTo>
                  <a:lnTo>
                    <a:pt x="1623" y="4101"/>
                  </a:lnTo>
                  <a:lnTo>
                    <a:pt x="1251" y="4396"/>
                  </a:lnTo>
                  <a:lnTo>
                    <a:pt x="975" y="4597"/>
                  </a:lnTo>
                  <a:lnTo>
                    <a:pt x="949" y="4612"/>
                  </a:lnTo>
                  <a:lnTo>
                    <a:pt x="815" y="4749"/>
                  </a:lnTo>
                  <a:lnTo>
                    <a:pt x="0" y="3936"/>
                  </a:lnTo>
                  <a:lnTo>
                    <a:pt x="135" y="3799"/>
                  </a:lnTo>
                  <a:lnTo>
                    <a:pt x="3703" y="232"/>
                  </a:lnTo>
                  <a:lnTo>
                    <a:pt x="3738" y="199"/>
                  </a:lnTo>
                  <a:lnTo>
                    <a:pt x="3807" y="142"/>
                  </a:lnTo>
                  <a:lnTo>
                    <a:pt x="3876" y="94"/>
                  </a:lnTo>
                  <a:lnTo>
                    <a:pt x="3945" y="58"/>
                  </a:lnTo>
                  <a:lnTo>
                    <a:pt x="4014" y="31"/>
                  </a:lnTo>
                  <a:lnTo>
                    <a:pt x="4083" y="12"/>
                  </a:lnTo>
                  <a:lnTo>
                    <a:pt x="4151" y="2"/>
                  </a:lnTo>
                  <a:lnTo>
                    <a:pt x="4217" y="0"/>
                  </a:lnTo>
                  <a:lnTo>
                    <a:pt x="4283" y="6"/>
                  </a:lnTo>
                  <a:lnTo>
                    <a:pt x="4347" y="19"/>
                  </a:lnTo>
                  <a:lnTo>
                    <a:pt x="4439" y="51"/>
                  </a:lnTo>
                  <a:lnTo>
                    <a:pt x="4552" y="116"/>
                  </a:lnTo>
                  <a:lnTo>
                    <a:pt x="4655" y="201"/>
                  </a:lnTo>
                  <a:lnTo>
                    <a:pt x="4744" y="303"/>
                  </a:lnTo>
                  <a:lnTo>
                    <a:pt x="4816" y="418"/>
                  </a:lnTo>
                  <a:lnTo>
                    <a:pt x="4869" y="543"/>
                  </a:lnTo>
                  <a:lnTo>
                    <a:pt x="4901" y="676"/>
                  </a:lnTo>
                  <a:lnTo>
                    <a:pt x="4909" y="810"/>
                  </a:lnTo>
                  <a:lnTo>
                    <a:pt x="4898" y="910"/>
                  </a:lnTo>
                  <a:lnTo>
                    <a:pt x="4882" y="975"/>
                  </a:lnTo>
                  <a:lnTo>
                    <a:pt x="4859" y="1040"/>
                  </a:lnTo>
                  <a:lnTo>
                    <a:pt x="4829" y="1102"/>
                  </a:lnTo>
                  <a:lnTo>
                    <a:pt x="4791" y="1162"/>
                  </a:lnTo>
                  <a:lnTo>
                    <a:pt x="4745" y="1220"/>
                  </a:lnTo>
                  <a:lnTo>
                    <a:pt x="4719" y="12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9A533B4E-A7E9-486E-904A-ADDBA4ED0A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8" cy="127"/>
            </a:xfrm>
            <a:custGeom>
              <a:avLst/>
              <a:gdLst>
                <a:gd name="T0" fmla="*/ 329 w 385"/>
                <a:gd name="T1" fmla="*/ 326 h 381"/>
                <a:gd name="T2" fmla="*/ 342 w 385"/>
                <a:gd name="T3" fmla="*/ 312 h 381"/>
                <a:gd name="T4" fmla="*/ 363 w 385"/>
                <a:gd name="T5" fmla="*/ 280 h 381"/>
                <a:gd name="T6" fmla="*/ 378 w 385"/>
                <a:gd name="T7" fmla="*/ 246 h 381"/>
                <a:gd name="T8" fmla="*/ 385 w 385"/>
                <a:gd name="T9" fmla="*/ 210 h 381"/>
                <a:gd name="T10" fmla="*/ 385 w 385"/>
                <a:gd name="T11" fmla="*/ 172 h 381"/>
                <a:gd name="T12" fmla="*/ 378 w 385"/>
                <a:gd name="T13" fmla="*/ 136 h 381"/>
                <a:gd name="T14" fmla="*/ 363 w 385"/>
                <a:gd name="T15" fmla="*/ 102 h 381"/>
                <a:gd name="T16" fmla="*/ 342 w 385"/>
                <a:gd name="T17" fmla="*/ 70 h 381"/>
                <a:gd name="T18" fmla="*/ 329 w 385"/>
                <a:gd name="T19" fmla="*/ 56 h 381"/>
                <a:gd name="T20" fmla="*/ 314 w 385"/>
                <a:gd name="T21" fmla="*/ 41 h 381"/>
                <a:gd name="T22" fmla="*/ 281 w 385"/>
                <a:gd name="T23" fmla="*/ 21 h 381"/>
                <a:gd name="T24" fmla="*/ 247 w 385"/>
                <a:gd name="T25" fmla="*/ 7 h 381"/>
                <a:gd name="T26" fmla="*/ 211 w 385"/>
                <a:gd name="T27" fmla="*/ 0 h 381"/>
                <a:gd name="T28" fmla="*/ 173 w 385"/>
                <a:gd name="T29" fmla="*/ 0 h 381"/>
                <a:gd name="T30" fmla="*/ 137 w 385"/>
                <a:gd name="T31" fmla="*/ 7 h 381"/>
                <a:gd name="T32" fmla="*/ 103 w 385"/>
                <a:gd name="T33" fmla="*/ 21 h 381"/>
                <a:gd name="T34" fmla="*/ 71 w 385"/>
                <a:gd name="T35" fmla="*/ 41 h 381"/>
                <a:gd name="T36" fmla="*/ 57 w 385"/>
                <a:gd name="T37" fmla="*/ 56 h 381"/>
                <a:gd name="T38" fmla="*/ 42 w 385"/>
                <a:gd name="T39" fmla="*/ 70 h 381"/>
                <a:gd name="T40" fmla="*/ 22 w 385"/>
                <a:gd name="T41" fmla="*/ 102 h 381"/>
                <a:gd name="T42" fmla="*/ 8 w 385"/>
                <a:gd name="T43" fmla="*/ 136 h 381"/>
                <a:gd name="T44" fmla="*/ 0 w 385"/>
                <a:gd name="T45" fmla="*/ 172 h 381"/>
                <a:gd name="T46" fmla="*/ 0 w 385"/>
                <a:gd name="T47" fmla="*/ 208 h 381"/>
                <a:gd name="T48" fmla="*/ 8 w 385"/>
                <a:gd name="T49" fmla="*/ 246 h 381"/>
                <a:gd name="T50" fmla="*/ 22 w 385"/>
                <a:gd name="T51" fmla="*/ 280 h 381"/>
                <a:gd name="T52" fmla="*/ 42 w 385"/>
                <a:gd name="T53" fmla="*/ 312 h 381"/>
                <a:gd name="T54" fmla="*/ 57 w 385"/>
                <a:gd name="T55" fmla="*/ 326 h 381"/>
                <a:gd name="T56" fmla="*/ 71 w 385"/>
                <a:gd name="T57" fmla="*/ 339 h 381"/>
                <a:gd name="T58" fmla="*/ 103 w 385"/>
                <a:gd name="T59" fmla="*/ 361 h 381"/>
                <a:gd name="T60" fmla="*/ 137 w 385"/>
                <a:gd name="T61" fmla="*/ 374 h 381"/>
                <a:gd name="T62" fmla="*/ 173 w 385"/>
                <a:gd name="T63" fmla="*/ 381 h 381"/>
                <a:gd name="T64" fmla="*/ 211 w 385"/>
                <a:gd name="T65" fmla="*/ 381 h 381"/>
                <a:gd name="T66" fmla="*/ 247 w 385"/>
                <a:gd name="T67" fmla="*/ 375 h 381"/>
                <a:gd name="T68" fmla="*/ 281 w 385"/>
                <a:gd name="T69" fmla="*/ 361 h 381"/>
                <a:gd name="T70" fmla="*/ 314 w 385"/>
                <a:gd name="T71" fmla="*/ 339 h 381"/>
                <a:gd name="T72" fmla="*/ 329 w 385"/>
                <a:gd name="T73" fmla="*/ 32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5" h="381">
                  <a:moveTo>
                    <a:pt x="329" y="326"/>
                  </a:moveTo>
                  <a:lnTo>
                    <a:pt x="342" y="312"/>
                  </a:lnTo>
                  <a:lnTo>
                    <a:pt x="363" y="280"/>
                  </a:lnTo>
                  <a:lnTo>
                    <a:pt x="378" y="246"/>
                  </a:lnTo>
                  <a:lnTo>
                    <a:pt x="385" y="210"/>
                  </a:lnTo>
                  <a:lnTo>
                    <a:pt x="385" y="172"/>
                  </a:lnTo>
                  <a:lnTo>
                    <a:pt x="378" y="136"/>
                  </a:lnTo>
                  <a:lnTo>
                    <a:pt x="363" y="102"/>
                  </a:lnTo>
                  <a:lnTo>
                    <a:pt x="342" y="70"/>
                  </a:lnTo>
                  <a:lnTo>
                    <a:pt x="329" y="56"/>
                  </a:lnTo>
                  <a:lnTo>
                    <a:pt x="314" y="41"/>
                  </a:lnTo>
                  <a:lnTo>
                    <a:pt x="281" y="21"/>
                  </a:lnTo>
                  <a:lnTo>
                    <a:pt x="247" y="7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3" y="21"/>
                  </a:lnTo>
                  <a:lnTo>
                    <a:pt x="71" y="41"/>
                  </a:lnTo>
                  <a:lnTo>
                    <a:pt x="57" y="56"/>
                  </a:lnTo>
                  <a:lnTo>
                    <a:pt x="42" y="70"/>
                  </a:lnTo>
                  <a:lnTo>
                    <a:pt x="22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08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7" y="326"/>
                  </a:lnTo>
                  <a:lnTo>
                    <a:pt x="71" y="339"/>
                  </a:lnTo>
                  <a:lnTo>
                    <a:pt x="103" y="361"/>
                  </a:lnTo>
                  <a:lnTo>
                    <a:pt x="137" y="374"/>
                  </a:lnTo>
                  <a:lnTo>
                    <a:pt x="173" y="381"/>
                  </a:lnTo>
                  <a:lnTo>
                    <a:pt x="211" y="381"/>
                  </a:lnTo>
                  <a:lnTo>
                    <a:pt x="247" y="375"/>
                  </a:lnTo>
                  <a:lnTo>
                    <a:pt x="281" y="361"/>
                  </a:lnTo>
                  <a:lnTo>
                    <a:pt x="314" y="339"/>
                  </a:lnTo>
                  <a:lnTo>
                    <a:pt x="329" y="326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F23D45D1-964E-4665-BE1D-F8F3084FA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7" cy="128"/>
            </a:xfrm>
            <a:custGeom>
              <a:avLst/>
              <a:gdLst>
                <a:gd name="T0" fmla="*/ 326 w 382"/>
                <a:gd name="T1" fmla="*/ 328 h 383"/>
                <a:gd name="T2" fmla="*/ 340 w 382"/>
                <a:gd name="T3" fmla="*/ 312 h 383"/>
                <a:gd name="T4" fmla="*/ 360 w 382"/>
                <a:gd name="T5" fmla="*/ 281 h 383"/>
                <a:gd name="T6" fmla="*/ 375 w 382"/>
                <a:gd name="T7" fmla="*/ 246 h 383"/>
                <a:gd name="T8" fmla="*/ 382 w 382"/>
                <a:gd name="T9" fmla="*/ 209 h 383"/>
                <a:gd name="T10" fmla="*/ 382 w 382"/>
                <a:gd name="T11" fmla="*/ 173 h 383"/>
                <a:gd name="T12" fmla="*/ 375 w 382"/>
                <a:gd name="T13" fmla="*/ 135 h 383"/>
                <a:gd name="T14" fmla="*/ 360 w 382"/>
                <a:gd name="T15" fmla="*/ 101 h 383"/>
                <a:gd name="T16" fmla="*/ 339 w 382"/>
                <a:gd name="T17" fmla="*/ 69 h 383"/>
                <a:gd name="T18" fmla="*/ 326 w 382"/>
                <a:gd name="T19" fmla="*/ 55 h 383"/>
                <a:gd name="T20" fmla="*/ 311 w 382"/>
                <a:gd name="T21" fmla="*/ 42 h 383"/>
                <a:gd name="T22" fmla="*/ 280 w 382"/>
                <a:gd name="T23" fmla="*/ 20 h 383"/>
                <a:gd name="T24" fmla="*/ 245 w 382"/>
                <a:gd name="T25" fmla="*/ 7 h 383"/>
                <a:gd name="T26" fmla="*/ 209 w 382"/>
                <a:gd name="T27" fmla="*/ 0 h 383"/>
                <a:gd name="T28" fmla="*/ 172 w 382"/>
                <a:gd name="T29" fmla="*/ 0 h 383"/>
                <a:gd name="T30" fmla="*/ 136 w 382"/>
                <a:gd name="T31" fmla="*/ 6 h 383"/>
                <a:gd name="T32" fmla="*/ 101 w 382"/>
                <a:gd name="T33" fmla="*/ 20 h 383"/>
                <a:gd name="T34" fmla="*/ 69 w 382"/>
                <a:gd name="T35" fmla="*/ 42 h 383"/>
                <a:gd name="T36" fmla="*/ 55 w 382"/>
                <a:gd name="T37" fmla="*/ 55 h 383"/>
                <a:gd name="T38" fmla="*/ 42 w 382"/>
                <a:gd name="T39" fmla="*/ 69 h 383"/>
                <a:gd name="T40" fmla="*/ 21 w 382"/>
                <a:gd name="T41" fmla="*/ 101 h 383"/>
                <a:gd name="T42" fmla="*/ 6 w 382"/>
                <a:gd name="T43" fmla="*/ 137 h 383"/>
                <a:gd name="T44" fmla="*/ 0 w 382"/>
                <a:gd name="T45" fmla="*/ 173 h 383"/>
                <a:gd name="T46" fmla="*/ 0 w 382"/>
                <a:gd name="T47" fmla="*/ 210 h 383"/>
                <a:gd name="T48" fmla="*/ 6 w 382"/>
                <a:gd name="T49" fmla="*/ 246 h 383"/>
                <a:gd name="T50" fmla="*/ 21 w 382"/>
                <a:gd name="T51" fmla="*/ 281 h 383"/>
                <a:gd name="T52" fmla="*/ 42 w 382"/>
                <a:gd name="T53" fmla="*/ 314 h 383"/>
                <a:gd name="T54" fmla="*/ 55 w 382"/>
                <a:gd name="T55" fmla="*/ 328 h 383"/>
                <a:gd name="T56" fmla="*/ 69 w 382"/>
                <a:gd name="T57" fmla="*/ 341 h 383"/>
                <a:gd name="T58" fmla="*/ 101 w 382"/>
                <a:gd name="T59" fmla="*/ 361 h 383"/>
                <a:gd name="T60" fmla="*/ 136 w 382"/>
                <a:gd name="T61" fmla="*/ 376 h 383"/>
                <a:gd name="T62" fmla="*/ 172 w 382"/>
                <a:gd name="T63" fmla="*/ 383 h 383"/>
                <a:gd name="T64" fmla="*/ 209 w 382"/>
                <a:gd name="T65" fmla="*/ 383 h 383"/>
                <a:gd name="T66" fmla="*/ 245 w 382"/>
                <a:gd name="T67" fmla="*/ 376 h 383"/>
                <a:gd name="T68" fmla="*/ 280 w 382"/>
                <a:gd name="T69" fmla="*/ 361 h 383"/>
                <a:gd name="T70" fmla="*/ 311 w 382"/>
                <a:gd name="T71" fmla="*/ 341 h 383"/>
                <a:gd name="T72" fmla="*/ 326 w 382"/>
                <a:gd name="T73" fmla="*/ 32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2" h="383">
                  <a:moveTo>
                    <a:pt x="326" y="328"/>
                  </a:moveTo>
                  <a:lnTo>
                    <a:pt x="340" y="312"/>
                  </a:lnTo>
                  <a:lnTo>
                    <a:pt x="360" y="281"/>
                  </a:lnTo>
                  <a:lnTo>
                    <a:pt x="375" y="246"/>
                  </a:lnTo>
                  <a:lnTo>
                    <a:pt x="382" y="209"/>
                  </a:lnTo>
                  <a:lnTo>
                    <a:pt x="382" y="173"/>
                  </a:lnTo>
                  <a:lnTo>
                    <a:pt x="375" y="135"/>
                  </a:lnTo>
                  <a:lnTo>
                    <a:pt x="360" y="101"/>
                  </a:lnTo>
                  <a:lnTo>
                    <a:pt x="339" y="69"/>
                  </a:lnTo>
                  <a:lnTo>
                    <a:pt x="326" y="55"/>
                  </a:lnTo>
                  <a:lnTo>
                    <a:pt x="311" y="42"/>
                  </a:lnTo>
                  <a:lnTo>
                    <a:pt x="280" y="20"/>
                  </a:lnTo>
                  <a:lnTo>
                    <a:pt x="245" y="7"/>
                  </a:lnTo>
                  <a:lnTo>
                    <a:pt x="209" y="0"/>
                  </a:lnTo>
                  <a:lnTo>
                    <a:pt x="172" y="0"/>
                  </a:lnTo>
                  <a:lnTo>
                    <a:pt x="136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1" y="101"/>
                  </a:lnTo>
                  <a:lnTo>
                    <a:pt x="6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6" y="246"/>
                  </a:lnTo>
                  <a:lnTo>
                    <a:pt x="21" y="281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69" y="341"/>
                  </a:lnTo>
                  <a:lnTo>
                    <a:pt x="101" y="361"/>
                  </a:lnTo>
                  <a:lnTo>
                    <a:pt x="136" y="376"/>
                  </a:lnTo>
                  <a:lnTo>
                    <a:pt x="172" y="383"/>
                  </a:lnTo>
                  <a:lnTo>
                    <a:pt x="209" y="383"/>
                  </a:lnTo>
                  <a:lnTo>
                    <a:pt x="245" y="376"/>
                  </a:lnTo>
                  <a:lnTo>
                    <a:pt x="280" y="361"/>
                  </a:lnTo>
                  <a:lnTo>
                    <a:pt x="311" y="341"/>
                  </a:lnTo>
                  <a:lnTo>
                    <a:pt x="326" y="328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DE26B2AA-AF91-4886-8E85-5D7349ECF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335"/>
              <a:ext cx="1235" cy="1235"/>
            </a:xfrm>
            <a:custGeom>
              <a:avLst/>
              <a:gdLst>
                <a:gd name="T0" fmla="*/ 0 w 3703"/>
                <a:gd name="T1" fmla="*/ 3704 h 3704"/>
                <a:gd name="T2" fmla="*/ 0 w 3703"/>
                <a:gd name="T3" fmla="*/ 3704 h 3704"/>
                <a:gd name="T4" fmla="*/ 135 w 3703"/>
                <a:gd name="T5" fmla="*/ 3567 h 3704"/>
                <a:gd name="T6" fmla="*/ 3703 w 3703"/>
                <a:gd name="T7" fmla="*/ 0 h 3704"/>
                <a:gd name="T8" fmla="*/ 135 w 3703"/>
                <a:gd name="T9" fmla="*/ 3567 h 3704"/>
                <a:gd name="T10" fmla="*/ 0 w 3703"/>
                <a:gd name="T11" fmla="*/ 3704 h 3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03" h="3704">
                  <a:moveTo>
                    <a:pt x="0" y="3704"/>
                  </a:moveTo>
                  <a:lnTo>
                    <a:pt x="0" y="3704"/>
                  </a:lnTo>
                  <a:lnTo>
                    <a:pt x="135" y="3567"/>
                  </a:lnTo>
                  <a:lnTo>
                    <a:pt x="3703" y="0"/>
                  </a:lnTo>
                  <a:lnTo>
                    <a:pt x="135" y="3567"/>
                  </a:lnTo>
                  <a:lnTo>
                    <a:pt x="0" y="370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0545097B-F83F-4BCB-BBA2-589B5FD09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3 w 13"/>
                <a:gd name="T7" fmla="*/ 0 h 16"/>
                <a:gd name="T8" fmla="*/ 5 w 13"/>
                <a:gd name="T9" fmla="*/ 7 h 16"/>
                <a:gd name="T10" fmla="*/ 0 w 13"/>
                <a:gd name="T11" fmla="*/ 16 h 16"/>
                <a:gd name="T12" fmla="*/ 0 w 1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7"/>
                  </a:lnTo>
                  <a:lnTo>
                    <a:pt x="0" y="16"/>
                  </a:lnTo>
                  <a:lnTo>
                    <a:pt x="0" y="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F6933ADE-15B0-47E0-974F-31ACAB512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3 w 13"/>
                <a:gd name="T7" fmla="*/ 0 h 16"/>
                <a:gd name="T8" fmla="*/ 5 w 13"/>
                <a:gd name="T9" fmla="*/ 7 h 16"/>
                <a:gd name="T10" fmla="*/ 0 w 13"/>
                <a:gd name="T11" fmla="*/ 16 h 16"/>
                <a:gd name="T12" fmla="*/ 0 w 1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7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CBD0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D158FC9E-5D4E-4F18-8488-B6840929E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0 w 13"/>
                <a:gd name="T7" fmla="*/ 6 h 16"/>
                <a:gd name="T8" fmla="*/ 0 w 13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0" y="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8D7291ED-7BA3-44E0-BF58-7175F1BF2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" y="1383"/>
              <a:ext cx="6" cy="5"/>
            </a:xfrm>
            <a:custGeom>
              <a:avLst/>
              <a:gdLst>
                <a:gd name="T0" fmla="*/ 0 w 17"/>
                <a:gd name="T1" fmla="*/ 16 h 16"/>
                <a:gd name="T2" fmla="*/ 8 w 17"/>
                <a:gd name="T3" fmla="*/ 7 h 16"/>
                <a:gd name="T4" fmla="*/ 17 w 17"/>
                <a:gd name="T5" fmla="*/ 0 h 16"/>
                <a:gd name="T6" fmla="*/ 17 w 17"/>
                <a:gd name="T7" fmla="*/ 0 h 16"/>
                <a:gd name="T8" fmla="*/ 8 w 17"/>
                <a:gd name="T9" fmla="*/ 7 h 16"/>
                <a:gd name="T10" fmla="*/ 0 w 17"/>
                <a:gd name="T11" fmla="*/ 16 h 16"/>
                <a:gd name="T12" fmla="*/ 0 w 17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6">
                  <a:moveTo>
                    <a:pt x="0" y="16"/>
                  </a:moveTo>
                  <a:lnTo>
                    <a:pt x="8" y="7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8" y="7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892A62D4-DC73-4ABE-BA55-5982FF164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" y="1383"/>
              <a:ext cx="6" cy="5"/>
            </a:xfrm>
            <a:custGeom>
              <a:avLst/>
              <a:gdLst>
                <a:gd name="T0" fmla="*/ 0 w 17"/>
                <a:gd name="T1" fmla="*/ 16 h 16"/>
                <a:gd name="T2" fmla="*/ 8 w 17"/>
                <a:gd name="T3" fmla="*/ 7 h 16"/>
                <a:gd name="T4" fmla="*/ 17 w 17"/>
                <a:gd name="T5" fmla="*/ 0 h 16"/>
                <a:gd name="T6" fmla="*/ 5 w 17"/>
                <a:gd name="T7" fmla="*/ 12 h 16"/>
                <a:gd name="T8" fmla="*/ 0 w 17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0" y="16"/>
                  </a:moveTo>
                  <a:lnTo>
                    <a:pt x="8" y="7"/>
                  </a:lnTo>
                  <a:lnTo>
                    <a:pt x="17" y="0"/>
                  </a:lnTo>
                  <a:lnTo>
                    <a:pt x="5" y="12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EDC6CDE1-365E-459A-B7DE-2C3CE835E5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4" y="290"/>
              <a:ext cx="56" cy="45"/>
            </a:xfrm>
            <a:custGeom>
              <a:avLst/>
              <a:gdLst>
                <a:gd name="T0" fmla="*/ 0 w 170"/>
                <a:gd name="T1" fmla="*/ 135 h 135"/>
                <a:gd name="T2" fmla="*/ 43 w 170"/>
                <a:gd name="T3" fmla="*/ 95 h 135"/>
                <a:gd name="T4" fmla="*/ 127 w 170"/>
                <a:gd name="T5" fmla="*/ 27 h 135"/>
                <a:gd name="T6" fmla="*/ 170 w 170"/>
                <a:gd name="T7" fmla="*/ 0 h 135"/>
                <a:gd name="T8" fmla="*/ 127 w 170"/>
                <a:gd name="T9" fmla="*/ 27 h 135"/>
                <a:gd name="T10" fmla="*/ 43 w 170"/>
                <a:gd name="T11" fmla="*/ 95 h 135"/>
                <a:gd name="T12" fmla="*/ 0 w 170"/>
                <a:gd name="T13" fmla="*/ 135 h 135"/>
                <a:gd name="T14" fmla="*/ 0 w 170"/>
                <a:gd name="T15" fmla="*/ 135 h 135"/>
                <a:gd name="T16" fmla="*/ 170 w 170"/>
                <a:gd name="T17" fmla="*/ 0 h 135"/>
                <a:gd name="T18" fmla="*/ 170 w 170"/>
                <a:gd name="T19" fmla="*/ 0 h 135"/>
                <a:gd name="T20" fmla="*/ 0 w 170"/>
                <a:gd name="T21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0" h="135">
                  <a:moveTo>
                    <a:pt x="0" y="135"/>
                  </a:moveTo>
                  <a:lnTo>
                    <a:pt x="43" y="95"/>
                  </a:lnTo>
                  <a:lnTo>
                    <a:pt x="127" y="27"/>
                  </a:lnTo>
                  <a:lnTo>
                    <a:pt x="170" y="0"/>
                  </a:lnTo>
                  <a:lnTo>
                    <a:pt x="127" y="27"/>
                  </a:lnTo>
                  <a:lnTo>
                    <a:pt x="43" y="95"/>
                  </a:lnTo>
                  <a:lnTo>
                    <a:pt x="0" y="135"/>
                  </a:lnTo>
                  <a:close/>
                  <a:moveTo>
                    <a:pt x="0" y="135"/>
                  </a:moveTo>
                  <a:lnTo>
                    <a:pt x="170" y="0"/>
                  </a:lnTo>
                  <a:lnTo>
                    <a:pt x="170" y="0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631C1683-275C-46ED-B0C3-C50DFC2B5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0" y="1023"/>
              <a:ext cx="7" cy="7"/>
            </a:xfrm>
            <a:custGeom>
              <a:avLst/>
              <a:gdLst>
                <a:gd name="T0" fmla="*/ 0 w 21"/>
                <a:gd name="T1" fmla="*/ 20 h 20"/>
                <a:gd name="T2" fmla="*/ 5 w 21"/>
                <a:gd name="T3" fmla="*/ 14 h 20"/>
                <a:gd name="T4" fmla="*/ 11 w 21"/>
                <a:gd name="T5" fmla="*/ 10 h 20"/>
                <a:gd name="T6" fmla="*/ 15 w 21"/>
                <a:gd name="T7" fmla="*/ 4 h 20"/>
                <a:gd name="T8" fmla="*/ 21 w 21"/>
                <a:gd name="T9" fmla="*/ 0 h 20"/>
                <a:gd name="T10" fmla="*/ 12 w 21"/>
                <a:gd name="T11" fmla="*/ 8 h 20"/>
                <a:gd name="T12" fmla="*/ 11 w 21"/>
                <a:gd name="T13" fmla="*/ 10 h 20"/>
                <a:gd name="T14" fmla="*/ 9 w 21"/>
                <a:gd name="T15" fmla="*/ 11 h 20"/>
                <a:gd name="T16" fmla="*/ 0 w 21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0">
                  <a:moveTo>
                    <a:pt x="0" y="20"/>
                  </a:moveTo>
                  <a:lnTo>
                    <a:pt x="5" y="14"/>
                  </a:lnTo>
                  <a:lnTo>
                    <a:pt x="11" y="10"/>
                  </a:lnTo>
                  <a:lnTo>
                    <a:pt x="15" y="4"/>
                  </a:lnTo>
                  <a:lnTo>
                    <a:pt x="21" y="0"/>
                  </a:lnTo>
                  <a:lnTo>
                    <a:pt x="12" y="8"/>
                  </a:lnTo>
                  <a:lnTo>
                    <a:pt x="11" y="10"/>
                  </a:lnTo>
                  <a:lnTo>
                    <a:pt x="9" y="11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EFEC260B-4F34-4319-991F-7942E6F4CC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1" y="664"/>
              <a:ext cx="4" cy="5"/>
            </a:xfrm>
            <a:custGeom>
              <a:avLst/>
              <a:gdLst>
                <a:gd name="T0" fmla="*/ 0 w 13"/>
                <a:gd name="T1" fmla="*/ 14 h 14"/>
                <a:gd name="T2" fmla="*/ 7 w 13"/>
                <a:gd name="T3" fmla="*/ 7 h 14"/>
                <a:gd name="T4" fmla="*/ 13 w 13"/>
                <a:gd name="T5" fmla="*/ 0 h 14"/>
                <a:gd name="T6" fmla="*/ 10 w 13"/>
                <a:gd name="T7" fmla="*/ 4 h 14"/>
                <a:gd name="T8" fmla="*/ 0 w 1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0" y="14"/>
                  </a:moveTo>
                  <a:lnTo>
                    <a:pt x="7" y="7"/>
                  </a:lnTo>
                  <a:lnTo>
                    <a:pt x="13" y="0"/>
                  </a:lnTo>
                  <a:lnTo>
                    <a:pt x="10" y="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C088E463-4314-4A1A-ACD3-8AFA09046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" y="660"/>
              <a:ext cx="5" cy="4"/>
            </a:xfrm>
            <a:custGeom>
              <a:avLst/>
              <a:gdLst>
                <a:gd name="T0" fmla="*/ 0 w 14"/>
                <a:gd name="T1" fmla="*/ 13 h 13"/>
                <a:gd name="T2" fmla="*/ 7 w 14"/>
                <a:gd name="T3" fmla="*/ 7 h 13"/>
                <a:gd name="T4" fmla="*/ 14 w 14"/>
                <a:gd name="T5" fmla="*/ 0 h 13"/>
                <a:gd name="T6" fmla="*/ 4 w 14"/>
                <a:gd name="T7" fmla="*/ 10 h 13"/>
                <a:gd name="T8" fmla="*/ 0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0" y="13"/>
                  </a:moveTo>
                  <a:lnTo>
                    <a:pt x="7" y="7"/>
                  </a:lnTo>
                  <a:lnTo>
                    <a:pt x="14" y="0"/>
                  </a:lnTo>
                  <a:lnTo>
                    <a:pt x="4" y="10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EC8E405F-7ED8-4F12-86B8-F7F597D26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258"/>
              <a:ext cx="1595" cy="1402"/>
            </a:xfrm>
            <a:custGeom>
              <a:avLst/>
              <a:gdLst>
                <a:gd name="T0" fmla="*/ 271 w 4783"/>
                <a:gd name="T1" fmla="*/ 4206 h 4206"/>
                <a:gd name="T2" fmla="*/ 0 w 4783"/>
                <a:gd name="T3" fmla="*/ 3936 h 4206"/>
                <a:gd name="T4" fmla="*/ 135 w 4783"/>
                <a:gd name="T5" fmla="*/ 3799 h 4206"/>
                <a:gd name="T6" fmla="*/ 3703 w 4783"/>
                <a:gd name="T7" fmla="*/ 232 h 4206"/>
                <a:gd name="T8" fmla="*/ 3703 w 4783"/>
                <a:gd name="T9" fmla="*/ 232 h 4206"/>
                <a:gd name="T10" fmla="*/ 3746 w 4783"/>
                <a:gd name="T11" fmla="*/ 192 h 4206"/>
                <a:gd name="T12" fmla="*/ 3830 w 4783"/>
                <a:gd name="T13" fmla="*/ 124 h 4206"/>
                <a:gd name="T14" fmla="*/ 3873 w 4783"/>
                <a:gd name="T15" fmla="*/ 97 h 4206"/>
                <a:gd name="T16" fmla="*/ 3873 w 4783"/>
                <a:gd name="T17" fmla="*/ 97 h 4206"/>
                <a:gd name="T18" fmla="*/ 3873 w 4783"/>
                <a:gd name="T19" fmla="*/ 97 h 4206"/>
                <a:gd name="T20" fmla="*/ 3873 w 4783"/>
                <a:gd name="T21" fmla="*/ 97 h 4206"/>
                <a:gd name="T22" fmla="*/ 3915 w 4783"/>
                <a:gd name="T23" fmla="*/ 72 h 4206"/>
                <a:gd name="T24" fmla="*/ 3997 w 4783"/>
                <a:gd name="T25" fmla="*/ 36 h 4206"/>
                <a:gd name="T26" fmla="*/ 4079 w 4783"/>
                <a:gd name="T27" fmla="*/ 12 h 4206"/>
                <a:gd name="T28" fmla="*/ 4159 w 4783"/>
                <a:gd name="T29" fmla="*/ 2 h 4206"/>
                <a:gd name="T30" fmla="*/ 4198 w 4783"/>
                <a:gd name="T31" fmla="*/ 0 h 4206"/>
                <a:gd name="T32" fmla="*/ 4243 w 4783"/>
                <a:gd name="T33" fmla="*/ 2 h 4206"/>
                <a:gd name="T34" fmla="*/ 4331 w 4783"/>
                <a:gd name="T35" fmla="*/ 15 h 4206"/>
                <a:gd name="T36" fmla="*/ 4414 w 4783"/>
                <a:gd name="T37" fmla="*/ 42 h 4206"/>
                <a:gd name="T38" fmla="*/ 4495 w 4783"/>
                <a:gd name="T39" fmla="*/ 80 h 4206"/>
                <a:gd name="T40" fmla="*/ 4570 w 4783"/>
                <a:gd name="T41" fmla="*/ 129 h 4206"/>
                <a:gd name="T42" fmla="*/ 4639 w 4783"/>
                <a:gd name="T43" fmla="*/ 186 h 4206"/>
                <a:gd name="T44" fmla="*/ 4702 w 4783"/>
                <a:gd name="T45" fmla="*/ 251 h 4206"/>
                <a:gd name="T46" fmla="*/ 4758 w 4783"/>
                <a:gd name="T47" fmla="*/ 324 h 4206"/>
                <a:gd name="T48" fmla="*/ 4783 w 4783"/>
                <a:gd name="T49" fmla="*/ 363 h 4206"/>
                <a:gd name="T50" fmla="*/ 4747 w 4783"/>
                <a:gd name="T51" fmla="*/ 342 h 4206"/>
                <a:gd name="T52" fmla="*/ 4672 w 4783"/>
                <a:gd name="T53" fmla="*/ 309 h 4206"/>
                <a:gd name="T54" fmla="*/ 4593 w 4783"/>
                <a:gd name="T55" fmla="*/ 286 h 4206"/>
                <a:gd name="T56" fmla="*/ 4511 w 4783"/>
                <a:gd name="T57" fmla="*/ 274 h 4206"/>
                <a:gd name="T58" fmla="*/ 4469 w 4783"/>
                <a:gd name="T59" fmla="*/ 273 h 4206"/>
                <a:gd name="T60" fmla="*/ 4408 w 4783"/>
                <a:gd name="T61" fmla="*/ 274 h 4206"/>
                <a:gd name="T62" fmla="*/ 4316 w 4783"/>
                <a:gd name="T63" fmla="*/ 293 h 4206"/>
                <a:gd name="T64" fmla="*/ 4254 w 4783"/>
                <a:gd name="T65" fmla="*/ 313 h 4206"/>
                <a:gd name="T66" fmla="*/ 4192 w 4783"/>
                <a:gd name="T67" fmla="*/ 342 h 4206"/>
                <a:gd name="T68" fmla="*/ 4129 w 4783"/>
                <a:gd name="T69" fmla="*/ 378 h 4206"/>
                <a:gd name="T70" fmla="*/ 4067 w 4783"/>
                <a:gd name="T71" fmla="*/ 421 h 4206"/>
                <a:gd name="T72" fmla="*/ 4005 w 4783"/>
                <a:gd name="T73" fmla="*/ 474 h 4206"/>
                <a:gd name="T74" fmla="*/ 3975 w 4783"/>
                <a:gd name="T75" fmla="*/ 504 h 4206"/>
                <a:gd name="T76" fmla="*/ 3272 w 4783"/>
                <a:gd name="T77" fmla="*/ 1206 h 4206"/>
                <a:gd name="T78" fmla="*/ 3265 w 4783"/>
                <a:gd name="T79" fmla="*/ 1213 h 4206"/>
                <a:gd name="T80" fmla="*/ 3258 w 4783"/>
                <a:gd name="T81" fmla="*/ 1219 h 4206"/>
                <a:gd name="T82" fmla="*/ 3258 w 4783"/>
                <a:gd name="T83" fmla="*/ 1219 h 4206"/>
                <a:gd name="T84" fmla="*/ 3258 w 4783"/>
                <a:gd name="T85" fmla="*/ 1219 h 4206"/>
                <a:gd name="T86" fmla="*/ 3252 w 4783"/>
                <a:gd name="T87" fmla="*/ 1226 h 4206"/>
                <a:gd name="T88" fmla="*/ 3245 w 4783"/>
                <a:gd name="T89" fmla="*/ 1233 h 4206"/>
                <a:gd name="T90" fmla="*/ 2183 w 4783"/>
                <a:gd name="T91" fmla="*/ 2296 h 4206"/>
                <a:gd name="T92" fmla="*/ 2177 w 4783"/>
                <a:gd name="T93" fmla="*/ 2300 h 4206"/>
                <a:gd name="T94" fmla="*/ 2173 w 4783"/>
                <a:gd name="T95" fmla="*/ 2306 h 4206"/>
                <a:gd name="T96" fmla="*/ 2167 w 4783"/>
                <a:gd name="T97" fmla="*/ 2310 h 4206"/>
                <a:gd name="T98" fmla="*/ 2162 w 4783"/>
                <a:gd name="T99" fmla="*/ 2316 h 4206"/>
                <a:gd name="T100" fmla="*/ 1103 w 4783"/>
                <a:gd name="T101" fmla="*/ 3374 h 4206"/>
                <a:gd name="T102" fmla="*/ 1094 w 4783"/>
                <a:gd name="T103" fmla="*/ 3381 h 4206"/>
                <a:gd name="T104" fmla="*/ 1086 w 4783"/>
                <a:gd name="T105" fmla="*/ 3390 h 4206"/>
                <a:gd name="T106" fmla="*/ 1086 w 4783"/>
                <a:gd name="T107" fmla="*/ 3390 h 4206"/>
                <a:gd name="T108" fmla="*/ 1086 w 4783"/>
                <a:gd name="T109" fmla="*/ 3390 h 4206"/>
                <a:gd name="T110" fmla="*/ 1078 w 4783"/>
                <a:gd name="T111" fmla="*/ 3397 h 4206"/>
                <a:gd name="T112" fmla="*/ 1073 w 4783"/>
                <a:gd name="T113" fmla="*/ 3406 h 4206"/>
                <a:gd name="T114" fmla="*/ 408 w 4783"/>
                <a:gd name="T115" fmla="*/ 4070 h 4206"/>
                <a:gd name="T116" fmla="*/ 271 w 4783"/>
                <a:gd name="T117" fmla="*/ 4206 h 4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783" h="4206">
                  <a:moveTo>
                    <a:pt x="271" y="4206"/>
                  </a:moveTo>
                  <a:lnTo>
                    <a:pt x="0" y="3936"/>
                  </a:lnTo>
                  <a:lnTo>
                    <a:pt x="135" y="3799"/>
                  </a:lnTo>
                  <a:lnTo>
                    <a:pt x="3703" y="232"/>
                  </a:lnTo>
                  <a:lnTo>
                    <a:pt x="3703" y="232"/>
                  </a:lnTo>
                  <a:lnTo>
                    <a:pt x="3746" y="192"/>
                  </a:lnTo>
                  <a:lnTo>
                    <a:pt x="3830" y="124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915" y="72"/>
                  </a:lnTo>
                  <a:lnTo>
                    <a:pt x="3997" y="36"/>
                  </a:lnTo>
                  <a:lnTo>
                    <a:pt x="4079" y="12"/>
                  </a:lnTo>
                  <a:lnTo>
                    <a:pt x="4159" y="2"/>
                  </a:lnTo>
                  <a:lnTo>
                    <a:pt x="4198" y="0"/>
                  </a:lnTo>
                  <a:lnTo>
                    <a:pt x="4243" y="2"/>
                  </a:lnTo>
                  <a:lnTo>
                    <a:pt x="4331" y="15"/>
                  </a:lnTo>
                  <a:lnTo>
                    <a:pt x="4414" y="42"/>
                  </a:lnTo>
                  <a:lnTo>
                    <a:pt x="4495" y="80"/>
                  </a:lnTo>
                  <a:lnTo>
                    <a:pt x="4570" y="129"/>
                  </a:lnTo>
                  <a:lnTo>
                    <a:pt x="4639" y="186"/>
                  </a:lnTo>
                  <a:lnTo>
                    <a:pt x="4702" y="251"/>
                  </a:lnTo>
                  <a:lnTo>
                    <a:pt x="4758" y="324"/>
                  </a:lnTo>
                  <a:lnTo>
                    <a:pt x="4783" y="363"/>
                  </a:lnTo>
                  <a:lnTo>
                    <a:pt x="4747" y="342"/>
                  </a:lnTo>
                  <a:lnTo>
                    <a:pt x="4672" y="309"/>
                  </a:lnTo>
                  <a:lnTo>
                    <a:pt x="4593" y="286"/>
                  </a:lnTo>
                  <a:lnTo>
                    <a:pt x="4511" y="274"/>
                  </a:lnTo>
                  <a:lnTo>
                    <a:pt x="4469" y="273"/>
                  </a:lnTo>
                  <a:lnTo>
                    <a:pt x="4408" y="274"/>
                  </a:lnTo>
                  <a:lnTo>
                    <a:pt x="4316" y="293"/>
                  </a:lnTo>
                  <a:lnTo>
                    <a:pt x="4254" y="313"/>
                  </a:lnTo>
                  <a:lnTo>
                    <a:pt x="4192" y="342"/>
                  </a:lnTo>
                  <a:lnTo>
                    <a:pt x="4129" y="378"/>
                  </a:lnTo>
                  <a:lnTo>
                    <a:pt x="4067" y="421"/>
                  </a:lnTo>
                  <a:lnTo>
                    <a:pt x="4005" y="474"/>
                  </a:lnTo>
                  <a:lnTo>
                    <a:pt x="3975" y="504"/>
                  </a:lnTo>
                  <a:lnTo>
                    <a:pt x="3272" y="1206"/>
                  </a:lnTo>
                  <a:lnTo>
                    <a:pt x="3265" y="1213"/>
                  </a:lnTo>
                  <a:lnTo>
                    <a:pt x="3258" y="1219"/>
                  </a:lnTo>
                  <a:lnTo>
                    <a:pt x="3258" y="1219"/>
                  </a:lnTo>
                  <a:lnTo>
                    <a:pt x="3258" y="1219"/>
                  </a:lnTo>
                  <a:lnTo>
                    <a:pt x="3252" y="1226"/>
                  </a:lnTo>
                  <a:lnTo>
                    <a:pt x="3245" y="1233"/>
                  </a:lnTo>
                  <a:lnTo>
                    <a:pt x="2183" y="2296"/>
                  </a:lnTo>
                  <a:lnTo>
                    <a:pt x="2177" y="2300"/>
                  </a:lnTo>
                  <a:lnTo>
                    <a:pt x="2173" y="2306"/>
                  </a:lnTo>
                  <a:lnTo>
                    <a:pt x="2167" y="2310"/>
                  </a:lnTo>
                  <a:lnTo>
                    <a:pt x="2162" y="2316"/>
                  </a:lnTo>
                  <a:lnTo>
                    <a:pt x="1103" y="3374"/>
                  </a:lnTo>
                  <a:lnTo>
                    <a:pt x="1094" y="3381"/>
                  </a:lnTo>
                  <a:lnTo>
                    <a:pt x="1086" y="3390"/>
                  </a:lnTo>
                  <a:lnTo>
                    <a:pt x="1086" y="3390"/>
                  </a:lnTo>
                  <a:lnTo>
                    <a:pt x="1086" y="3390"/>
                  </a:lnTo>
                  <a:lnTo>
                    <a:pt x="1078" y="3397"/>
                  </a:lnTo>
                  <a:lnTo>
                    <a:pt x="1073" y="3406"/>
                  </a:lnTo>
                  <a:lnTo>
                    <a:pt x="408" y="4070"/>
                  </a:lnTo>
                  <a:lnTo>
                    <a:pt x="271" y="4206"/>
                  </a:lnTo>
                  <a:close/>
                </a:path>
              </a:pathLst>
            </a:custGeom>
            <a:solidFill>
              <a:srgbClr val="B15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40292E30-9949-42DE-9A7A-7384C5F2EA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3" y="1674"/>
              <a:ext cx="2910" cy="2420"/>
            </a:xfrm>
            <a:custGeom>
              <a:avLst/>
              <a:gdLst>
                <a:gd name="T0" fmla="*/ 1620 w 8730"/>
                <a:gd name="T1" fmla="*/ 5483 h 7261"/>
                <a:gd name="T2" fmla="*/ 1310 w 8730"/>
                <a:gd name="T3" fmla="*/ 5807 h 7261"/>
                <a:gd name="T4" fmla="*/ 658 w 8730"/>
                <a:gd name="T5" fmla="*/ 6579 h 7261"/>
                <a:gd name="T6" fmla="*/ 284 w 8730"/>
                <a:gd name="T7" fmla="*/ 7067 h 7261"/>
                <a:gd name="T8" fmla="*/ 530 w 8730"/>
                <a:gd name="T9" fmla="*/ 7045 h 7261"/>
                <a:gd name="T10" fmla="*/ 1032 w 8730"/>
                <a:gd name="T11" fmla="*/ 6949 h 7261"/>
                <a:gd name="T12" fmla="*/ 1728 w 8730"/>
                <a:gd name="T13" fmla="*/ 6733 h 7261"/>
                <a:gd name="T14" fmla="*/ 2614 w 8730"/>
                <a:gd name="T15" fmla="*/ 6354 h 7261"/>
                <a:gd name="T16" fmla="*/ 3267 w 8730"/>
                <a:gd name="T17" fmla="*/ 6012 h 7261"/>
                <a:gd name="T18" fmla="*/ 3841 w 8730"/>
                <a:gd name="T19" fmla="*/ 5673 h 7261"/>
                <a:gd name="T20" fmla="*/ 4463 w 8730"/>
                <a:gd name="T21" fmla="*/ 5270 h 7261"/>
                <a:gd name="T22" fmla="*/ 5132 w 8730"/>
                <a:gd name="T23" fmla="*/ 4795 h 7261"/>
                <a:gd name="T24" fmla="*/ 5849 w 8730"/>
                <a:gd name="T25" fmla="*/ 4245 h 7261"/>
                <a:gd name="T26" fmla="*/ 6612 w 8730"/>
                <a:gd name="T27" fmla="*/ 3611 h 7261"/>
                <a:gd name="T28" fmla="*/ 7422 w 8730"/>
                <a:gd name="T29" fmla="*/ 2891 h 7261"/>
                <a:gd name="T30" fmla="*/ 8278 w 8730"/>
                <a:gd name="T31" fmla="*/ 2078 h 7261"/>
                <a:gd name="T32" fmla="*/ 6872 w 8730"/>
                <a:gd name="T33" fmla="*/ 229 h 7261"/>
                <a:gd name="T34" fmla="*/ 199 w 8730"/>
                <a:gd name="T35" fmla="*/ 7261 h 7261"/>
                <a:gd name="T36" fmla="*/ 85 w 8730"/>
                <a:gd name="T37" fmla="*/ 7257 h 7261"/>
                <a:gd name="T38" fmla="*/ 20 w 8730"/>
                <a:gd name="T39" fmla="*/ 7221 h 7261"/>
                <a:gd name="T40" fmla="*/ 0 w 8730"/>
                <a:gd name="T41" fmla="*/ 7176 h 7261"/>
                <a:gd name="T42" fmla="*/ 17 w 8730"/>
                <a:gd name="T43" fmla="*/ 7106 h 7261"/>
                <a:gd name="T44" fmla="*/ 285 w 8730"/>
                <a:gd name="T45" fmla="*/ 6745 h 7261"/>
                <a:gd name="T46" fmla="*/ 821 w 8730"/>
                <a:gd name="T47" fmla="*/ 6076 h 7261"/>
                <a:gd name="T48" fmla="*/ 1343 w 8730"/>
                <a:gd name="T49" fmla="*/ 5489 h 7261"/>
                <a:gd name="T50" fmla="*/ 6804 w 8730"/>
                <a:gd name="T51" fmla="*/ 26 h 7261"/>
                <a:gd name="T52" fmla="*/ 6853 w 8730"/>
                <a:gd name="T53" fmla="*/ 0 h 7261"/>
                <a:gd name="T54" fmla="*/ 6925 w 8730"/>
                <a:gd name="T55" fmla="*/ 13 h 7261"/>
                <a:gd name="T56" fmla="*/ 8704 w 8730"/>
                <a:gd name="T57" fmla="*/ 1790 h 7261"/>
                <a:gd name="T58" fmla="*/ 8730 w 8730"/>
                <a:gd name="T59" fmla="*/ 1840 h 7261"/>
                <a:gd name="T60" fmla="*/ 8717 w 8730"/>
                <a:gd name="T61" fmla="*/ 1911 h 7261"/>
                <a:gd name="T62" fmla="*/ 8467 w 8730"/>
                <a:gd name="T63" fmla="*/ 2161 h 7261"/>
                <a:gd name="T64" fmla="*/ 7554 w 8730"/>
                <a:gd name="T65" fmla="*/ 3031 h 7261"/>
                <a:gd name="T66" fmla="*/ 6692 w 8730"/>
                <a:gd name="T67" fmla="*/ 3796 h 7261"/>
                <a:gd name="T68" fmla="*/ 5881 w 8730"/>
                <a:gd name="T69" fmla="*/ 4462 h 7261"/>
                <a:gd name="T70" fmla="*/ 5122 w 8730"/>
                <a:gd name="T71" fmla="*/ 5038 h 7261"/>
                <a:gd name="T72" fmla="*/ 4416 w 8730"/>
                <a:gd name="T73" fmla="*/ 5529 h 7261"/>
                <a:gd name="T74" fmla="*/ 3762 w 8730"/>
                <a:gd name="T75" fmla="*/ 5943 h 7261"/>
                <a:gd name="T76" fmla="*/ 3162 w 8730"/>
                <a:gd name="T77" fmla="*/ 6285 h 7261"/>
                <a:gd name="T78" fmla="*/ 2613 w 8730"/>
                <a:gd name="T79" fmla="*/ 6562 h 7261"/>
                <a:gd name="T80" fmla="*/ 2003 w 8730"/>
                <a:gd name="T81" fmla="*/ 6829 h 7261"/>
                <a:gd name="T82" fmla="*/ 1202 w 8730"/>
                <a:gd name="T83" fmla="*/ 7100 h 7261"/>
                <a:gd name="T84" fmla="*/ 618 w 8730"/>
                <a:gd name="T85" fmla="*/ 7225 h 7261"/>
                <a:gd name="T86" fmla="*/ 253 w 8730"/>
                <a:gd name="T87" fmla="*/ 7260 h 7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730" h="7261">
                  <a:moveTo>
                    <a:pt x="6872" y="229"/>
                  </a:moveTo>
                  <a:lnTo>
                    <a:pt x="1620" y="5483"/>
                  </a:lnTo>
                  <a:lnTo>
                    <a:pt x="1516" y="5587"/>
                  </a:lnTo>
                  <a:lnTo>
                    <a:pt x="1310" y="5807"/>
                  </a:lnTo>
                  <a:lnTo>
                    <a:pt x="1014" y="6146"/>
                  </a:lnTo>
                  <a:lnTo>
                    <a:pt x="658" y="6579"/>
                  </a:lnTo>
                  <a:lnTo>
                    <a:pt x="380" y="6939"/>
                  </a:lnTo>
                  <a:lnTo>
                    <a:pt x="284" y="7067"/>
                  </a:lnTo>
                  <a:lnTo>
                    <a:pt x="353" y="7064"/>
                  </a:lnTo>
                  <a:lnTo>
                    <a:pt x="530" y="7045"/>
                  </a:lnTo>
                  <a:lnTo>
                    <a:pt x="757" y="7009"/>
                  </a:lnTo>
                  <a:lnTo>
                    <a:pt x="1032" y="6949"/>
                  </a:lnTo>
                  <a:lnTo>
                    <a:pt x="1356" y="6858"/>
                  </a:lnTo>
                  <a:lnTo>
                    <a:pt x="1728" y="6733"/>
                  </a:lnTo>
                  <a:lnTo>
                    <a:pt x="2147" y="6567"/>
                  </a:lnTo>
                  <a:lnTo>
                    <a:pt x="2614" y="6354"/>
                  </a:lnTo>
                  <a:lnTo>
                    <a:pt x="2997" y="6158"/>
                  </a:lnTo>
                  <a:lnTo>
                    <a:pt x="3267" y="6012"/>
                  </a:lnTo>
                  <a:lnTo>
                    <a:pt x="3549" y="5850"/>
                  </a:lnTo>
                  <a:lnTo>
                    <a:pt x="3841" y="5673"/>
                  </a:lnTo>
                  <a:lnTo>
                    <a:pt x="4146" y="5480"/>
                  </a:lnTo>
                  <a:lnTo>
                    <a:pt x="4463" y="5270"/>
                  </a:lnTo>
                  <a:lnTo>
                    <a:pt x="4793" y="5041"/>
                  </a:lnTo>
                  <a:lnTo>
                    <a:pt x="5132" y="4795"/>
                  </a:lnTo>
                  <a:lnTo>
                    <a:pt x="5485" y="4530"/>
                  </a:lnTo>
                  <a:lnTo>
                    <a:pt x="5849" y="4245"/>
                  </a:lnTo>
                  <a:lnTo>
                    <a:pt x="6225" y="3940"/>
                  </a:lnTo>
                  <a:lnTo>
                    <a:pt x="6612" y="3611"/>
                  </a:lnTo>
                  <a:lnTo>
                    <a:pt x="7011" y="3263"/>
                  </a:lnTo>
                  <a:lnTo>
                    <a:pt x="7422" y="2891"/>
                  </a:lnTo>
                  <a:lnTo>
                    <a:pt x="7845" y="2497"/>
                  </a:lnTo>
                  <a:lnTo>
                    <a:pt x="8278" y="2078"/>
                  </a:lnTo>
                  <a:lnTo>
                    <a:pt x="8500" y="1858"/>
                  </a:lnTo>
                  <a:lnTo>
                    <a:pt x="6872" y="229"/>
                  </a:lnTo>
                  <a:close/>
                  <a:moveTo>
                    <a:pt x="199" y="7261"/>
                  </a:moveTo>
                  <a:lnTo>
                    <a:pt x="199" y="7261"/>
                  </a:lnTo>
                  <a:lnTo>
                    <a:pt x="104" y="7259"/>
                  </a:lnTo>
                  <a:lnTo>
                    <a:pt x="85" y="7257"/>
                  </a:lnTo>
                  <a:lnTo>
                    <a:pt x="60" y="7251"/>
                  </a:lnTo>
                  <a:lnTo>
                    <a:pt x="20" y="7221"/>
                  </a:lnTo>
                  <a:lnTo>
                    <a:pt x="9" y="7200"/>
                  </a:lnTo>
                  <a:lnTo>
                    <a:pt x="0" y="7176"/>
                  </a:lnTo>
                  <a:lnTo>
                    <a:pt x="4" y="7128"/>
                  </a:lnTo>
                  <a:lnTo>
                    <a:pt x="17" y="7106"/>
                  </a:lnTo>
                  <a:lnTo>
                    <a:pt x="43" y="7070"/>
                  </a:lnTo>
                  <a:lnTo>
                    <a:pt x="285" y="6745"/>
                  </a:lnTo>
                  <a:lnTo>
                    <a:pt x="586" y="6363"/>
                  </a:lnTo>
                  <a:lnTo>
                    <a:pt x="821" y="6076"/>
                  </a:lnTo>
                  <a:lnTo>
                    <a:pt x="1075" y="5781"/>
                  </a:lnTo>
                  <a:lnTo>
                    <a:pt x="1343" y="5489"/>
                  </a:lnTo>
                  <a:lnTo>
                    <a:pt x="1479" y="5351"/>
                  </a:lnTo>
                  <a:lnTo>
                    <a:pt x="6804" y="26"/>
                  </a:lnTo>
                  <a:lnTo>
                    <a:pt x="6818" y="13"/>
                  </a:lnTo>
                  <a:lnTo>
                    <a:pt x="6853" y="0"/>
                  </a:lnTo>
                  <a:lnTo>
                    <a:pt x="6890" y="0"/>
                  </a:lnTo>
                  <a:lnTo>
                    <a:pt x="6925" y="13"/>
                  </a:lnTo>
                  <a:lnTo>
                    <a:pt x="6939" y="26"/>
                  </a:lnTo>
                  <a:lnTo>
                    <a:pt x="8704" y="1790"/>
                  </a:lnTo>
                  <a:lnTo>
                    <a:pt x="8717" y="1806"/>
                  </a:lnTo>
                  <a:lnTo>
                    <a:pt x="8730" y="1840"/>
                  </a:lnTo>
                  <a:lnTo>
                    <a:pt x="8730" y="1876"/>
                  </a:lnTo>
                  <a:lnTo>
                    <a:pt x="8717" y="1911"/>
                  </a:lnTo>
                  <a:lnTo>
                    <a:pt x="8704" y="1927"/>
                  </a:lnTo>
                  <a:lnTo>
                    <a:pt x="8467" y="2161"/>
                  </a:lnTo>
                  <a:lnTo>
                    <a:pt x="8003" y="2609"/>
                  </a:lnTo>
                  <a:lnTo>
                    <a:pt x="7554" y="3031"/>
                  </a:lnTo>
                  <a:lnTo>
                    <a:pt x="7116" y="3426"/>
                  </a:lnTo>
                  <a:lnTo>
                    <a:pt x="6692" y="3796"/>
                  </a:lnTo>
                  <a:lnTo>
                    <a:pt x="6280" y="4141"/>
                  </a:lnTo>
                  <a:lnTo>
                    <a:pt x="5881" y="4462"/>
                  </a:lnTo>
                  <a:lnTo>
                    <a:pt x="5495" y="4762"/>
                  </a:lnTo>
                  <a:lnTo>
                    <a:pt x="5122" y="5038"/>
                  </a:lnTo>
                  <a:lnTo>
                    <a:pt x="4762" y="5295"/>
                  </a:lnTo>
                  <a:lnTo>
                    <a:pt x="4416" y="5529"/>
                  </a:lnTo>
                  <a:lnTo>
                    <a:pt x="4083" y="5745"/>
                  </a:lnTo>
                  <a:lnTo>
                    <a:pt x="3762" y="5943"/>
                  </a:lnTo>
                  <a:lnTo>
                    <a:pt x="3455" y="6122"/>
                  </a:lnTo>
                  <a:lnTo>
                    <a:pt x="3162" y="6285"/>
                  </a:lnTo>
                  <a:lnTo>
                    <a:pt x="2881" y="6431"/>
                  </a:lnTo>
                  <a:lnTo>
                    <a:pt x="2613" y="6562"/>
                  </a:lnTo>
                  <a:lnTo>
                    <a:pt x="2360" y="6678"/>
                  </a:lnTo>
                  <a:lnTo>
                    <a:pt x="2003" y="6829"/>
                  </a:lnTo>
                  <a:lnTo>
                    <a:pt x="1575" y="6986"/>
                  </a:lnTo>
                  <a:lnTo>
                    <a:pt x="1202" y="7100"/>
                  </a:lnTo>
                  <a:lnTo>
                    <a:pt x="883" y="7178"/>
                  </a:lnTo>
                  <a:lnTo>
                    <a:pt x="618" y="7225"/>
                  </a:lnTo>
                  <a:lnTo>
                    <a:pt x="407" y="7251"/>
                  </a:lnTo>
                  <a:lnTo>
                    <a:pt x="253" y="7260"/>
                  </a:lnTo>
                  <a:lnTo>
                    <a:pt x="199" y="7261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CD641795-39A3-4135-B7FF-3698B41AA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8" y="2262"/>
              <a:ext cx="2434" cy="1674"/>
            </a:xfrm>
            <a:custGeom>
              <a:avLst/>
              <a:gdLst>
                <a:gd name="T0" fmla="*/ 97 w 7303"/>
                <a:gd name="T1" fmla="*/ 5022 h 5022"/>
                <a:gd name="T2" fmla="*/ 81 w 7303"/>
                <a:gd name="T3" fmla="*/ 5020 h 5022"/>
                <a:gd name="T4" fmla="*/ 52 w 7303"/>
                <a:gd name="T5" fmla="*/ 5012 h 5022"/>
                <a:gd name="T6" fmla="*/ 28 w 7303"/>
                <a:gd name="T7" fmla="*/ 4993 h 5022"/>
                <a:gd name="T8" fmla="*/ 10 w 7303"/>
                <a:gd name="T9" fmla="*/ 4969 h 5022"/>
                <a:gd name="T10" fmla="*/ 5 w 7303"/>
                <a:gd name="T11" fmla="*/ 4953 h 5022"/>
                <a:gd name="T12" fmla="*/ 0 w 7303"/>
                <a:gd name="T13" fmla="*/ 4934 h 5022"/>
                <a:gd name="T14" fmla="*/ 5 w 7303"/>
                <a:gd name="T15" fmla="*/ 4897 h 5022"/>
                <a:gd name="T16" fmla="*/ 22 w 7303"/>
                <a:gd name="T17" fmla="*/ 4865 h 5022"/>
                <a:gd name="T18" fmla="*/ 51 w 7303"/>
                <a:gd name="T19" fmla="*/ 4840 h 5022"/>
                <a:gd name="T20" fmla="*/ 70 w 7303"/>
                <a:gd name="T21" fmla="*/ 4833 h 5022"/>
                <a:gd name="T22" fmla="*/ 264 w 7303"/>
                <a:gd name="T23" fmla="*/ 4774 h 5022"/>
                <a:gd name="T24" fmla="*/ 660 w 7303"/>
                <a:gd name="T25" fmla="*/ 4635 h 5022"/>
                <a:gd name="T26" fmla="*/ 1061 w 7303"/>
                <a:gd name="T27" fmla="*/ 4472 h 5022"/>
                <a:gd name="T28" fmla="*/ 1470 w 7303"/>
                <a:gd name="T29" fmla="*/ 4286 h 5022"/>
                <a:gd name="T30" fmla="*/ 1888 w 7303"/>
                <a:gd name="T31" fmla="*/ 4077 h 5022"/>
                <a:gd name="T32" fmla="*/ 2311 w 7303"/>
                <a:gd name="T33" fmla="*/ 3845 h 5022"/>
                <a:gd name="T34" fmla="*/ 2740 w 7303"/>
                <a:gd name="T35" fmla="*/ 3591 h 5022"/>
                <a:gd name="T36" fmla="*/ 3176 w 7303"/>
                <a:gd name="T37" fmla="*/ 3311 h 5022"/>
                <a:gd name="T38" fmla="*/ 3620 w 7303"/>
                <a:gd name="T39" fmla="*/ 3010 h 5022"/>
                <a:gd name="T40" fmla="*/ 4069 w 7303"/>
                <a:gd name="T41" fmla="*/ 2686 h 5022"/>
                <a:gd name="T42" fmla="*/ 4525 w 7303"/>
                <a:gd name="T43" fmla="*/ 2339 h 5022"/>
                <a:gd name="T44" fmla="*/ 4987 w 7303"/>
                <a:gd name="T45" fmla="*/ 1969 h 5022"/>
                <a:gd name="T46" fmla="*/ 5455 w 7303"/>
                <a:gd name="T47" fmla="*/ 1578 h 5022"/>
                <a:gd name="T48" fmla="*/ 5929 w 7303"/>
                <a:gd name="T49" fmla="*/ 1163 h 5022"/>
                <a:gd name="T50" fmla="*/ 6408 w 7303"/>
                <a:gd name="T51" fmla="*/ 725 h 5022"/>
                <a:gd name="T52" fmla="*/ 6895 w 7303"/>
                <a:gd name="T53" fmla="*/ 264 h 5022"/>
                <a:gd name="T54" fmla="*/ 7140 w 7303"/>
                <a:gd name="T55" fmla="*/ 25 h 5022"/>
                <a:gd name="T56" fmla="*/ 7154 w 7303"/>
                <a:gd name="T57" fmla="*/ 12 h 5022"/>
                <a:gd name="T58" fmla="*/ 7190 w 7303"/>
                <a:gd name="T59" fmla="*/ 0 h 5022"/>
                <a:gd name="T60" fmla="*/ 7226 w 7303"/>
                <a:gd name="T61" fmla="*/ 0 h 5022"/>
                <a:gd name="T62" fmla="*/ 7261 w 7303"/>
                <a:gd name="T63" fmla="*/ 14 h 5022"/>
                <a:gd name="T64" fmla="*/ 7275 w 7303"/>
                <a:gd name="T65" fmla="*/ 27 h 5022"/>
                <a:gd name="T66" fmla="*/ 7288 w 7303"/>
                <a:gd name="T67" fmla="*/ 41 h 5022"/>
                <a:gd name="T68" fmla="*/ 7303 w 7303"/>
                <a:gd name="T69" fmla="*/ 76 h 5022"/>
                <a:gd name="T70" fmla="*/ 7301 w 7303"/>
                <a:gd name="T71" fmla="*/ 113 h 5022"/>
                <a:gd name="T72" fmla="*/ 7287 w 7303"/>
                <a:gd name="T73" fmla="*/ 148 h 5022"/>
                <a:gd name="T74" fmla="*/ 7274 w 7303"/>
                <a:gd name="T75" fmla="*/ 162 h 5022"/>
                <a:gd name="T76" fmla="*/ 7028 w 7303"/>
                <a:gd name="T77" fmla="*/ 404 h 5022"/>
                <a:gd name="T78" fmla="*/ 6537 w 7303"/>
                <a:gd name="T79" fmla="*/ 868 h 5022"/>
                <a:gd name="T80" fmla="*/ 6053 w 7303"/>
                <a:gd name="T81" fmla="*/ 1310 h 5022"/>
                <a:gd name="T82" fmla="*/ 5573 w 7303"/>
                <a:gd name="T83" fmla="*/ 1727 h 5022"/>
                <a:gd name="T84" fmla="*/ 5101 w 7303"/>
                <a:gd name="T85" fmla="*/ 2123 h 5022"/>
                <a:gd name="T86" fmla="*/ 4635 w 7303"/>
                <a:gd name="T87" fmla="*/ 2498 h 5022"/>
                <a:gd name="T88" fmla="*/ 4174 w 7303"/>
                <a:gd name="T89" fmla="*/ 2848 h 5022"/>
                <a:gd name="T90" fmla="*/ 3721 w 7303"/>
                <a:gd name="T91" fmla="*/ 3174 h 5022"/>
                <a:gd name="T92" fmla="*/ 3271 w 7303"/>
                <a:gd name="T93" fmla="*/ 3478 h 5022"/>
                <a:gd name="T94" fmla="*/ 2831 w 7303"/>
                <a:gd name="T95" fmla="*/ 3759 h 5022"/>
                <a:gd name="T96" fmla="*/ 2396 w 7303"/>
                <a:gd name="T97" fmla="*/ 4017 h 5022"/>
                <a:gd name="T98" fmla="*/ 1967 w 7303"/>
                <a:gd name="T99" fmla="*/ 4252 h 5022"/>
                <a:gd name="T100" fmla="*/ 1545 w 7303"/>
                <a:gd name="T101" fmla="*/ 4463 h 5022"/>
                <a:gd name="T102" fmla="*/ 1131 w 7303"/>
                <a:gd name="T103" fmla="*/ 4652 h 5022"/>
                <a:gd name="T104" fmla="*/ 722 w 7303"/>
                <a:gd name="T105" fmla="*/ 4816 h 5022"/>
                <a:gd name="T106" fmla="*/ 321 w 7303"/>
                <a:gd name="T107" fmla="*/ 4957 h 5022"/>
                <a:gd name="T108" fmla="*/ 124 w 7303"/>
                <a:gd name="T109" fmla="*/ 5018 h 5022"/>
                <a:gd name="T110" fmla="*/ 110 w 7303"/>
                <a:gd name="T111" fmla="*/ 5020 h 5022"/>
                <a:gd name="T112" fmla="*/ 97 w 7303"/>
                <a:gd name="T113" fmla="*/ 5022 h 5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303" h="5022">
                  <a:moveTo>
                    <a:pt x="97" y="5022"/>
                  </a:moveTo>
                  <a:lnTo>
                    <a:pt x="81" y="5020"/>
                  </a:lnTo>
                  <a:lnTo>
                    <a:pt x="52" y="5012"/>
                  </a:lnTo>
                  <a:lnTo>
                    <a:pt x="28" y="4993"/>
                  </a:lnTo>
                  <a:lnTo>
                    <a:pt x="10" y="4969"/>
                  </a:lnTo>
                  <a:lnTo>
                    <a:pt x="5" y="4953"/>
                  </a:lnTo>
                  <a:lnTo>
                    <a:pt x="0" y="4934"/>
                  </a:lnTo>
                  <a:lnTo>
                    <a:pt x="5" y="4897"/>
                  </a:lnTo>
                  <a:lnTo>
                    <a:pt x="22" y="4865"/>
                  </a:lnTo>
                  <a:lnTo>
                    <a:pt x="51" y="4840"/>
                  </a:lnTo>
                  <a:lnTo>
                    <a:pt x="70" y="4833"/>
                  </a:lnTo>
                  <a:lnTo>
                    <a:pt x="264" y="4774"/>
                  </a:lnTo>
                  <a:lnTo>
                    <a:pt x="660" y="4635"/>
                  </a:lnTo>
                  <a:lnTo>
                    <a:pt x="1061" y="4472"/>
                  </a:lnTo>
                  <a:lnTo>
                    <a:pt x="1470" y="4286"/>
                  </a:lnTo>
                  <a:lnTo>
                    <a:pt x="1888" y="4077"/>
                  </a:lnTo>
                  <a:lnTo>
                    <a:pt x="2311" y="3845"/>
                  </a:lnTo>
                  <a:lnTo>
                    <a:pt x="2740" y="3591"/>
                  </a:lnTo>
                  <a:lnTo>
                    <a:pt x="3176" y="3311"/>
                  </a:lnTo>
                  <a:lnTo>
                    <a:pt x="3620" y="3010"/>
                  </a:lnTo>
                  <a:lnTo>
                    <a:pt x="4069" y="2686"/>
                  </a:lnTo>
                  <a:lnTo>
                    <a:pt x="4525" y="2339"/>
                  </a:lnTo>
                  <a:lnTo>
                    <a:pt x="4987" y="1969"/>
                  </a:lnTo>
                  <a:lnTo>
                    <a:pt x="5455" y="1578"/>
                  </a:lnTo>
                  <a:lnTo>
                    <a:pt x="5929" y="1163"/>
                  </a:lnTo>
                  <a:lnTo>
                    <a:pt x="6408" y="725"/>
                  </a:lnTo>
                  <a:lnTo>
                    <a:pt x="6895" y="264"/>
                  </a:lnTo>
                  <a:lnTo>
                    <a:pt x="7140" y="25"/>
                  </a:lnTo>
                  <a:lnTo>
                    <a:pt x="7154" y="12"/>
                  </a:lnTo>
                  <a:lnTo>
                    <a:pt x="7190" y="0"/>
                  </a:lnTo>
                  <a:lnTo>
                    <a:pt x="7226" y="0"/>
                  </a:lnTo>
                  <a:lnTo>
                    <a:pt x="7261" y="14"/>
                  </a:lnTo>
                  <a:lnTo>
                    <a:pt x="7275" y="27"/>
                  </a:lnTo>
                  <a:lnTo>
                    <a:pt x="7288" y="41"/>
                  </a:lnTo>
                  <a:lnTo>
                    <a:pt x="7303" y="76"/>
                  </a:lnTo>
                  <a:lnTo>
                    <a:pt x="7301" y="113"/>
                  </a:lnTo>
                  <a:lnTo>
                    <a:pt x="7287" y="148"/>
                  </a:lnTo>
                  <a:lnTo>
                    <a:pt x="7274" y="162"/>
                  </a:lnTo>
                  <a:lnTo>
                    <a:pt x="7028" y="404"/>
                  </a:lnTo>
                  <a:lnTo>
                    <a:pt x="6537" y="868"/>
                  </a:lnTo>
                  <a:lnTo>
                    <a:pt x="6053" y="1310"/>
                  </a:lnTo>
                  <a:lnTo>
                    <a:pt x="5573" y="1727"/>
                  </a:lnTo>
                  <a:lnTo>
                    <a:pt x="5101" y="2123"/>
                  </a:lnTo>
                  <a:lnTo>
                    <a:pt x="4635" y="2498"/>
                  </a:lnTo>
                  <a:lnTo>
                    <a:pt x="4174" y="2848"/>
                  </a:lnTo>
                  <a:lnTo>
                    <a:pt x="3721" y="3174"/>
                  </a:lnTo>
                  <a:lnTo>
                    <a:pt x="3271" y="3478"/>
                  </a:lnTo>
                  <a:lnTo>
                    <a:pt x="2831" y="3759"/>
                  </a:lnTo>
                  <a:lnTo>
                    <a:pt x="2396" y="4017"/>
                  </a:lnTo>
                  <a:lnTo>
                    <a:pt x="1967" y="4252"/>
                  </a:lnTo>
                  <a:lnTo>
                    <a:pt x="1545" y="4463"/>
                  </a:lnTo>
                  <a:lnTo>
                    <a:pt x="1131" y="4652"/>
                  </a:lnTo>
                  <a:lnTo>
                    <a:pt x="722" y="4816"/>
                  </a:lnTo>
                  <a:lnTo>
                    <a:pt x="321" y="4957"/>
                  </a:lnTo>
                  <a:lnTo>
                    <a:pt x="124" y="5018"/>
                  </a:lnTo>
                  <a:lnTo>
                    <a:pt x="110" y="5020"/>
                  </a:lnTo>
                  <a:lnTo>
                    <a:pt x="97" y="502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E0F8F350-4301-49D0-A3D9-5FED7419A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" y="2171"/>
              <a:ext cx="109" cy="109"/>
            </a:xfrm>
            <a:custGeom>
              <a:avLst/>
              <a:gdLst>
                <a:gd name="T0" fmla="*/ 95 w 325"/>
                <a:gd name="T1" fmla="*/ 327 h 327"/>
                <a:gd name="T2" fmla="*/ 76 w 325"/>
                <a:gd name="T3" fmla="*/ 325 h 327"/>
                <a:gd name="T4" fmla="*/ 42 w 325"/>
                <a:gd name="T5" fmla="*/ 311 h 327"/>
                <a:gd name="T6" fmla="*/ 27 w 325"/>
                <a:gd name="T7" fmla="*/ 298 h 327"/>
                <a:gd name="T8" fmla="*/ 14 w 325"/>
                <a:gd name="T9" fmla="*/ 283 h 327"/>
                <a:gd name="T10" fmla="*/ 0 w 325"/>
                <a:gd name="T11" fmla="*/ 249 h 327"/>
                <a:gd name="T12" fmla="*/ 0 w 325"/>
                <a:gd name="T13" fmla="*/ 211 h 327"/>
                <a:gd name="T14" fmla="*/ 14 w 325"/>
                <a:gd name="T15" fmla="*/ 177 h 327"/>
                <a:gd name="T16" fmla="*/ 27 w 325"/>
                <a:gd name="T17" fmla="*/ 163 h 327"/>
                <a:gd name="T18" fmla="*/ 163 w 325"/>
                <a:gd name="T19" fmla="*/ 27 h 327"/>
                <a:gd name="T20" fmla="*/ 177 w 325"/>
                <a:gd name="T21" fmla="*/ 14 h 327"/>
                <a:gd name="T22" fmla="*/ 212 w 325"/>
                <a:gd name="T23" fmla="*/ 0 h 327"/>
                <a:gd name="T24" fmla="*/ 249 w 325"/>
                <a:gd name="T25" fmla="*/ 0 h 327"/>
                <a:gd name="T26" fmla="*/ 284 w 325"/>
                <a:gd name="T27" fmla="*/ 14 h 327"/>
                <a:gd name="T28" fmla="*/ 298 w 325"/>
                <a:gd name="T29" fmla="*/ 27 h 327"/>
                <a:gd name="T30" fmla="*/ 311 w 325"/>
                <a:gd name="T31" fmla="*/ 42 h 327"/>
                <a:gd name="T32" fmla="*/ 325 w 325"/>
                <a:gd name="T33" fmla="*/ 76 h 327"/>
                <a:gd name="T34" fmla="*/ 325 w 325"/>
                <a:gd name="T35" fmla="*/ 114 h 327"/>
                <a:gd name="T36" fmla="*/ 311 w 325"/>
                <a:gd name="T37" fmla="*/ 148 h 327"/>
                <a:gd name="T38" fmla="*/ 298 w 325"/>
                <a:gd name="T39" fmla="*/ 163 h 327"/>
                <a:gd name="T40" fmla="*/ 163 w 325"/>
                <a:gd name="T41" fmla="*/ 298 h 327"/>
                <a:gd name="T42" fmla="*/ 148 w 325"/>
                <a:gd name="T43" fmla="*/ 311 h 327"/>
                <a:gd name="T44" fmla="*/ 114 w 325"/>
                <a:gd name="T45" fmla="*/ 325 h 327"/>
                <a:gd name="T46" fmla="*/ 95 w 325"/>
                <a:gd name="T47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5" h="327">
                  <a:moveTo>
                    <a:pt x="95" y="327"/>
                  </a:moveTo>
                  <a:lnTo>
                    <a:pt x="76" y="325"/>
                  </a:lnTo>
                  <a:lnTo>
                    <a:pt x="42" y="311"/>
                  </a:lnTo>
                  <a:lnTo>
                    <a:pt x="27" y="298"/>
                  </a:lnTo>
                  <a:lnTo>
                    <a:pt x="14" y="283"/>
                  </a:lnTo>
                  <a:lnTo>
                    <a:pt x="0" y="249"/>
                  </a:lnTo>
                  <a:lnTo>
                    <a:pt x="0" y="211"/>
                  </a:lnTo>
                  <a:lnTo>
                    <a:pt x="14" y="177"/>
                  </a:lnTo>
                  <a:lnTo>
                    <a:pt x="27" y="163"/>
                  </a:lnTo>
                  <a:lnTo>
                    <a:pt x="163" y="27"/>
                  </a:lnTo>
                  <a:lnTo>
                    <a:pt x="177" y="14"/>
                  </a:lnTo>
                  <a:lnTo>
                    <a:pt x="212" y="0"/>
                  </a:lnTo>
                  <a:lnTo>
                    <a:pt x="249" y="0"/>
                  </a:lnTo>
                  <a:lnTo>
                    <a:pt x="284" y="14"/>
                  </a:lnTo>
                  <a:lnTo>
                    <a:pt x="298" y="27"/>
                  </a:lnTo>
                  <a:lnTo>
                    <a:pt x="311" y="42"/>
                  </a:lnTo>
                  <a:lnTo>
                    <a:pt x="325" y="76"/>
                  </a:lnTo>
                  <a:lnTo>
                    <a:pt x="325" y="114"/>
                  </a:lnTo>
                  <a:lnTo>
                    <a:pt x="311" y="148"/>
                  </a:lnTo>
                  <a:lnTo>
                    <a:pt x="298" y="163"/>
                  </a:lnTo>
                  <a:lnTo>
                    <a:pt x="163" y="298"/>
                  </a:lnTo>
                  <a:lnTo>
                    <a:pt x="148" y="311"/>
                  </a:lnTo>
                  <a:lnTo>
                    <a:pt x="114" y="325"/>
                  </a:lnTo>
                  <a:lnTo>
                    <a:pt x="95" y="327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B71B5885-8561-4ACC-AC34-8442F35C9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9" y="1900"/>
              <a:ext cx="335" cy="335"/>
            </a:xfrm>
            <a:custGeom>
              <a:avLst/>
              <a:gdLst>
                <a:gd name="T0" fmla="*/ 908 w 1003"/>
                <a:gd name="T1" fmla="*/ 1005 h 1005"/>
                <a:gd name="T2" fmla="*/ 890 w 1003"/>
                <a:gd name="T3" fmla="*/ 1005 h 1005"/>
                <a:gd name="T4" fmla="*/ 855 w 1003"/>
                <a:gd name="T5" fmla="*/ 991 h 1005"/>
                <a:gd name="T6" fmla="*/ 841 w 1003"/>
                <a:gd name="T7" fmla="*/ 978 h 1005"/>
                <a:gd name="T8" fmla="*/ 26 w 1003"/>
                <a:gd name="T9" fmla="*/ 163 h 1005"/>
                <a:gd name="T10" fmla="*/ 14 w 1003"/>
                <a:gd name="T11" fmla="*/ 148 h 1005"/>
                <a:gd name="T12" fmla="*/ 0 w 1003"/>
                <a:gd name="T13" fmla="*/ 114 h 1005"/>
                <a:gd name="T14" fmla="*/ 0 w 1003"/>
                <a:gd name="T15" fmla="*/ 76 h 1005"/>
                <a:gd name="T16" fmla="*/ 14 w 1003"/>
                <a:gd name="T17" fmla="*/ 42 h 1005"/>
                <a:gd name="T18" fmla="*/ 26 w 1003"/>
                <a:gd name="T19" fmla="*/ 27 h 1005"/>
                <a:gd name="T20" fmla="*/ 42 w 1003"/>
                <a:gd name="T21" fmla="*/ 14 h 1005"/>
                <a:gd name="T22" fmla="*/ 76 w 1003"/>
                <a:gd name="T23" fmla="*/ 0 h 1005"/>
                <a:gd name="T24" fmla="*/ 112 w 1003"/>
                <a:gd name="T25" fmla="*/ 0 h 1005"/>
                <a:gd name="T26" fmla="*/ 147 w 1003"/>
                <a:gd name="T27" fmla="*/ 14 h 1005"/>
                <a:gd name="T28" fmla="*/ 163 w 1003"/>
                <a:gd name="T29" fmla="*/ 27 h 1005"/>
                <a:gd name="T30" fmla="*/ 976 w 1003"/>
                <a:gd name="T31" fmla="*/ 842 h 1005"/>
                <a:gd name="T32" fmla="*/ 989 w 1003"/>
                <a:gd name="T33" fmla="*/ 857 h 1005"/>
                <a:gd name="T34" fmla="*/ 1003 w 1003"/>
                <a:gd name="T35" fmla="*/ 891 h 1005"/>
                <a:gd name="T36" fmla="*/ 1003 w 1003"/>
                <a:gd name="T37" fmla="*/ 929 h 1005"/>
                <a:gd name="T38" fmla="*/ 989 w 1003"/>
                <a:gd name="T39" fmla="*/ 963 h 1005"/>
                <a:gd name="T40" fmla="*/ 976 w 1003"/>
                <a:gd name="T41" fmla="*/ 978 h 1005"/>
                <a:gd name="T42" fmla="*/ 962 w 1003"/>
                <a:gd name="T43" fmla="*/ 991 h 1005"/>
                <a:gd name="T44" fmla="*/ 927 w 1003"/>
                <a:gd name="T45" fmla="*/ 1005 h 1005"/>
                <a:gd name="T46" fmla="*/ 908 w 1003"/>
                <a:gd name="T47" fmla="*/ 1005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3" h="1005">
                  <a:moveTo>
                    <a:pt x="908" y="1005"/>
                  </a:moveTo>
                  <a:lnTo>
                    <a:pt x="890" y="1005"/>
                  </a:lnTo>
                  <a:lnTo>
                    <a:pt x="855" y="991"/>
                  </a:lnTo>
                  <a:lnTo>
                    <a:pt x="841" y="978"/>
                  </a:lnTo>
                  <a:lnTo>
                    <a:pt x="26" y="163"/>
                  </a:lnTo>
                  <a:lnTo>
                    <a:pt x="14" y="148"/>
                  </a:lnTo>
                  <a:lnTo>
                    <a:pt x="0" y="114"/>
                  </a:lnTo>
                  <a:lnTo>
                    <a:pt x="0" y="76"/>
                  </a:lnTo>
                  <a:lnTo>
                    <a:pt x="14" y="42"/>
                  </a:lnTo>
                  <a:lnTo>
                    <a:pt x="26" y="27"/>
                  </a:lnTo>
                  <a:lnTo>
                    <a:pt x="42" y="14"/>
                  </a:lnTo>
                  <a:lnTo>
                    <a:pt x="76" y="0"/>
                  </a:lnTo>
                  <a:lnTo>
                    <a:pt x="112" y="0"/>
                  </a:lnTo>
                  <a:lnTo>
                    <a:pt x="147" y="14"/>
                  </a:lnTo>
                  <a:lnTo>
                    <a:pt x="163" y="27"/>
                  </a:lnTo>
                  <a:lnTo>
                    <a:pt x="976" y="842"/>
                  </a:lnTo>
                  <a:lnTo>
                    <a:pt x="989" y="857"/>
                  </a:lnTo>
                  <a:lnTo>
                    <a:pt x="1003" y="891"/>
                  </a:lnTo>
                  <a:lnTo>
                    <a:pt x="1003" y="929"/>
                  </a:lnTo>
                  <a:lnTo>
                    <a:pt x="989" y="963"/>
                  </a:lnTo>
                  <a:lnTo>
                    <a:pt x="976" y="978"/>
                  </a:lnTo>
                  <a:lnTo>
                    <a:pt x="962" y="991"/>
                  </a:lnTo>
                  <a:lnTo>
                    <a:pt x="927" y="1005"/>
                  </a:lnTo>
                  <a:lnTo>
                    <a:pt x="908" y="100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9A000B2E-2BE6-47B1-B428-DFBA296EA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" y="304"/>
              <a:ext cx="1252" cy="1252"/>
            </a:xfrm>
            <a:custGeom>
              <a:avLst/>
              <a:gdLst>
                <a:gd name="T0" fmla="*/ 95 w 3758"/>
                <a:gd name="T1" fmla="*/ 3758 h 3758"/>
                <a:gd name="T2" fmla="*/ 77 w 3758"/>
                <a:gd name="T3" fmla="*/ 3757 h 3758"/>
                <a:gd name="T4" fmla="*/ 42 w 3758"/>
                <a:gd name="T5" fmla="*/ 3743 h 3758"/>
                <a:gd name="T6" fmla="*/ 28 w 3758"/>
                <a:gd name="T7" fmla="*/ 3730 h 3758"/>
                <a:gd name="T8" fmla="*/ 15 w 3758"/>
                <a:gd name="T9" fmla="*/ 3715 h 3758"/>
                <a:gd name="T10" fmla="*/ 0 w 3758"/>
                <a:gd name="T11" fmla="*/ 3681 h 3758"/>
                <a:gd name="T12" fmla="*/ 0 w 3758"/>
                <a:gd name="T13" fmla="*/ 3643 h 3758"/>
                <a:gd name="T14" fmla="*/ 15 w 3758"/>
                <a:gd name="T15" fmla="*/ 3609 h 3758"/>
                <a:gd name="T16" fmla="*/ 28 w 3758"/>
                <a:gd name="T17" fmla="*/ 3594 h 3758"/>
                <a:gd name="T18" fmla="*/ 3595 w 3758"/>
                <a:gd name="T19" fmla="*/ 26 h 3758"/>
                <a:gd name="T20" fmla="*/ 3610 w 3758"/>
                <a:gd name="T21" fmla="*/ 13 h 3758"/>
                <a:gd name="T22" fmla="*/ 3644 w 3758"/>
                <a:gd name="T23" fmla="*/ 0 h 3758"/>
                <a:gd name="T24" fmla="*/ 3682 w 3758"/>
                <a:gd name="T25" fmla="*/ 0 h 3758"/>
                <a:gd name="T26" fmla="*/ 3716 w 3758"/>
                <a:gd name="T27" fmla="*/ 13 h 3758"/>
                <a:gd name="T28" fmla="*/ 3731 w 3758"/>
                <a:gd name="T29" fmla="*/ 26 h 3758"/>
                <a:gd name="T30" fmla="*/ 3744 w 3758"/>
                <a:gd name="T31" fmla="*/ 42 h 3758"/>
                <a:gd name="T32" fmla="*/ 3758 w 3758"/>
                <a:gd name="T33" fmla="*/ 77 h 3758"/>
                <a:gd name="T34" fmla="*/ 3758 w 3758"/>
                <a:gd name="T35" fmla="*/ 113 h 3758"/>
                <a:gd name="T36" fmla="*/ 3744 w 3758"/>
                <a:gd name="T37" fmla="*/ 147 h 3758"/>
                <a:gd name="T38" fmla="*/ 3731 w 3758"/>
                <a:gd name="T39" fmla="*/ 163 h 3758"/>
                <a:gd name="T40" fmla="*/ 163 w 3758"/>
                <a:gd name="T41" fmla="*/ 3730 h 3758"/>
                <a:gd name="T42" fmla="*/ 149 w 3758"/>
                <a:gd name="T43" fmla="*/ 3743 h 3758"/>
                <a:gd name="T44" fmla="*/ 114 w 3758"/>
                <a:gd name="T45" fmla="*/ 3757 h 3758"/>
                <a:gd name="T46" fmla="*/ 95 w 3758"/>
                <a:gd name="T47" fmla="*/ 3758 h 3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58" h="3758">
                  <a:moveTo>
                    <a:pt x="95" y="3758"/>
                  </a:moveTo>
                  <a:lnTo>
                    <a:pt x="77" y="3757"/>
                  </a:lnTo>
                  <a:lnTo>
                    <a:pt x="42" y="3743"/>
                  </a:lnTo>
                  <a:lnTo>
                    <a:pt x="28" y="3730"/>
                  </a:lnTo>
                  <a:lnTo>
                    <a:pt x="15" y="3715"/>
                  </a:lnTo>
                  <a:lnTo>
                    <a:pt x="0" y="3681"/>
                  </a:lnTo>
                  <a:lnTo>
                    <a:pt x="0" y="3643"/>
                  </a:lnTo>
                  <a:lnTo>
                    <a:pt x="15" y="3609"/>
                  </a:lnTo>
                  <a:lnTo>
                    <a:pt x="28" y="3594"/>
                  </a:lnTo>
                  <a:lnTo>
                    <a:pt x="3595" y="26"/>
                  </a:lnTo>
                  <a:lnTo>
                    <a:pt x="3610" y="13"/>
                  </a:lnTo>
                  <a:lnTo>
                    <a:pt x="3644" y="0"/>
                  </a:lnTo>
                  <a:lnTo>
                    <a:pt x="3682" y="0"/>
                  </a:lnTo>
                  <a:lnTo>
                    <a:pt x="3716" y="13"/>
                  </a:lnTo>
                  <a:lnTo>
                    <a:pt x="3731" y="26"/>
                  </a:lnTo>
                  <a:lnTo>
                    <a:pt x="3744" y="42"/>
                  </a:lnTo>
                  <a:lnTo>
                    <a:pt x="3758" y="77"/>
                  </a:lnTo>
                  <a:lnTo>
                    <a:pt x="3758" y="113"/>
                  </a:lnTo>
                  <a:lnTo>
                    <a:pt x="3744" y="147"/>
                  </a:lnTo>
                  <a:lnTo>
                    <a:pt x="3731" y="163"/>
                  </a:lnTo>
                  <a:lnTo>
                    <a:pt x="163" y="3730"/>
                  </a:lnTo>
                  <a:lnTo>
                    <a:pt x="149" y="3743"/>
                  </a:lnTo>
                  <a:lnTo>
                    <a:pt x="114" y="3757"/>
                  </a:lnTo>
                  <a:lnTo>
                    <a:pt x="95" y="3758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8EF51140-207D-4A9F-9DC8-CB90A2E116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4" y="642"/>
              <a:ext cx="1127" cy="1186"/>
            </a:xfrm>
            <a:custGeom>
              <a:avLst/>
              <a:gdLst>
                <a:gd name="T0" fmla="*/ 96 w 3380"/>
                <a:gd name="T1" fmla="*/ 3557 h 3557"/>
                <a:gd name="T2" fmla="*/ 73 w 3380"/>
                <a:gd name="T3" fmla="*/ 3555 h 3557"/>
                <a:gd name="T4" fmla="*/ 31 w 3380"/>
                <a:gd name="T5" fmla="*/ 3534 h 3557"/>
                <a:gd name="T6" fmla="*/ 16 w 3380"/>
                <a:gd name="T7" fmla="*/ 3514 h 3557"/>
                <a:gd name="T8" fmla="*/ 6 w 3380"/>
                <a:gd name="T9" fmla="*/ 3496 h 3557"/>
                <a:gd name="T10" fmla="*/ 0 w 3380"/>
                <a:gd name="T11" fmla="*/ 3460 h 3557"/>
                <a:gd name="T12" fmla="*/ 7 w 3380"/>
                <a:gd name="T13" fmla="*/ 3424 h 3557"/>
                <a:gd name="T14" fmla="*/ 27 w 3380"/>
                <a:gd name="T15" fmla="*/ 3393 h 3557"/>
                <a:gd name="T16" fmla="*/ 43 w 3380"/>
                <a:gd name="T17" fmla="*/ 3381 h 3557"/>
                <a:gd name="T18" fmla="*/ 70 w 3380"/>
                <a:gd name="T19" fmla="*/ 3362 h 3557"/>
                <a:gd name="T20" fmla="*/ 350 w 3380"/>
                <a:gd name="T21" fmla="*/ 3159 h 3557"/>
                <a:gd name="T22" fmla="*/ 720 w 3380"/>
                <a:gd name="T23" fmla="*/ 2866 h 3557"/>
                <a:gd name="T24" fmla="*/ 1025 w 3380"/>
                <a:gd name="T25" fmla="*/ 2607 h 3557"/>
                <a:gd name="T26" fmla="*/ 1376 w 3380"/>
                <a:gd name="T27" fmla="*/ 2293 h 3557"/>
                <a:gd name="T28" fmla="*/ 1768 w 3380"/>
                <a:gd name="T29" fmla="*/ 1923 h 3557"/>
                <a:gd name="T30" fmla="*/ 1979 w 3380"/>
                <a:gd name="T31" fmla="*/ 1714 h 3557"/>
                <a:gd name="T32" fmla="*/ 2180 w 3380"/>
                <a:gd name="T33" fmla="*/ 1509 h 3557"/>
                <a:gd name="T34" fmla="*/ 2506 w 3380"/>
                <a:gd name="T35" fmla="*/ 1148 h 3557"/>
                <a:gd name="T36" fmla="*/ 2754 w 3380"/>
                <a:gd name="T37" fmla="*/ 841 h 3557"/>
                <a:gd name="T38" fmla="*/ 2935 w 3380"/>
                <a:gd name="T39" fmla="*/ 588 h 3557"/>
                <a:gd name="T40" fmla="*/ 3058 w 3380"/>
                <a:gd name="T41" fmla="*/ 386 h 3557"/>
                <a:gd name="T42" fmla="*/ 3134 w 3380"/>
                <a:gd name="T43" fmla="*/ 237 h 3557"/>
                <a:gd name="T44" fmla="*/ 3186 w 3380"/>
                <a:gd name="T45" fmla="*/ 98 h 3557"/>
                <a:gd name="T46" fmla="*/ 3190 w 3380"/>
                <a:gd name="T47" fmla="*/ 81 h 3557"/>
                <a:gd name="T48" fmla="*/ 3194 w 3380"/>
                <a:gd name="T49" fmla="*/ 62 h 3557"/>
                <a:gd name="T50" fmla="*/ 3215 w 3380"/>
                <a:gd name="T51" fmla="*/ 31 h 3557"/>
                <a:gd name="T52" fmla="*/ 3243 w 3380"/>
                <a:gd name="T53" fmla="*/ 9 h 3557"/>
                <a:gd name="T54" fmla="*/ 3279 w 3380"/>
                <a:gd name="T55" fmla="*/ 0 h 3557"/>
                <a:gd name="T56" fmla="*/ 3300 w 3380"/>
                <a:gd name="T57" fmla="*/ 2 h 3557"/>
                <a:gd name="T58" fmla="*/ 3318 w 3380"/>
                <a:gd name="T59" fmla="*/ 6 h 3557"/>
                <a:gd name="T60" fmla="*/ 3350 w 3380"/>
                <a:gd name="T61" fmla="*/ 25 h 3557"/>
                <a:gd name="T62" fmla="*/ 3372 w 3380"/>
                <a:gd name="T63" fmla="*/ 54 h 3557"/>
                <a:gd name="T64" fmla="*/ 3380 w 3380"/>
                <a:gd name="T65" fmla="*/ 90 h 3557"/>
                <a:gd name="T66" fmla="*/ 3379 w 3380"/>
                <a:gd name="T67" fmla="*/ 110 h 3557"/>
                <a:gd name="T68" fmla="*/ 3376 w 3380"/>
                <a:gd name="T69" fmla="*/ 134 h 3557"/>
                <a:gd name="T70" fmla="*/ 3321 w 3380"/>
                <a:gd name="T71" fmla="*/ 285 h 3557"/>
                <a:gd name="T72" fmla="*/ 3243 w 3380"/>
                <a:gd name="T73" fmla="*/ 447 h 3557"/>
                <a:gd name="T74" fmla="*/ 3117 w 3380"/>
                <a:gd name="T75" fmla="*/ 661 h 3557"/>
                <a:gd name="T76" fmla="*/ 2930 w 3380"/>
                <a:gd name="T77" fmla="*/ 929 h 3557"/>
                <a:gd name="T78" fmla="*/ 2669 w 3380"/>
                <a:gd name="T79" fmla="*/ 1253 h 3557"/>
                <a:gd name="T80" fmla="*/ 2417 w 3380"/>
                <a:gd name="T81" fmla="*/ 1535 h 3557"/>
                <a:gd name="T82" fmla="*/ 2223 w 3380"/>
                <a:gd name="T83" fmla="*/ 1741 h 3557"/>
                <a:gd name="T84" fmla="*/ 2115 w 3380"/>
                <a:gd name="T85" fmla="*/ 1849 h 3557"/>
                <a:gd name="T86" fmla="*/ 1902 w 3380"/>
                <a:gd name="T87" fmla="*/ 2061 h 3557"/>
                <a:gd name="T88" fmla="*/ 1506 w 3380"/>
                <a:gd name="T89" fmla="*/ 2435 h 3557"/>
                <a:gd name="T90" fmla="*/ 1152 w 3380"/>
                <a:gd name="T91" fmla="*/ 2752 h 3557"/>
                <a:gd name="T92" fmla="*/ 843 w 3380"/>
                <a:gd name="T93" fmla="*/ 3013 h 3557"/>
                <a:gd name="T94" fmla="*/ 471 w 3380"/>
                <a:gd name="T95" fmla="*/ 3309 h 3557"/>
                <a:gd name="T96" fmla="*/ 184 w 3380"/>
                <a:gd name="T97" fmla="*/ 3518 h 3557"/>
                <a:gd name="T98" fmla="*/ 148 w 3380"/>
                <a:gd name="T99" fmla="*/ 3541 h 3557"/>
                <a:gd name="T100" fmla="*/ 137 w 3380"/>
                <a:gd name="T101" fmla="*/ 3548 h 3557"/>
                <a:gd name="T102" fmla="*/ 109 w 3380"/>
                <a:gd name="T103" fmla="*/ 3557 h 3557"/>
                <a:gd name="T104" fmla="*/ 96 w 3380"/>
                <a:gd name="T105" fmla="*/ 3557 h 3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80" h="3557">
                  <a:moveTo>
                    <a:pt x="96" y="3557"/>
                  </a:moveTo>
                  <a:lnTo>
                    <a:pt x="73" y="3555"/>
                  </a:lnTo>
                  <a:lnTo>
                    <a:pt x="31" y="3534"/>
                  </a:lnTo>
                  <a:lnTo>
                    <a:pt x="16" y="3514"/>
                  </a:lnTo>
                  <a:lnTo>
                    <a:pt x="6" y="3496"/>
                  </a:lnTo>
                  <a:lnTo>
                    <a:pt x="0" y="3460"/>
                  </a:lnTo>
                  <a:lnTo>
                    <a:pt x="7" y="3424"/>
                  </a:lnTo>
                  <a:lnTo>
                    <a:pt x="27" y="3393"/>
                  </a:lnTo>
                  <a:lnTo>
                    <a:pt x="43" y="3381"/>
                  </a:lnTo>
                  <a:lnTo>
                    <a:pt x="70" y="3362"/>
                  </a:lnTo>
                  <a:lnTo>
                    <a:pt x="350" y="3159"/>
                  </a:lnTo>
                  <a:lnTo>
                    <a:pt x="720" y="2866"/>
                  </a:lnTo>
                  <a:lnTo>
                    <a:pt x="1025" y="2607"/>
                  </a:lnTo>
                  <a:lnTo>
                    <a:pt x="1376" y="2293"/>
                  </a:lnTo>
                  <a:lnTo>
                    <a:pt x="1768" y="1923"/>
                  </a:lnTo>
                  <a:lnTo>
                    <a:pt x="1979" y="1714"/>
                  </a:lnTo>
                  <a:lnTo>
                    <a:pt x="2180" y="1509"/>
                  </a:lnTo>
                  <a:lnTo>
                    <a:pt x="2506" y="1148"/>
                  </a:lnTo>
                  <a:lnTo>
                    <a:pt x="2754" y="841"/>
                  </a:lnTo>
                  <a:lnTo>
                    <a:pt x="2935" y="588"/>
                  </a:lnTo>
                  <a:lnTo>
                    <a:pt x="3058" y="386"/>
                  </a:lnTo>
                  <a:lnTo>
                    <a:pt x="3134" y="237"/>
                  </a:lnTo>
                  <a:lnTo>
                    <a:pt x="3186" y="98"/>
                  </a:lnTo>
                  <a:lnTo>
                    <a:pt x="3190" y="81"/>
                  </a:lnTo>
                  <a:lnTo>
                    <a:pt x="3194" y="62"/>
                  </a:lnTo>
                  <a:lnTo>
                    <a:pt x="3215" y="31"/>
                  </a:lnTo>
                  <a:lnTo>
                    <a:pt x="3243" y="9"/>
                  </a:lnTo>
                  <a:lnTo>
                    <a:pt x="3279" y="0"/>
                  </a:lnTo>
                  <a:lnTo>
                    <a:pt x="3300" y="2"/>
                  </a:lnTo>
                  <a:lnTo>
                    <a:pt x="3318" y="6"/>
                  </a:lnTo>
                  <a:lnTo>
                    <a:pt x="3350" y="25"/>
                  </a:lnTo>
                  <a:lnTo>
                    <a:pt x="3372" y="54"/>
                  </a:lnTo>
                  <a:lnTo>
                    <a:pt x="3380" y="90"/>
                  </a:lnTo>
                  <a:lnTo>
                    <a:pt x="3379" y="110"/>
                  </a:lnTo>
                  <a:lnTo>
                    <a:pt x="3376" y="134"/>
                  </a:lnTo>
                  <a:lnTo>
                    <a:pt x="3321" y="285"/>
                  </a:lnTo>
                  <a:lnTo>
                    <a:pt x="3243" y="447"/>
                  </a:lnTo>
                  <a:lnTo>
                    <a:pt x="3117" y="661"/>
                  </a:lnTo>
                  <a:lnTo>
                    <a:pt x="2930" y="929"/>
                  </a:lnTo>
                  <a:lnTo>
                    <a:pt x="2669" y="1253"/>
                  </a:lnTo>
                  <a:lnTo>
                    <a:pt x="2417" y="1535"/>
                  </a:lnTo>
                  <a:lnTo>
                    <a:pt x="2223" y="1741"/>
                  </a:lnTo>
                  <a:lnTo>
                    <a:pt x="2115" y="1849"/>
                  </a:lnTo>
                  <a:lnTo>
                    <a:pt x="1902" y="2061"/>
                  </a:lnTo>
                  <a:lnTo>
                    <a:pt x="1506" y="2435"/>
                  </a:lnTo>
                  <a:lnTo>
                    <a:pt x="1152" y="2752"/>
                  </a:lnTo>
                  <a:lnTo>
                    <a:pt x="843" y="3013"/>
                  </a:lnTo>
                  <a:lnTo>
                    <a:pt x="471" y="3309"/>
                  </a:lnTo>
                  <a:lnTo>
                    <a:pt x="184" y="3518"/>
                  </a:lnTo>
                  <a:lnTo>
                    <a:pt x="148" y="3541"/>
                  </a:lnTo>
                  <a:lnTo>
                    <a:pt x="137" y="3548"/>
                  </a:lnTo>
                  <a:lnTo>
                    <a:pt x="109" y="3557"/>
                  </a:lnTo>
                  <a:lnTo>
                    <a:pt x="96" y="3557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581947BA-04AA-455D-86BA-CE9C7FEE6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" y="226"/>
              <a:ext cx="465" cy="480"/>
            </a:xfrm>
            <a:custGeom>
              <a:avLst/>
              <a:gdLst>
                <a:gd name="T0" fmla="*/ 1093 w 1396"/>
                <a:gd name="T1" fmla="*/ 1438 h 1440"/>
                <a:gd name="T2" fmla="*/ 1042 w 1396"/>
                <a:gd name="T3" fmla="*/ 1411 h 1440"/>
                <a:gd name="T4" fmla="*/ 1016 w 1396"/>
                <a:gd name="T5" fmla="*/ 1362 h 1440"/>
                <a:gd name="T6" fmla="*/ 1029 w 1396"/>
                <a:gd name="T7" fmla="*/ 1290 h 1440"/>
                <a:gd name="T8" fmla="*/ 1078 w 1396"/>
                <a:gd name="T9" fmla="*/ 1238 h 1440"/>
                <a:gd name="T10" fmla="*/ 1170 w 1396"/>
                <a:gd name="T11" fmla="*/ 1081 h 1440"/>
                <a:gd name="T12" fmla="*/ 1204 w 1396"/>
                <a:gd name="T13" fmla="*/ 929 h 1440"/>
                <a:gd name="T14" fmla="*/ 1193 w 1396"/>
                <a:gd name="T15" fmla="*/ 762 h 1440"/>
                <a:gd name="T16" fmla="*/ 1168 w 1396"/>
                <a:gd name="T17" fmla="*/ 665 h 1440"/>
                <a:gd name="T18" fmla="*/ 1087 w 1396"/>
                <a:gd name="T19" fmla="*/ 498 h 1440"/>
                <a:gd name="T20" fmla="*/ 972 w 1396"/>
                <a:gd name="T21" fmla="*/ 359 h 1440"/>
                <a:gd name="T22" fmla="*/ 832 w 1396"/>
                <a:gd name="T23" fmla="*/ 255 h 1440"/>
                <a:gd name="T24" fmla="*/ 714 w 1396"/>
                <a:gd name="T25" fmla="*/ 209 h 1440"/>
                <a:gd name="T26" fmla="*/ 609 w 1396"/>
                <a:gd name="T27" fmla="*/ 192 h 1440"/>
                <a:gd name="T28" fmla="*/ 468 w 1396"/>
                <a:gd name="T29" fmla="*/ 207 h 1440"/>
                <a:gd name="T30" fmla="*/ 330 w 1396"/>
                <a:gd name="T31" fmla="*/ 265 h 1440"/>
                <a:gd name="T32" fmla="*/ 196 w 1396"/>
                <a:gd name="T33" fmla="*/ 364 h 1440"/>
                <a:gd name="T34" fmla="*/ 148 w 1396"/>
                <a:gd name="T35" fmla="*/ 409 h 1440"/>
                <a:gd name="T36" fmla="*/ 76 w 1396"/>
                <a:gd name="T37" fmla="*/ 422 h 1440"/>
                <a:gd name="T38" fmla="*/ 27 w 1396"/>
                <a:gd name="T39" fmla="*/ 396 h 1440"/>
                <a:gd name="T40" fmla="*/ 0 w 1396"/>
                <a:gd name="T41" fmla="*/ 346 h 1440"/>
                <a:gd name="T42" fmla="*/ 14 w 1396"/>
                <a:gd name="T43" fmla="*/ 275 h 1440"/>
                <a:gd name="T44" fmla="*/ 69 w 1396"/>
                <a:gd name="T45" fmla="*/ 219 h 1440"/>
                <a:gd name="T46" fmla="*/ 245 w 1396"/>
                <a:gd name="T47" fmla="*/ 92 h 1440"/>
                <a:gd name="T48" fmla="*/ 430 w 1396"/>
                <a:gd name="T49" fmla="*/ 19 h 1440"/>
                <a:gd name="T50" fmla="*/ 620 w 1396"/>
                <a:gd name="T51" fmla="*/ 0 h 1440"/>
                <a:gd name="T52" fmla="*/ 764 w 1396"/>
                <a:gd name="T53" fmla="*/ 23 h 1440"/>
                <a:gd name="T54" fmla="*/ 916 w 1396"/>
                <a:gd name="T55" fmla="*/ 84 h 1440"/>
                <a:gd name="T56" fmla="*/ 1098 w 1396"/>
                <a:gd name="T57" fmla="*/ 215 h 1440"/>
                <a:gd name="T58" fmla="*/ 1247 w 1396"/>
                <a:gd name="T59" fmla="*/ 392 h 1440"/>
                <a:gd name="T60" fmla="*/ 1350 w 1396"/>
                <a:gd name="T61" fmla="*/ 605 h 1440"/>
                <a:gd name="T62" fmla="*/ 1379 w 1396"/>
                <a:gd name="T63" fmla="*/ 714 h 1440"/>
                <a:gd name="T64" fmla="*/ 1396 w 1396"/>
                <a:gd name="T65" fmla="*/ 922 h 1440"/>
                <a:gd name="T66" fmla="*/ 1360 w 1396"/>
                <a:gd name="T67" fmla="*/ 1117 h 1440"/>
                <a:gd name="T68" fmla="*/ 1276 w 1396"/>
                <a:gd name="T69" fmla="*/ 1294 h 1440"/>
                <a:gd name="T70" fmla="*/ 1179 w 1396"/>
                <a:gd name="T71" fmla="*/ 1411 h 1440"/>
                <a:gd name="T72" fmla="*/ 1129 w 1396"/>
                <a:gd name="T73" fmla="*/ 1438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96" h="1440">
                  <a:moveTo>
                    <a:pt x="1110" y="1440"/>
                  </a:moveTo>
                  <a:lnTo>
                    <a:pt x="1093" y="1438"/>
                  </a:lnTo>
                  <a:lnTo>
                    <a:pt x="1058" y="1424"/>
                  </a:lnTo>
                  <a:lnTo>
                    <a:pt x="1042" y="1411"/>
                  </a:lnTo>
                  <a:lnTo>
                    <a:pt x="1029" y="1397"/>
                  </a:lnTo>
                  <a:lnTo>
                    <a:pt x="1016" y="1362"/>
                  </a:lnTo>
                  <a:lnTo>
                    <a:pt x="1016" y="1325"/>
                  </a:lnTo>
                  <a:lnTo>
                    <a:pt x="1029" y="1290"/>
                  </a:lnTo>
                  <a:lnTo>
                    <a:pt x="1042" y="1276"/>
                  </a:lnTo>
                  <a:lnTo>
                    <a:pt x="1078" y="1238"/>
                  </a:lnTo>
                  <a:lnTo>
                    <a:pt x="1133" y="1161"/>
                  </a:lnTo>
                  <a:lnTo>
                    <a:pt x="1170" y="1081"/>
                  </a:lnTo>
                  <a:lnTo>
                    <a:pt x="1193" y="1004"/>
                  </a:lnTo>
                  <a:lnTo>
                    <a:pt x="1204" y="929"/>
                  </a:lnTo>
                  <a:lnTo>
                    <a:pt x="1204" y="858"/>
                  </a:lnTo>
                  <a:lnTo>
                    <a:pt x="1193" y="762"/>
                  </a:lnTo>
                  <a:lnTo>
                    <a:pt x="1180" y="711"/>
                  </a:lnTo>
                  <a:lnTo>
                    <a:pt x="1168" y="665"/>
                  </a:lnTo>
                  <a:lnTo>
                    <a:pt x="1133" y="579"/>
                  </a:lnTo>
                  <a:lnTo>
                    <a:pt x="1087" y="498"/>
                  </a:lnTo>
                  <a:lnTo>
                    <a:pt x="1034" y="423"/>
                  </a:lnTo>
                  <a:lnTo>
                    <a:pt x="972" y="359"/>
                  </a:lnTo>
                  <a:lnTo>
                    <a:pt x="904" y="301"/>
                  </a:lnTo>
                  <a:lnTo>
                    <a:pt x="832" y="255"/>
                  </a:lnTo>
                  <a:lnTo>
                    <a:pt x="754" y="220"/>
                  </a:lnTo>
                  <a:lnTo>
                    <a:pt x="714" y="209"/>
                  </a:lnTo>
                  <a:lnTo>
                    <a:pt x="679" y="200"/>
                  </a:lnTo>
                  <a:lnTo>
                    <a:pt x="609" y="192"/>
                  </a:lnTo>
                  <a:lnTo>
                    <a:pt x="538" y="194"/>
                  </a:lnTo>
                  <a:lnTo>
                    <a:pt x="468" y="207"/>
                  </a:lnTo>
                  <a:lnTo>
                    <a:pt x="397" y="232"/>
                  </a:lnTo>
                  <a:lnTo>
                    <a:pt x="330" y="265"/>
                  </a:lnTo>
                  <a:lnTo>
                    <a:pt x="262" y="310"/>
                  </a:lnTo>
                  <a:lnTo>
                    <a:pt x="196" y="364"/>
                  </a:lnTo>
                  <a:lnTo>
                    <a:pt x="163" y="396"/>
                  </a:lnTo>
                  <a:lnTo>
                    <a:pt x="148" y="409"/>
                  </a:lnTo>
                  <a:lnTo>
                    <a:pt x="114" y="422"/>
                  </a:lnTo>
                  <a:lnTo>
                    <a:pt x="76" y="422"/>
                  </a:lnTo>
                  <a:lnTo>
                    <a:pt x="42" y="409"/>
                  </a:lnTo>
                  <a:lnTo>
                    <a:pt x="27" y="396"/>
                  </a:lnTo>
                  <a:lnTo>
                    <a:pt x="14" y="380"/>
                  </a:lnTo>
                  <a:lnTo>
                    <a:pt x="0" y="346"/>
                  </a:lnTo>
                  <a:lnTo>
                    <a:pt x="0" y="310"/>
                  </a:lnTo>
                  <a:lnTo>
                    <a:pt x="14" y="275"/>
                  </a:lnTo>
                  <a:lnTo>
                    <a:pt x="27" y="259"/>
                  </a:lnTo>
                  <a:lnTo>
                    <a:pt x="69" y="219"/>
                  </a:lnTo>
                  <a:lnTo>
                    <a:pt x="155" y="150"/>
                  </a:lnTo>
                  <a:lnTo>
                    <a:pt x="245" y="92"/>
                  </a:lnTo>
                  <a:lnTo>
                    <a:pt x="335" y="49"/>
                  </a:lnTo>
                  <a:lnTo>
                    <a:pt x="430" y="19"/>
                  </a:lnTo>
                  <a:lnTo>
                    <a:pt x="525" y="3"/>
                  </a:lnTo>
                  <a:lnTo>
                    <a:pt x="620" y="0"/>
                  </a:lnTo>
                  <a:lnTo>
                    <a:pt x="717" y="12"/>
                  </a:lnTo>
                  <a:lnTo>
                    <a:pt x="764" y="23"/>
                  </a:lnTo>
                  <a:lnTo>
                    <a:pt x="816" y="39"/>
                  </a:lnTo>
                  <a:lnTo>
                    <a:pt x="916" y="84"/>
                  </a:lnTo>
                  <a:lnTo>
                    <a:pt x="1011" y="143"/>
                  </a:lnTo>
                  <a:lnTo>
                    <a:pt x="1098" y="215"/>
                  </a:lnTo>
                  <a:lnTo>
                    <a:pt x="1178" y="298"/>
                  </a:lnTo>
                  <a:lnTo>
                    <a:pt x="1247" y="392"/>
                  </a:lnTo>
                  <a:lnTo>
                    <a:pt x="1304" y="494"/>
                  </a:lnTo>
                  <a:lnTo>
                    <a:pt x="1350" y="605"/>
                  </a:lnTo>
                  <a:lnTo>
                    <a:pt x="1366" y="661"/>
                  </a:lnTo>
                  <a:lnTo>
                    <a:pt x="1379" y="714"/>
                  </a:lnTo>
                  <a:lnTo>
                    <a:pt x="1395" y="819"/>
                  </a:lnTo>
                  <a:lnTo>
                    <a:pt x="1396" y="922"/>
                  </a:lnTo>
                  <a:lnTo>
                    <a:pt x="1385" y="1021"/>
                  </a:lnTo>
                  <a:lnTo>
                    <a:pt x="1360" y="1117"/>
                  </a:lnTo>
                  <a:lnTo>
                    <a:pt x="1324" y="1208"/>
                  </a:lnTo>
                  <a:lnTo>
                    <a:pt x="1276" y="1294"/>
                  </a:lnTo>
                  <a:lnTo>
                    <a:pt x="1214" y="1374"/>
                  </a:lnTo>
                  <a:lnTo>
                    <a:pt x="1179" y="1411"/>
                  </a:lnTo>
                  <a:lnTo>
                    <a:pt x="1163" y="1424"/>
                  </a:lnTo>
                  <a:lnTo>
                    <a:pt x="1129" y="1438"/>
                  </a:lnTo>
                  <a:lnTo>
                    <a:pt x="1110" y="144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784D9ACA-3161-4BDB-A0D6-363E86CD3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7" y="606"/>
              <a:ext cx="257" cy="100"/>
            </a:xfrm>
            <a:custGeom>
              <a:avLst/>
              <a:gdLst>
                <a:gd name="T0" fmla="*/ 674 w 769"/>
                <a:gd name="T1" fmla="*/ 301 h 301"/>
                <a:gd name="T2" fmla="*/ 657 w 769"/>
                <a:gd name="T3" fmla="*/ 299 h 301"/>
                <a:gd name="T4" fmla="*/ 622 w 769"/>
                <a:gd name="T5" fmla="*/ 285 h 301"/>
                <a:gd name="T6" fmla="*/ 606 w 769"/>
                <a:gd name="T7" fmla="*/ 272 h 301"/>
                <a:gd name="T8" fmla="*/ 586 w 769"/>
                <a:gd name="T9" fmla="*/ 255 h 301"/>
                <a:gd name="T10" fmla="*/ 539 w 769"/>
                <a:gd name="T11" fmla="*/ 225 h 301"/>
                <a:gd name="T12" fmla="*/ 481 w 769"/>
                <a:gd name="T13" fmla="*/ 203 h 301"/>
                <a:gd name="T14" fmla="*/ 418 w 769"/>
                <a:gd name="T15" fmla="*/ 193 h 301"/>
                <a:gd name="T16" fmla="*/ 385 w 769"/>
                <a:gd name="T17" fmla="*/ 191 h 301"/>
                <a:gd name="T18" fmla="*/ 385 w 769"/>
                <a:gd name="T19" fmla="*/ 191 h 301"/>
                <a:gd name="T20" fmla="*/ 351 w 769"/>
                <a:gd name="T21" fmla="*/ 193 h 301"/>
                <a:gd name="T22" fmla="*/ 288 w 769"/>
                <a:gd name="T23" fmla="*/ 203 h 301"/>
                <a:gd name="T24" fmla="*/ 231 w 769"/>
                <a:gd name="T25" fmla="*/ 225 h 301"/>
                <a:gd name="T26" fmla="*/ 182 w 769"/>
                <a:gd name="T27" fmla="*/ 253 h 301"/>
                <a:gd name="T28" fmla="*/ 163 w 769"/>
                <a:gd name="T29" fmla="*/ 272 h 301"/>
                <a:gd name="T30" fmla="*/ 147 w 769"/>
                <a:gd name="T31" fmla="*/ 285 h 301"/>
                <a:gd name="T32" fmla="*/ 112 w 769"/>
                <a:gd name="T33" fmla="*/ 299 h 301"/>
                <a:gd name="T34" fmla="*/ 76 w 769"/>
                <a:gd name="T35" fmla="*/ 299 h 301"/>
                <a:gd name="T36" fmla="*/ 42 w 769"/>
                <a:gd name="T37" fmla="*/ 285 h 301"/>
                <a:gd name="T38" fmla="*/ 26 w 769"/>
                <a:gd name="T39" fmla="*/ 272 h 301"/>
                <a:gd name="T40" fmla="*/ 13 w 769"/>
                <a:gd name="T41" fmla="*/ 258 h 301"/>
                <a:gd name="T42" fmla="*/ 0 w 769"/>
                <a:gd name="T43" fmla="*/ 223 h 301"/>
                <a:gd name="T44" fmla="*/ 0 w 769"/>
                <a:gd name="T45" fmla="*/ 186 h 301"/>
                <a:gd name="T46" fmla="*/ 13 w 769"/>
                <a:gd name="T47" fmla="*/ 151 h 301"/>
                <a:gd name="T48" fmla="*/ 26 w 769"/>
                <a:gd name="T49" fmla="*/ 137 h 301"/>
                <a:gd name="T50" fmla="*/ 61 w 769"/>
                <a:gd name="T51" fmla="*/ 105 h 301"/>
                <a:gd name="T52" fmla="*/ 140 w 769"/>
                <a:gd name="T53" fmla="*/ 55 h 301"/>
                <a:gd name="T54" fmla="*/ 232 w 769"/>
                <a:gd name="T55" fmla="*/ 20 h 301"/>
                <a:gd name="T56" fmla="*/ 331 w 769"/>
                <a:gd name="T57" fmla="*/ 1 h 301"/>
                <a:gd name="T58" fmla="*/ 385 w 769"/>
                <a:gd name="T59" fmla="*/ 0 h 301"/>
                <a:gd name="T60" fmla="*/ 385 w 769"/>
                <a:gd name="T61" fmla="*/ 0 h 301"/>
                <a:gd name="T62" fmla="*/ 436 w 769"/>
                <a:gd name="T63" fmla="*/ 1 h 301"/>
                <a:gd name="T64" fmla="*/ 537 w 769"/>
                <a:gd name="T65" fmla="*/ 20 h 301"/>
                <a:gd name="T66" fmla="*/ 628 w 769"/>
                <a:gd name="T67" fmla="*/ 55 h 301"/>
                <a:gd name="T68" fmla="*/ 708 w 769"/>
                <a:gd name="T69" fmla="*/ 105 h 301"/>
                <a:gd name="T70" fmla="*/ 743 w 769"/>
                <a:gd name="T71" fmla="*/ 137 h 301"/>
                <a:gd name="T72" fmla="*/ 756 w 769"/>
                <a:gd name="T73" fmla="*/ 151 h 301"/>
                <a:gd name="T74" fmla="*/ 769 w 769"/>
                <a:gd name="T75" fmla="*/ 186 h 301"/>
                <a:gd name="T76" fmla="*/ 769 w 769"/>
                <a:gd name="T77" fmla="*/ 223 h 301"/>
                <a:gd name="T78" fmla="*/ 756 w 769"/>
                <a:gd name="T79" fmla="*/ 258 h 301"/>
                <a:gd name="T80" fmla="*/ 743 w 769"/>
                <a:gd name="T81" fmla="*/ 272 h 301"/>
                <a:gd name="T82" fmla="*/ 727 w 769"/>
                <a:gd name="T83" fmla="*/ 285 h 301"/>
                <a:gd name="T84" fmla="*/ 693 w 769"/>
                <a:gd name="T85" fmla="*/ 299 h 301"/>
                <a:gd name="T86" fmla="*/ 674 w 769"/>
                <a:gd name="T87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69" h="301">
                  <a:moveTo>
                    <a:pt x="674" y="301"/>
                  </a:moveTo>
                  <a:lnTo>
                    <a:pt x="657" y="299"/>
                  </a:lnTo>
                  <a:lnTo>
                    <a:pt x="622" y="285"/>
                  </a:lnTo>
                  <a:lnTo>
                    <a:pt x="606" y="272"/>
                  </a:lnTo>
                  <a:lnTo>
                    <a:pt x="586" y="255"/>
                  </a:lnTo>
                  <a:lnTo>
                    <a:pt x="539" y="225"/>
                  </a:lnTo>
                  <a:lnTo>
                    <a:pt x="481" y="203"/>
                  </a:lnTo>
                  <a:lnTo>
                    <a:pt x="418" y="193"/>
                  </a:lnTo>
                  <a:lnTo>
                    <a:pt x="385" y="191"/>
                  </a:lnTo>
                  <a:lnTo>
                    <a:pt x="385" y="191"/>
                  </a:lnTo>
                  <a:lnTo>
                    <a:pt x="351" y="193"/>
                  </a:lnTo>
                  <a:lnTo>
                    <a:pt x="288" y="203"/>
                  </a:lnTo>
                  <a:lnTo>
                    <a:pt x="231" y="225"/>
                  </a:lnTo>
                  <a:lnTo>
                    <a:pt x="182" y="253"/>
                  </a:lnTo>
                  <a:lnTo>
                    <a:pt x="163" y="272"/>
                  </a:lnTo>
                  <a:lnTo>
                    <a:pt x="147" y="285"/>
                  </a:lnTo>
                  <a:lnTo>
                    <a:pt x="112" y="299"/>
                  </a:lnTo>
                  <a:lnTo>
                    <a:pt x="76" y="299"/>
                  </a:lnTo>
                  <a:lnTo>
                    <a:pt x="42" y="285"/>
                  </a:lnTo>
                  <a:lnTo>
                    <a:pt x="26" y="272"/>
                  </a:lnTo>
                  <a:lnTo>
                    <a:pt x="13" y="258"/>
                  </a:lnTo>
                  <a:lnTo>
                    <a:pt x="0" y="223"/>
                  </a:lnTo>
                  <a:lnTo>
                    <a:pt x="0" y="186"/>
                  </a:lnTo>
                  <a:lnTo>
                    <a:pt x="13" y="151"/>
                  </a:lnTo>
                  <a:lnTo>
                    <a:pt x="26" y="137"/>
                  </a:lnTo>
                  <a:lnTo>
                    <a:pt x="61" y="105"/>
                  </a:lnTo>
                  <a:lnTo>
                    <a:pt x="140" y="55"/>
                  </a:lnTo>
                  <a:lnTo>
                    <a:pt x="232" y="20"/>
                  </a:lnTo>
                  <a:lnTo>
                    <a:pt x="331" y="1"/>
                  </a:lnTo>
                  <a:lnTo>
                    <a:pt x="385" y="0"/>
                  </a:lnTo>
                  <a:lnTo>
                    <a:pt x="385" y="0"/>
                  </a:lnTo>
                  <a:lnTo>
                    <a:pt x="436" y="1"/>
                  </a:lnTo>
                  <a:lnTo>
                    <a:pt x="537" y="20"/>
                  </a:lnTo>
                  <a:lnTo>
                    <a:pt x="628" y="55"/>
                  </a:lnTo>
                  <a:lnTo>
                    <a:pt x="708" y="105"/>
                  </a:lnTo>
                  <a:lnTo>
                    <a:pt x="743" y="137"/>
                  </a:lnTo>
                  <a:lnTo>
                    <a:pt x="756" y="151"/>
                  </a:lnTo>
                  <a:lnTo>
                    <a:pt x="769" y="186"/>
                  </a:lnTo>
                  <a:lnTo>
                    <a:pt x="769" y="223"/>
                  </a:lnTo>
                  <a:lnTo>
                    <a:pt x="756" y="258"/>
                  </a:lnTo>
                  <a:lnTo>
                    <a:pt x="743" y="272"/>
                  </a:lnTo>
                  <a:lnTo>
                    <a:pt x="727" y="285"/>
                  </a:lnTo>
                  <a:lnTo>
                    <a:pt x="693" y="299"/>
                  </a:lnTo>
                  <a:lnTo>
                    <a:pt x="674" y="301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729F5B42-BBFE-4C61-B717-7DD1EC470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8" y="1538"/>
              <a:ext cx="334" cy="335"/>
            </a:xfrm>
            <a:custGeom>
              <a:avLst/>
              <a:gdLst>
                <a:gd name="T0" fmla="*/ 910 w 1004"/>
                <a:gd name="T1" fmla="*/ 1005 h 1005"/>
                <a:gd name="T2" fmla="*/ 891 w 1004"/>
                <a:gd name="T3" fmla="*/ 1005 h 1005"/>
                <a:gd name="T4" fmla="*/ 857 w 1004"/>
                <a:gd name="T5" fmla="*/ 991 h 1005"/>
                <a:gd name="T6" fmla="*/ 842 w 1004"/>
                <a:gd name="T7" fmla="*/ 978 h 1005"/>
                <a:gd name="T8" fmla="*/ 27 w 1004"/>
                <a:gd name="T9" fmla="*/ 163 h 1005"/>
                <a:gd name="T10" fmla="*/ 14 w 1004"/>
                <a:gd name="T11" fmla="*/ 149 h 1005"/>
                <a:gd name="T12" fmla="*/ 0 w 1004"/>
                <a:gd name="T13" fmla="*/ 114 h 1005"/>
                <a:gd name="T14" fmla="*/ 0 w 1004"/>
                <a:gd name="T15" fmla="*/ 77 h 1005"/>
                <a:gd name="T16" fmla="*/ 14 w 1004"/>
                <a:gd name="T17" fmla="*/ 42 h 1005"/>
                <a:gd name="T18" fmla="*/ 27 w 1004"/>
                <a:gd name="T19" fmla="*/ 28 h 1005"/>
                <a:gd name="T20" fmla="*/ 42 w 1004"/>
                <a:gd name="T21" fmla="*/ 15 h 1005"/>
                <a:gd name="T22" fmla="*/ 76 w 1004"/>
                <a:gd name="T23" fmla="*/ 0 h 1005"/>
                <a:gd name="T24" fmla="*/ 114 w 1004"/>
                <a:gd name="T25" fmla="*/ 0 h 1005"/>
                <a:gd name="T26" fmla="*/ 148 w 1004"/>
                <a:gd name="T27" fmla="*/ 15 h 1005"/>
                <a:gd name="T28" fmla="*/ 163 w 1004"/>
                <a:gd name="T29" fmla="*/ 28 h 1005"/>
                <a:gd name="T30" fmla="*/ 978 w 1004"/>
                <a:gd name="T31" fmla="*/ 843 h 1005"/>
                <a:gd name="T32" fmla="*/ 991 w 1004"/>
                <a:gd name="T33" fmla="*/ 857 h 1005"/>
                <a:gd name="T34" fmla="*/ 1004 w 1004"/>
                <a:gd name="T35" fmla="*/ 891 h 1005"/>
                <a:gd name="T36" fmla="*/ 1004 w 1004"/>
                <a:gd name="T37" fmla="*/ 929 h 1005"/>
                <a:gd name="T38" fmla="*/ 991 w 1004"/>
                <a:gd name="T39" fmla="*/ 963 h 1005"/>
                <a:gd name="T40" fmla="*/ 978 w 1004"/>
                <a:gd name="T41" fmla="*/ 978 h 1005"/>
                <a:gd name="T42" fmla="*/ 962 w 1004"/>
                <a:gd name="T43" fmla="*/ 991 h 1005"/>
                <a:gd name="T44" fmla="*/ 927 w 1004"/>
                <a:gd name="T45" fmla="*/ 1005 h 1005"/>
                <a:gd name="T46" fmla="*/ 910 w 1004"/>
                <a:gd name="T47" fmla="*/ 1005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4" h="1005">
                  <a:moveTo>
                    <a:pt x="910" y="1005"/>
                  </a:moveTo>
                  <a:lnTo>
                    <a:pt x="891" y="1005"/>
                  </a:lnTo>
                  <a:lnTo>
                    <a:pt x="857" y="991"/>
                  </a:lnTo>
                  <a:lnTo>
                    <a:pt x="842" y="978"/>
                  </a:lnTo>
                  <a:lnTo>
                    <a:pt x="27" y="163"/>
                  </a:lnTo>
                  <a:lnTo>
                    <a:pt x="14" y="149"/>
                  </a:lnTo>
                  <a:lnTo>
                    <a:pt x="0" y="114"/>
                  </a:lnTo>
                  <a:lnTo>
                    <a:pt x="0" y="77"/>
                  </a:lnTo>
                  <a:lnTo>
                    <a:pt x="14" y="42"/>
                  </a:lnTo>
                  <a:lnTo>
                    <a:pt x="27" y="28"/>
                  </a:lnTo>
                  <a:lnTo>
                    <a:pt x="42" y="15"/>
                  </a:lnTo>
                  <a:lnTo>
                    <a:pt x="76" y="0"/>
                  </a:lnTo>
                  <a:lnTo>
                    <a:pt x="114" y="0"/>
                  </a:lnTo>
                  <a:lnTo>
                    <a:pt x="148" y="15"/>
                  </a:lnTo>
                  <a:lnTo>
                    <a:pt x="163" y="28"/>
                  </a:lnTo>
                  <a:lnTo>
                    <a:pt x="978" y="843"/>
                  </a:lnTo>
                  <a:lnTo>
                    <a:pt x="991" y="857"/>
                  </a:lnTo>
                  <a:lnTo>
                    <a:pt x="1004" y="891"/>
                  </a:lnTo>
                  <a:lnTo>
                    <a:pt x="1004" y="929"/>
                  </a:lnTo>
                  <a:lnTo>
                    <a:pt x="991" y="963"/>
                  </a:lnTo>
                  <a:lnTo>
                    <a:pt x="978" y="978"/>
                  </a:lnTo>
                  <a:lnTo>
                    <a:pt x="962" y="991"/>
                  </a:lnTo>
                  <a:lnTo>
                    <a:pt x="927" y="1005"/>
                  </a:lnTo>
                  <a:lnTo>
                    <a:pt x="910" y="100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6FDD0823-8479-42C6-B9B3-C7F4607A4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1538"/>
              <a:ext cx="154" cy="154"/>
            </a:xfrm>
            <a:custGeom>
              <a:avLst/>
              <a:gdLst>
                <a:gd name="T0" fmla="*/ 95 w 461"/>
                <a:gd name="T1" fmla="*/ 462 h 462"/>
                <a:gd name="T2" fmla="*/ 77 w 461"/>
                <a:gd name="T3" fmla="*/ 462 h 462"/>
                <a:gd name="T4" fmla="*/ 42 w 461"/>
                <a:gd name="T5" fmla="*/ 448 h 462"/>
                <a:gd name="T6" fmla="*/ 26 w 461"/>
                <a:gd name="T7" fmla="*/ 435 h 462"/>
                <a:gd name="T8" fmla="*/ 15 w 461"/>
                <a:gd name="T9" fmla="*/ 421 h 462"/>
                <a:gd name="T10" fmla="*/ 0 w 461"/>
                <a:gd name="T11" fmla="*/ 386 h 462"/>
                <a:gd name="T12" fmla="*/ 0 w 461"/>
                <a:gd name="T13" fmla="*/ 349 h 462"/>
                <a:gd name="T14" fmla="*/ 15 w 461"/>
                <a:gd name="T15" fmla="*/ 314 h 462"/>
                <a:gd name="T16" fmla="*/ 26 w 461"/>
                <a:gd name="T17" fmla="*/ 300 h 462"/>
                <a:gd name="T18" fmla="*/ 298 w 461"/>
                <a:gd name="T19" fmla="*/ 28 h 462"/>
                <a:gd name="T20" fmla="*/ 313 w 461"/>
                <a:gd name="T21" fmla="*/ 15 h 462"/>
                <a:gd name="T22" fmla="*/ 347 w 461"/>
                <a:gd name="T23" fmla="*/ 0 h 462"/>
                <a:gd name="T24" fmla="*/ 385 w 461"/>
                <a:gd name="T25" fmla="*/ 0 h 462"/>
                <a:gd name="T26" fmla="*/ 419 w 461"/>
                <a:gd name="T27" fmla="*/ 15 h 462"/>
                <a:gd name="T28" fmla="*/ 434 w 461"/>
                <a:gd name="T29" fmla="*/ 28 h 462"/>
                <a:gd name="T30" fmla="*/ 447 w 461"/>
                <a:gd name="T31" fmla="*/ 42 h 462"/>
                <a:gd name="T32" fmla="*/ 461 w 461"/>
                <a:gd name="T33" fmla="*/ 77 h 462"/>
                <a:gd name="T34" fmla="*/ 461 w 461"/>
                <a:gd name="T35" fmla="*/ 114 h 462"/>
                <a:gd name="T36" fmla="*/ 447 w 461"/>
                <a:gd name="T37" fmla="*/ 149 h 462"/>
                <a:gd name="T38" fmla="*/ 434 w 461"/>
                <a:gd name="T39" fmla="*/ 163 h 462"/>
                <a:gd name="T40" fmla="*/ 163 w 461"/>
                <a:gd name="T41" fmla="*/ 435 h 462"/>
                <a:gd name="T42" fmla="*/ 147 w 461"/>
                <a:gd name="T43" fmla="*/ 448 h 462"/>
                <a:gd name="T44" fmla="*/ 113 w 461"/>
                <a:gd name="T45" fmla="*/ 462 h 462"/>
                <a:gd name="T46" fmla="*/ 95 w 461"/>
                <a:gd name="T47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462">
                  <a:moveTo>
                    <a:pt x="95" y="462"/>
                  </a:moveTo>
                  <a:lnTo>
                    <a:pt x="77" y="462"/>
                  </a:lnTo>
                  <a:lnTo>
                    <a:pt x="42" y="448"/>
                  </a:lnTo>
                  <a:lnTo>
                    <a:pt x="26" y="435"/>
                  </a:lnTo>
                  <a:lnTo>
                    <a:pt x="15" y="421"/>
                  </a:lnTo>
                  <a:lnTo>
                    <a:pt x="0" y="386"/>
                  </a:lnTo>
                  <a:lnTo>
                    <a:pt x="0" y="349"/>
                  </a:lnTo>
                  <a:lnTo>
                    <a:pt x="15" y="314"/>
                  </a:lnTo>
                  <a:lnTo>
                    <a:pt x="26" y="300"/>
                  </a:lnTo>
                  <a:lnTo>
                    <a:pt x="298" y="28"/>
                  </a:lnTo>
                  <a:lnTo>
                    <a:pt x="313" y="15"/>
                  </a:lnTo>
                  <a:lnTo>
                    <a:pt x="347" y="0"/>
                  </a:lnTo>
                  <a:lnTo>
                    <a:pt x="385" y="0"/>
                  </a:lnTo>
                  <a:lnTo>
                    <a:pt x="419" y="15"/>
                  </a:lnTo>
                  <a:lnTo>
                    <a:pt x="434" y="28"/>
                  </a:lnTo>
                  <a:lnTo>
                    <a:pt x="447" y="42"/>
                  </a:lnTo>
                  <a:lnTo>
                    <a:pt x="461" y="77"/>
                  </a:lnTo>
                  <a:lnTo>
                    <a:pt x="461" y="114"/>
                  </a:lnTo>
                  <a:lnTo>
                    <a:pt x="447" y="149"/>
                  </a:lnTo>
                  <a:lnTo>
                    <a:pt x="434" y="163"/>
                  </a:lnTo>
                  <a:lnTo>
                    <a:pt x="163" y="435"/>
                  </a:lnTo>
                  <a:lnTo>
                    <a:pt x="147" y="448"/>
                  </a:lnTo>
                  <a:lnTo>
                    <a:pt x="113" y="462"/>
                  </a:lnTo>
                  <a:lnTo>
                    <a:pt x="95" y="46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5149E758-48B8-4845-8B2D-2739B3992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0" y="1809"/>
              <a:ext cx="83" cy="154"/>
            </a:xfrm>
            <a:custGeom>
              <a:avLst/>
              <a:gdLst>
                <a:gd name="T0" fmla="*/ 153 w 248"/>
                <a:gd name="T1" fmla="*/ 462 h 462"/>
                <a:gd name="T2" fmla="*/ 134 w 248"/>
                <a:gd name="T3" fmla="*/ 461 h 462"/>
                <a:gd name="T4" fmla="*/ 100 w 248"/>
                <a:gd name="T5" fmla="*/ 447 h 462"/>
                <a:gd name="T6" fmla="*/ 85 w 248"/>
                <a:gd name="T7" fmla="*/ 434 h 462"/>
                <a:gd name="T8" fmla="*/ 65 w 248"/>
                <a:gd name="T9" fmla="*/ 413 h 462"/>
                <a:gd name="T10" fmla="*/ 33 w 248"/>
                <a:gd name="T11" fmla="*/ 366 h 462"/>
                <a:gd name="T12" fmla="*/ 12 w 248"/>
                <a:gd name="T13" fmla="*/ 314 h 462"/>
                <a:gd name="T14" fmla="*/ 2 w 248"/>
                <a:gd name="T15" fmla="*/ 259 h 462"/>
                <a:gd name="T16" fmla="*/ 0 w 248"/>
                <a:gd name="T17" fmla="*/ 231 h 462"/>
                <a:gd name="T18" fmla="*/ 2 w 248"/>
                <a:gd name="T19" fmla="*/ 202 h 462"/>
                <a:gd name="T20" fmla="*/ 12 w 248"/>
                <a:gd name="T21" fmla="*/ 147 h 462"/>
                <a:gd name="T22" fmla="*/ 33 w 248"/>
                <a:gd name="T23" fmla="*/ 95 h 462"/>
                <a:gd name="T24" fmla="*/ 65 w 248"/>
                <a:gd name="T25" fmla="*/ 48 h 462"/>
                <a:gd name="T26" fmla="*/ 85 w 248"/>
                <a:gd name="T27" fmla="*/ 28 h 462"/>
                <a:gd name="T28" fmla="*/ 100 w 248"/>
                <a:gd name="T29" fmla="*/ 15 h 462"/>
                <a:gd name="T30" fmla="*/ 134 w 248"/>
                <a:gd name="T31" fmla="*/ 0 h 462"/>
                <a:gd name="T32" fmla="*/ 170 w 248"/>
                <a:gd name="T33" fmla="*/ 0 h 462"/>
                <a:gd name="T34" fmla="*/ 205 w 248"/>
                <a:gd name="T35" fmla="*/ 15 h 462"/>
                <a:gd name="T36" fmla="*/ 221 w 248"/>
                <a:gd name="T37" fmla="*/ 28 h 462"/>
                <a:gd name="T38" fmla="*/ 234 w 248"/>
                <a:gd name="T39" fmla="*/ 42 h 462"/>
                <a:gd name="T40" fmla="*/ 247 w 248"/>
                <a:gd name="T41" fmla="*/ 76 h 462"/>
                <a:gd name="T42" fmla="*/ 247 w 248"/>
                <a:gd name="T43" fmla="*/ 114 h 462"/>
                <a:gd name="T44" fmla="*/ 234 w 248"/>
                <a:gd name="T45" fmla="*/ 148 h 462"/>
                <a:gd name="T46" fmla="*/ 221 w 248"/>
                <a:gd name="T47" fmla="*/ 163 h 462"/>
                <a:gd name="T48" fmla="*/ 208 w 248"/>
                <a:gd name="T49" fmla="*/ 177 h 462"/>
                <a:gd name="T50" fmla="*/ 193 w 248"/>
                <a:gd name="T51" fmla="*/ 212 h 462"/>
                <a:gd name="T52" fmla="*/ 192 w 248"/>
                <a:gd name="T53" fmla="*/ 231 h 462"/>
                <a:gd name="T54" fmla="*/ 193 w 248"/>
                <a:gd name="T55" fmla="*/ 249 h 462"/>
                <a:gd name="T56" fmla="*/ 208 w 248"/>
                <a:gd name="T57" fmla="*/ 284 h 462"/>
                <a:gd name="T58" fmla="*/ 221 w 248"/>
                <a:gd name="T59" fmla="*/ 298 h 462"/>
                <a:gd name="T60" fmla="*/ 234 w 248"/>
                <a:gd name="T61" fmla="*/ 313 h 462"/>
                <a:gd name="T62" fmla="*/ 247 w 248"/>
                <a:gd name="T63" fmla="*/ 347 h 462"/>
                <a:gd name="T64" fmla="*/ 248 w 248"/>
                <a:gd name="T65" fmla="*/ 385 h 462"/>
                <a:gd name="T66" fmla="*/ 234 w 248"/>
                <a:gd name="T67" fmla="*/ 419 h 462"/>
                <a:gd name="T68" fmla="*/ 221 w 248"/>
                <a:gd name="T69" fmla="*/ 434 h 462"/>
                <a:gd name="T70" fmla="*/ 206 w 248"/>
                <a:gd name="T71" fmla="*/ 447 h 462"/>
                <a:gd name="T72" fmla="*/ 170 w 248"/>
                <a:gd name="T73" fmla="*/ 461 h 462"/>
                <a:gd name="T74" fmla="*/ 153 w 248"/>
                <a:gd name="T7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8" h="462">
                  <a:moveTo>
                    <a:pt x="153" y="462"/>
                  </a:moveTo>
                  <a:lnTo>
                    <a:pt x="134" y="461"/>
                  </a:lnTo>
                  <a:lnTo>
                    <a:pt x="100" y="447"/>
                  </a:lnTo>
                  <a:lnTo>
                    <a:pt x="85" y="434"/>
                  </a:lnTo>
                  <a:lnTo>
                    <a:pt x="65" y="413"/>
                  </a:lnTo>
                  <a:lnTo>
                    <a:pt x="33" y="366"/>
                  </a:lnTo>
                  <a:lnTo>
                    <a:pt x="12" y="314"/>
                  </a:lnTo>
                  <a:lnTo>
                    <a:pt x="2" y="259"/>
                  </a:lnTo>
                  <a:lnTo>
                    <a:pt x="0" y="231"/>
                  </a:lnTo>
                  <a:lnTo>
                    <a:pt x="2" y="202"/>
                  </a:lnTo>
                  <a:lnTo>
                    <a:pt x="12" y="147"/>
                  </a:lnTo>
                  <a:lnTo>
                    <a:pt x="33" y="95"/>
                  </a:lnTo>
                  <a:lnTo>
                    <a:pt x="65" y="48"/>
                  </a:lnTo>
                  <a:lnTo>
                    <a:pt x="85" y="28"/>
                  </a:lnTo>
                  <a:lnTo>
                    <a:pt x="100" y="15"/>
                  </a:lnTo>
                  <a:lnTo>
                    <a:pt x="134" y="0"/>
                  </a:lnTo>
                  <a:lnTo>
                    <a:pt x="170" y="0"/>
                  </a:lnTo>
                  <a:lnTo>
                    <a:pt x="205" y="15"/>
                  </a:lnTo>
                  <a:lnTo>
                    <a:pt x="221" y="28"/>
                  </a:lnTo>
                  <a:lnTo>
                    <a:pt x="234" y="42"/>
                  </a:lnTo>
                  <a:lnTo>
                    <a:pt x="247" y="76"/>
                  </a:lnTo>
                  <a:lnTo>
                    <a:pt x="247" y="114"/>
                  </a:lnTo>
                  <a:lnTo>
                    <a:pt x="234" y="148"/>
                  </a:lnTo>
                  <a:lnTo>
                    <a:pt x="221" y="163"/>
                  </a:lnTo>
                  <a:lnTo>
                    <a:pt x="208" y="177"/>
                  </a:lnTo>
                  <a:lnTo>
                    <a:pt x="193" y="212"/>
                  </a:lnTo>
                  <a:lnTo>
                    <a:pt x="192" y="231"/>
                  </a:lnTo>
                  <a:lnTo>
                    <a:pt x="193" y="249"/>
                  </a:lnTo>
                  <a:lnTo>
                    <a:pt x="208" y="284"/>
                  </a:lnTo>
                  <a:lnTo>
                    <a:pt x="221" y="298"/>
                  </a:lnTo>
                  <a:lnTo>
                    <a:pt x="234" y="313"/>
                  </a:lnTo>
                  <a:lnTo>
                    <a:pt x="247" y="347"/>
                  </a:lnTo>
                  <a:lnTo>
                    <a:pt x="248" y="385"/>
                  </a:lnTo>
                  <a:lnTo>
                    <a:pt x="234" y="419"/>
                  </a:lnTo>
                  <a:lnTo>
                    <a:pt x="221" y="434"/>
                  </a:lnTo>
                  <a:lnTo>
                    <a:pt x="206" y="447"/>
                  </a:lnTo>
                  <a:lnTo>
                    <a:pt x="170" y="461"/>
                  </a:lnTo>
                  <a:lnTo>
                    <a:pt x="153" y="46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5EA42F53-8AF4-48E8-A9E9-5F29FB018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5" y="1401"/>
              <a:ext cx="63" cy="64"/>
            </a:xfrm>
            <a:custGeom>
              <a:avLst/>
              <a:gdLst>
                <a:gd name="T0" fmla="*/ 96 w 191"/>
                <a:gd name="T1" fmla="*/ 0 h 190"/>
                <a:gd name="T2" fmla="*/ 76 w 191"/>
                <a:gd name="T3" fmla="*/ 2 h 190"/>
                <a:gd name="T4" fmla="*/ 43 w 191"/>
                <a:gd name="T5" fmla="*/ 16 h 190"/>
                <a:gd name="T6" fmla="*/ 29 w 191"/>
                <a:gd name="T7" fmla="*/ 29 h 190"/>
                <a:gd name="T8" fmla="*/ 16 w 191"/>
                <a:gd name="T9" fmla="*/ 43 h 190"/>
                <a:gd name="T10" fmla="*/ 1 w 191"/>
                <a:gd name="T11" fmla="*/ 78 h 190"/>
                <a:gd name="T12" fmla="*/ 0 w 191"/>
                <a:gd name="T13" fmla="*/ 97 h 190"/>
                <a:gd name="T14" fmla="*/ 1 w 191"/>
                <a:gd name="T15" fmla="*/ 115 h 190"/>
                <a:gd name="T16" fmla="*/ 16 w 191"/>
                <a:gd name="T17" fmla="*/ 150 h 190"/>
                <a:gd name="T18" fmla="*/ 29 w 191"/>
                <a:gd name="T19" fmla="*/ 164 h 190"/>
                <a:gd name="T20" fmla="*/ 43 w 191"/>
                <a:gd name="T21" fmla="*/ 177 h 190"/>
                <a:gd name="T22" fmla="*/ 78 w 191"/>
                <a:gd name="T23" fmla="*/ 190 h 190"/>
                <a:gd name="T24" fmla="*/ 115 w 191"/>
                <a:gd name="T25" fmla="*/ 190 h 190"/>
                <a:gd name="T26" fmla="*/ 150 w 191"/>
                <a:gd name="T27" fmla="*/ 177 h 190"/>
                <a:gd name="T28" fmla="*/ 164 w 191"/>
                <a:gd name="T29" fmla="*/ 164 h 190"/>
                <a:gd name="T30" fmla="*/ 177 w 191"/>
                <a:gd name="T31" fmla="*/ 150 h 190"/>
                <a:gd name="T32" fmla="*/ 190 w 191"/>
                <a:gd name="T33" fmla="*/ 115 h 190"/>
                <a:gd name="T34" fmla="*/ 191 w 191"/>
                <a:gd name="T35" fmla="*/ 97 h 190"/>
                <a:gd name="T36" fmla="*/ 190 w 191"/>
                <a:gd name="T37" fmla="*/ 78 h 190"/>
                <a:gd name="T38" fmla="*/ 177 w 191"/>
                <a:gd name="T39" fmla="*/ 43 h 190"/>
                <a:gd name="T40" fmla="*/ 164 w 191"/>
                <a:gd name="T41" fmla="*/ 29 h 190"/>
                <a:gd name="T42" fmla="*/ 150 w 191"/>
                <a:gd name="T43" fmla="*/ 16 h 190"/>
                <a:gd name="T44" fmla="*/ 115 w 191"/>
                <a:gd name="T45" fmla="*/ 2 h 190"/>
                <a:gd name="T46" fmla="*/ 96 w 191"/>
                <a:gd name="T47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1" h="190">
                  <a:moveTo>
                    <a:pt x="96" y="0"/>
                  </a:moveTo>
                  <a:lnTo>
                    <a:pt x="76" y="2"/>
                  </a:lnTo>
                  <a:lnTo>
                    <a:pt x="43" y="16"/>
                  </a:lnTo>
                  <a:lnTo>
                    <a:pt x="29" y="29"/>
                  </a:lnTo>
                  <a:lnTo>
                    <a:pt x="16" y="43"/>
                  </a:lnTo>
                  <a:lnTo>
                    <a:pt x="1" y="78"/>
                  </a:lnTo>
                  <a:lnTo>
                    <a:pt x="0" y="97"/>
                  </a:lnTo>
                  <a:lnTo>
                    <a:pt x="1" y="115"/>
                  </a:lnTo>
                  <a:lnTo>
                    <a:pt x="16" y="150"/>
                  </a:lnTo>
                  <a:lnTo>
                    <a:pt x="29" y="164"/>
                  </a:lnTo>
                  <a:lnTo>
                    <a:pt x="43" y="177"/>
                  </a:lnTo>
                  <a:lnTo>
                    <a:pt x="78" y="190"/>
                  </a:lnTo>
                  <a:lnTo>
                    <a:pt x="115" y="190"/>
                  </a:lnTo>
                  <a:lnTo>
                    <a:pt x="150" y="177"/>
                  </a:lnTo>
                  <a:lnTo>
                    <a:pt x="164" y="164"/>
                  </a:lnTo>
                  <a:lnTo>
                    <a:pt x="177" y="150"/>
                  </a:lnTo>
                  <a:lnTo>
                    <a:pt x="190" y="115"/>
                  </a:lnTo>
                  <a:lnTo>
                    <a:pt x="191" y="97"/>
                  </a:lnTo>
                  <a:lnTo>
                    <a:pt x="190" y="78"/>
                  </a:lnTo>
                  <a:lnTo>
                    <a:pt x="177" y="43"/>
                  </a:lnTo>
                  <a:lnTo>
                    <a:pt x="164" y="29"/>
                  </a:lnTo>
                  <a:lnTo>
                    <a:pt x="150" y="16"/>
                  </a:lnTo>
                  <a:lnTo>
                    <a:pt x="115" y="2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87E990C8-79DD-497F-A2BA-C84B1AF5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" y="1339"/>
              <a:ext cx="192" cy="191"/>
            </a:xfrm>
            <a:custGeom>
              <a:avLst/>
              <a:gdLst>
                <a:gd name="T0" fmla="*/ 288 w 576"/>
                <a:gd name="T1" fmla="*/ 572 h 572"/>
                <a:gd name="T2" fmla="*/ 260 w 576"/>
                <a:gd name="T3" fmla="*/ 570 h 572"/>
                <a:gd name="T4" fmla="*/ 203 w 576"/>
                <a:gd name="T5" fmla="*/ 560 h 572"/>
                <a:gd name="T6" fmla="*/ 152 w 576"/>
                <a:gd name="T7" fmla="*/ 539 h 572"/>
                <a:gd name="T8" fmla="*/ 106 w 576"/>
                <a:gd name="T9" fmla="*/ 507 h 572"/>
                <a:gd name="T10" fmla="*/ 84 w 576"/>
                <a:gd name="T11" fmla="*/ 487 h 572"/>
                <a:gd name="T12" fmla="*/ 65 w 576"/>
                <a:gd name="T13" fmla="*/ 467 h 572"/>
                <a:gd name="T14" fmla="*/ 34 w 576"/>
                <a:gd name="T15" fmla="*/ 419 h 572"/>
                <a:gd name="T16" fmla="*/ 12 w 576"/>
                <a:gd name="T17" fmla="*/ 367 h 572"/>
                <a:gd name="T18" fmla="*/ 0 w 576"/>
                <a:gd name="T19" fmla="*/ 313 h 572"/>
                <a:gd name="T20" fmla="*/ 0 w 576"/>
                <a:gd name="T21" fmla="*/ 284 h 572"/>
                <a:gd name="T22" fmla="*/ 0 w 576"/>
                <a:gd name="T23" fmla="*/ 255 h 572"/>
                <a:gd name="T24" fmla="*/ 12 w 576"/>
                <a:gd name="T25" fmla="*/ 200 h 572"/>
                <a:gd name="T26" fmla="*/ 34 w 576"/>
                <a:gd name="T27" fmla="*/ 148 h 572"/>
                <a:gd name="T28" fmla="*/ 65 w 576"/>
                <a:gd name="T29" fmla="*/ 101 h 572"/>
                <a:gd name="T30" fmla="*/ 84 w 576"/>
                <a:gd name="T31" fmla="*/ 81 h 572"/>
                <a:gd name="T32" fmla="*/ 106 w 576"/>
                <a:gd name="T33" fmla="*/ 61 h 572"/>
                <a:gd name="T34" fmla="*/ 153 w 576"/>
                <a:gd name="T35" fmla="*/ 30 h 572"/>
                <a:gd name="T36" fmla="*/ 205 w 576"/>
                <a:gd name="T37" fmla="*/ 10 h 572"/>
                <a:gd name="T38" fmla="*/ 260 w 576"/>
                <a:gd name="T39" fmla="*/ 0 h 572"/>
                <a:gd name="T40" fmla="*/ 316 w 576"/>
                <a:gd name="T41" fmla="*/ 0 h 572"/>
                <a:gd name="T42" fmla="*/ 370 w 576"/>
                <a:gd name="T43" fmla="*/ 10 h 572"/>
                <a:gd name="T44" fmla="*/ 424 w 576"/>
                <a:gd name="T45" fmla="*/ 30 h 572"/>
                <a:gd name="T46" fmla="*/ 470 w 576"/>
                <a:gd name="T47" fmla="*/ 61 h 572"/>
                <a:gd name="T48" fmla="*/ 491 w 576"/>
                <a:gd name="T49" fmla="*/ 81 h 572"/>
                <a:gd name="T50" fmla="*/ 512 w 576"/>
                <a:gd name="T51" fmla="*/ 101 h 572"/>
                <a:gd name="T52" fmla="*/ 543 w 576"/>
                <a:gd name="T53" fmla="*/ 148 h 572"/>
                <a:gd name="T54" fmla="*/ 563 w 576"/>
                <a:gd name="T55" fmla="*/ 200 h 572"/>
                <a:gd name="T56" fmla="*/ 575 w 576"/>
                <a:gd name="T57" fmla="*/ 255 h 572"/>
                <a:gd name="T58" fmla="*/ 576 w 576"/>
                <a:gd name="T59" fmla="*/ 284 h 572"/>
                <a:gd name="T60" fmla="*/ 575 w 576"/>
                <a:gd name="T61" fmla="*/ 313 h 572"/>
                <a:gd name="T62" fmla="*/ 563 w 576"/>
                <a:gd name="T63" fmla="*/ 369 h 572"/>
                <a:gd name="T64" fmla="*/ 542 w 576"/>
                <a:gd name="T65" fmla="*/ 419 h 572"/>
                <a:gd name="T66" fmla="*/ 512 w 576"/>
                <a:gd name="T67" fmla="*/ 467 h 572"/>
                <a:gd name="T68" fmla="*/ 491 w 576"/>
                <a:gd name="T69" fmla="*/ 487 h 572"/>
                <a:gd name="T70" fmla="*/ 471 w 576"/>
                <a:gd name="T71" fmla="*/ 507 h 572"/>
                <a:gd name="T72" fmla="*/ 424 w 576"/>
                <a:gd name="T73" fmla="*/ 539 h 572"/>
                <a:gd name="T74" fmla="*/ 372 w 576"/>
                <a:gd name="T75" fmla="*/ 560 h 572"/>
                <a:gd name="T76" fmla="*/ 317 w 576"/>
                <a:gd name="T77" fmla="*/ 570 h 572"/>
                <a:gd name="T78" fmla="*/ 288 w 576"/>
                <a:gd name="T79" fmla="*/ 572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76" h="572">
                  <a:moveTo>
                    <a:pt x="288" y="572"/>
                  </a:moveTo>
                  <a:lnTo>
                    <a:pt x="260" y="570"/>
                  </a:lnTo>
                  <a:lnTo>
                    <a:pt x="203" y="560"/>
                  </a:lnTo>
                  <a:lnTo>
                    <a:pt x="152" y="539"/>
                  </a:lnTo>
                  <a:lnTo>
                    <a:pt x="106" y="507"/>
                  </a:lnTo>
                  <a:lnTo>
                    <a:pt x="84" y="487"/>
                  </a:lnTo>
                  <a:lnTo>
                    <a:pt x="65" y="467"/>
                  </a:lnTo>
                  <a:lnTo>
                    <a:pt x="34" y="419"/>
                  </a:lnTo>
                  <a:lnTo>
                    <a:pt x="12" y="367"/>
                  </a:lnTo>
                  <a:lnTo>
                    <a:pt x="0" y="313"/>
                  </a:lnTo>
                  <a:lnTo>
                    <a:pt x="0" y="284"/>
                  </a:lnTo>
                  <a:lnTo>
                    <a:pt x="0" y="255"/>
                  </a:lnTo>
                  <a:lnTo>
                    <a:pt x="12" y="200"/>
                  </a:lnTo>
                  <a:lnTo>
                    <a:pt x="34" y="148"/>
                  </a:lnTo>
                  <a:lnTo>
                    <a:pt x="65" y="101"/>
                  </a:lnTo>
                  <a:lnTo>
                    <a:pt x="84" y="81"/>
                  </a:lnTo>
                  <a:lnTo>
                    <a:pt x="106" y="61"/>
                  </a:lnTo>
                  <a:lnTo>
                    <a:pt x="153" y="30"/>
                  </a:lnTo>
                  <a:lnTo>
                    <a:pt x="205" y="10"/>
                  </a:lnTo>
                  <a:lnTo>
                    <a:pt x="260" y="0"/>
                  </a:lnTo>
                  <a:lnTo>
                    <a:pt x="316" y="0"/>
                  </a:lnTo>
                  <a:lnTo>
                    <a:pt x="370" y="10"/>
                  </a:lnTo>
                  <a:lnTo>
                    <a:pt x="424" y="30"/>
                  </a:lnTo>
                  <a:lnTo>
                    <a:pt x="470" y="61"/>
                  </a:lnTo>
                  <a:lnTo>
                    <a:pt x="491" y="81"/>
                  </a:lnTo>
                  <a:lnTo>
                    <a:pt x="512" y="101"/>
                  </a:lnTo>
                  <a:lnTo>
                    <a:pt x="543" y="148"/>
                  </a:lnTo>
                  <a:lnTo>
                    <a:pt x="563" y="200"/>
                  </a:lnTo>
                  <a:lnTo>
                    <a:pt x="575" y="255"/>
                  </a:lnTo>
                  <a:lnTo>
                    <a:pt x="576" y="284"/>
                  </a:lnTo>
                  <a:lnTo>
                    <a:pt x="575" y="313"/>
                  </a:lnTo>
                  <a:lnTo>
                    <a:pt x="563" y="369"/>
                  </a:lnTo>
                  <a:lnTo>
                    <a:pt x="542" y="419"/>
                  </a:lnTo>
                  <a:lnTo>
                    <a:pt x="512" y="467"/>
                  </a:lnTo>
                  <a:lnTo>
                    <a:pt x="491" y="487"/>
                  </a:lnTo>
                  <a:lnTo>
                    <a:pt x="471" y="507"/>
                  </a:lnTo>
                  <a:lnTo>
                    <a:pt x="424" y="539"/>
                  </a:lnTo>
                  <a:lnTo>
                    <a:pt x="372" y="560"/>
                  </a:lnTo>
                  <a:lnTo>
                    <a:pt x="317" y="570"/>
                  </a:lnTo>
                  <a:lnTo>
                    <a:pt x="288" y="57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98E6638F-EB06-47E5-918D-B82EAF72D3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3" y="977"/>
              <a:ext cx="192" cy="191"/>
            </a:xfrm>
            <a:custGeom>
              <a:avLst/>
              <a:gdLst>
                <a:gd name="T0" fmla="*/ 287 w 575"/>
                <a:gd name="T1" fmla="*/ 189 h 573"/>
                <a:gd name="T2" fmla="*/ 268 w 575"/>
                <a:gd name="T3" fmla="*/ 190 h 573"/>
                <a:gd name="T4" fmla="*/ 234 w 575"/>
                <a:gd name="T5" fmla="*/ 204 h 573"/>
                <a:gd name="T6" fmla="*/ 219 w 575"/>
                <a:gd name="T7" fmla="*/ 217 h 573"/>
                <a:gd name="T8" fmla="*/ 206 w 575"/>
                <a:gd name="T9" fmla="*/ 232 h 573"/>
                <a:gd name="T10" fmla="*/ 192 w 575"/>
                <a:gd name="T11" fmla="*/ 266 h 573"/>
                <a:gd name="T12" fmla="*/ 192 w 575"/>
                <a:gd name="T13" fmla="*/ 304 h 573"/>
                <a:gd name="T14" fmla="*/ 206 w 575"/>
                <a:gd name="T15" fmla="*/ 338 h 573"/>
                <a:gd name="T16" fmla="*/ 219 w 575"/>
                <a:gd name="T17" fmla="*/ 353 h 573"/>
                <a:gd name="T18" fmla="*/ 234 w 575"/>
                <a:gd name="T19" fmla="*/ 366 h 573"/>
                <a:gd name="T20" fmla="*/ 268 w 575"/>
                <a:gd name="T21" fmla="*/ 379 h 573"/>
                <a:gd name="T22" fmla="*/ 306 w 575"/>
                <a:gd name="T23" fmla="*/ 379 h 573"/>
                <a:gd name="T24" fmla="*/ 340 w 575"/>
                <a:gd name="T25" fmla="*/ 366 h 573"/>
                <a:gd name="T26" fmla="*/ 355 w 575"/>
                <a:gd name="T27" fmla="*/ 353 h 573"/>
                <a:gd name="T28" fmla="*/ 368 w 575"/>
                <a:gd name="T29" fmla="*/ 338 h 573"/>
                <a:gd name="T30" fmla="*/ 382 w 575"/>
                <a:gd name="T31" fmla="*/ 304 h 573"/>
                <a:gd name="T32" fmla="*/ 382 w 575"/>
                <a:gd name="T33" fmla="*/ 285 h 573"/>
                <a:gd name="T34" fmla="*/ 382 w 575"/>
                <a:gd name="T35" fmla="*/ 266 h 573"/>
                <a:gd name="T36" fmla="*/ 368 w 575"/>
                <a:gd name="T37" fmla="*/ 232 h 573"/>
                <a:gd name="T38" fmla="*/ 355 w 575"/>
                <a:gd name="T39" fmla="*/ 217 h 573"/>
                <a:gd name="T40" fmla="*/ 340 w 575"/>
                <a:gd name="T41" fmla="*/ 204 h 573"/>
                <a:gd name="T42" fmla="*/ 306 w 575"/>
                <a:gd name="T43" fmla="*/ 190 h 573"/>
                <a:gd name="T44" fmla="*/ 287 w 575"/>
                <a:gd name="T45" fmla="*/ 189 h 573"/>
                <a:gd name="T46" fmla="*/ 287 w 575"/>
                <a:gd name="T47" fmla="*/ 573 h 573"/>
                <a:gd name="T48" fmla="*/ 258 w 575"/>
                <a:gd name="T49" fmla="*/ 572 h 573"/>
                <a:gd name="T50" fmla="*/ 202 w 575"/>
                <a:gd name="T51" fmla="*/ 562 h 573"/>
                <a:gd name="T52" fmla="*/ 150 w 575"/>
                <a:gd name="T53" fmla="*/ 540 h 573"/>
                <a:gd name="T54" fmla="*/ 104 w 575"/>
                <a:gd name="T55" fmla="*/ 508 h 573"/>
                <a:gd name="T56" fmla="*/ 82 w 575"/>
                <a:gd name="T57" fmla="*/ 488 h 573"/>
                <a:gd name="T58" fmla="*/ 62 w 575"/>
                <a:gd name="T59" fmla="*/ 466 h 573"/>
                <a:gd name="T60" fmla="*/ 32 w 575"/>
                <a:gd name="T61" fmla="*/ 419 h 573"/>
                <a:gd name="T62" fmla="*/ 10 w 575"/>
                <a:gd name="T63" fmla="*/ 367 h 573"/>
                <a:gd name="T64" fmla="*/ 0 w 575"/>
                <a:gd name="T65" fmla="*/ 312 h 573"/>
                <a:gd name="T66" fmla="*/ 0 w 575"/>
                <a:gd name="T67" fmla="*/ 258 h 573"/>
                <a:gd name="T68" fmla="*/ 10 w 575"/>
                <a:gd name="T69" fmla="*/ 203 h 573"/>
                <a:gd name="T70" fmla="*/ 32 w 575"/>
                <a:gd name="T71" fmla="*/ 151 h 573"/>
                <a:gd name="T72" fmla="*/ 62 w 575"/>
                <a:gd name="T73" fmla="*/ 104 h 573"/>
                <a:gd name="T74" fmla="*/ 82 w 575"/>
                <a:gd name="T75" fmla="*/ 82 h 573"/>
                <a:gd name="T76" fmla="*/ 104 w 575"/>
                <a:gd name="T77" fmla="*/ 62 h 573"/>
                <a:gd name="T78" fmla="*/ 152 w 575"/>
                <a:gd name="T79" fmla="*/ 32 h 573"/>
                <a:gd name="T80" fmla="*/ 203 w 575"/>
                <a:gd name="T81" fmla="*/ 11 h 573"/>
                <a:gd name="T82" fmla="*/ 258 w 575"/>
                <a:gd name="T83" fmla="*/ 0 h 573"/>
                <a:gd name="T84" fmla="*/ 314 w 575"/>
                <a:gd name="T85" fmla="*/ 0 h 573"/>
                <a:gd name="T86" fmla="*/ 370 w 575"/>
                <a:gd name="T87" fmla="*/ 11 h 573"/>
                <a:gd name="T88" fmla="*/ 422 w 575"/>
                <a:gd name="T89" fmla="*/ 32 h 573"/>
                <a:gd name="T90" fmla="*/ 470 w 575"/>
                <a:gd name="T91" fmla="*/ 62 h 573"/>
                <a:gd name="T92" fmla="*/ 490 w 575"/>
                <a:gd name="T93" fmla="*/ 82 h 573"/>
                <a:gd name="T94" fmla="*/ 510 w 575"/>
                <a:gd name="T95" fmla="*/ 102 h 573"/>
                <a:gd name="T96" fmla="*/ 542 w 575"/>
                <a:gd name="T97" fmla="*/ 150 h 573"/>
                <a:gd name="T98" fmla="*/ 563 w 575"/>
                <a:gd name="T99" fmla="*/ 202 h 573"/>
                <a:gd name="T100" fmla="*/ 573 w 575"/>
                <a:gd name="T101" fmla="*/ 256 h 573"/>
                <a:gd name="T102" fmla="*/ 575 w 575"/>
                <a:gd name="T103" fmla="*/ 285 h 573"/>
                <a:gd name="T104" fmla="*/ 573 w 575"/>
                <a:gd name="T105" fmla="*/ 314 h 573"/>
                <a:gd name="T106" fmla="*/ 563 w 575"/>
                <a:gd name="T107" fmla="*/ 369 h 573"/>
                <a:gd name="T108" fmla="*/ 542 w 575"/>
                <a:gd name="T109" fmla="*/ 420 h 573"/>
                <a:gd name="T110" fmla="*/ 510 w 575"/>
                <a:gd name="T111" fmla="*/ 468 h 573"/>
                <a:gd name="T112" fmla="*/ 490 w 575"/>
                <a:gd name="T113" fmla="*/ 488 h 573"/>
                <a:gd name="T114" fmla="*/ 470 w 575"/>
                <a:gd name="T115" fmla="*/ 508 h 573"/>
                <a:gd name="T116" fmla="*/ 422 w 575"/>
                <a:gd name="T117" fmla="*/ 540 h 573"/>
                <a:gd name="T118" fmla="*/ 370 w 575"/>
                <a:gd name="T119" fmla="*/ 562 h 573"/>
                <a:gd name="T120" fmla="*/ 316 w 575"/>
                <a:gd name="T121" fmla="*/ 572 h 573"/>
                <a:gd name="T122" fmla="*/ 287 w 575"/>
                <a:gd name="T123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5" h="573">
                  <a:moveTo>
                    <a:pt x="287" y="189"/>
                  </a:moveTo>
                  <a:lnTo>
                    <a:pt x="268" y="190"/>
                  </a:lnTo>
                  <a:lnTo>
                    <a:pt x="234" y="204"/>
                  </a:lnTo>
                  <a:lnTo>
                    <a:pt x="219" y="217"/>
                  </a:lnTo>
                  <a:lnTo>
                    <a:pt x="206" y="232"/>
                  </a:lnTo>
                  <a:lnTo>
                    <a:pt x="192" y="266"/>
                  </a:lnTo>
                  <a:lnTo>
                    <a:pt x="192" y="304"/>
                  </a:lnTo>
                  <a:lnTo>
                    <a:pt x="206" y="338"/>
                  </a:lnTo>
                  <a:lnTo>
                    <a:pt x="219" y="353"/>
                  </a:lnTo>
                  <a:lnTo>
                    <a:pt x="234" y="366"/>
                  </a:lnTo>
                  <a:lnTo>
                    <a:pt x="268" y="379"/>
                  </a:lnTo>
                  <a:lnTo>
                    <a:pt x="306" y="379"/>
                  </a:lnTo>
                  <a:lnTo>
                    <a:pt x="340" y="366"/>
                  </a:lnTo>
                  <a:lnTo>
                    <a:pt x="355" y="353"/>
                  </a:lnTo>
                  <a:lnTo>
                    <a:pt x="368" y="338"/>
                  </a:lnTo>
                  <a:lnTo>
                    <a:pt x="382" y="304"/>
                  </a:lnTo>
                  <a:lnTo>
                    <a:pt x="382" y="285"/>
                  </a:lnTo>
                  <a:lnTo>
                    <a:pt x="382" y="266"/>
                  </a:lnTo>
                  <a:lnTo>
                    <a:pt x="368" y="232"/>
                  </a:lnTo>
                  <a:lnTo>
                    <a:pt x="355" y="217"/>
                  </a:lnTo>
                  <a:lnTo>
                    <a:pt x="340" y="204"/>
                  </a:lnTo>
                  <a:lnTo>
                    <a:pt x="306" y="190"/>
                  </a:lnTo>
                  <a:lnTo>
                    <a:pt x="287" y="189"/>
                  </a:lnTo>
                  <a:close/>
                  <a:moveTo>
                    <a:pt x="287" y="573"/>
                  </a:moveTo>
                  <a:lnTo>
                    <a:pt x="258" y="572"/>
                  </a:lnTo>
                  <a:lnTo>
                    <a:pt x="202" y="562"/>
                  </a:lnTo>
                  <a:lnTo>
                    <a:pt x="150" y="540"/>
                  </a:lnTo>
                  <a:lnTo>
                    <a:pt x="104" y="508"/>
                  </a:lnTo>
                  <a:lnTo>
                    <a:pt x="82" y="488"/>
                  </a:lnTo>
                  <a:lnTo>
                    <a:pt x="62" y="466"/>
                  </a:lnTo>
                  <a:lnTo>
                    <a:pt x="32" y="419"/>
                  </a:lnTo>
                  <a:lnTo>
                    <a:pt x="10" y="367"/>
                  </a:lnTo>
                  <a:lnTo>
                    <a:pt x="0" y="312"/>
                  </a:lnTo>
                  <a:lnTo>
                    <a:pt x="0" y="258"/>
                  </a:lnTo>
                  <a:lnTo>
                    <a:pt x="10" y="203"/>
                  </a:lnTo>
                  <a:lnTo>
                    <a:pt x="32" y="151"/>
                  </a:lnTo>
                  <a:lnTo>
                    <a:pt x="62" y="104"/>
                  </a:lnTo>
                  <a:lnTo>
                    <a:pt x="82" y="82"/>
                  </a:lnTo>
                  <a:lnTo>
                    <a:pt x="104" y="62"/>
                  </a:lnTo>
                  <a:lnTo>
                    <a:pt x="152" y="32"/>
                  </a:lnTo>
                  <a:lnTo>
                    <a:pt x="203" y="11"/>
                  </a:lnTo>
                  <a:lnTo>
                    <a:pt x="258" y="0"/>
                  </a:lnTo>
                  <a:lnTo>
                    <a:pt x="314" y="0"/>
                  </a:lnTo>
                  <a:lnTo>
                    <a:pt x="370" y="11"/>
                  </a:lnTo>
                  <a:lnTo>
                    <a:pt x="422" y="32"/>
                  </a:lnTo>
                  <a:lnTo>
                    <a:pt x="470" y="62"/>
                  </a:lnTo>
                  <a:lnTo>
                    <a:pt x="490" y="82"/>
                  </a:lnTo>
                  <a:lnTo>
                    <a:pt x="510" y="102"/>
                  </a:lnTo>
                  <a:lnTo>
                    <a:pt x="542" y="150"/>
                  </a:lnTo>
                  <a:lnTo>
                    <a:pt x="563" y="202"/>
                  </a:lnTo>
                  <a:lnTo>
                    <a:pt x="573" y="256"/>
                  </a:lnTo>
                  <a:lnTo>
                    <a:pt x="575" y="285"/>
                  </a:lnTo>
                  <a:lnTo>
                    <a:pt x="573" y="314"/>
                  </a:lnTo>
                  <a:lnTo>
                    <a:pt x="563" y="369"/>
                  </a:lnTo>
                  <a:lnTo>
                    <a:pt x="542" y="420"/>
                  </a:lnTo>
                  <a:lnTo>
                    <a:pt x="510" y="468"/>
                  </a:lnTo>
                  <a:lnTo>
                    <a:pt x="490" y="488"/>
                  </a:lnTo>
                  <a:lnTo>
                    <a:pt x="470" y="508"/>
                  </a:lnTo>
                  <a:lnTo>
                    <a:pt x="422" y="540"/>
                  </a:lnTo>
                  <a:lnTo>
                    <a:pt x="370" y="562"/>
                  </a:lnTo>
                  <a:lnTo>
                    <a:pt x="316" y="572"/>
                  </a:lnTo>
                  <a:lnTo>
                    <a:pt x="287" y="573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09F6A0D1-9D20-416D-9615-503586E26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9" y="678"/>
              <a:ext cx="63" cy="63"/>
            </a:xfrm>
            <a:custGeom>
              <a:avLst/>
              <a:gdLst>
                <a:gd name="T0" fmla="*/ 95 w 190"/>
                <a:gd name="T1" fmla="*/ 0 h 190"/>
                <a:gd name="T2" fmla="*/ 77 w 190"/>
                <a:gd name="T3" fmla="*/ 1 h 190"/>
                <a:gd name="T4" fmla="*/ 42 w 190"/>
                <a:gd name="T5" fmla="*/ 16 h 190"/>
                <a:gd name="T6" fmla="*/ 28 w 190"/>
                <a:gd name="T7" fmla="*/ 29 h 190"/>
                <a:gd name="T8" fmla="*/ 15 w 190"/>
                <a:gd name="T9" fmla="*/ 43 h 190"/>
                <a:gd name="T10" fmla="*/ 0 w 190"/>
                <a:gd name="T11" fmla="*/ 78 h 190"/>
                <a:gd name="T12" fmla="*/ 0 w 190"/>
                <a:gd name="T13" fmla="*/ 115 h 190"/>
                <a:gd name="T14" fmla="*/ 15 w 190"/>
                <a:gd name="T15" fmla="*/ 150 h 190"/>
                <a:gd name="T16" fmla="*/ 28 w 190"/>
                <a:gd name="T17" fmla="*/ 164 h 190"/>
                <a:gd name="T18" fmla="*/ 42 w 190"/>
                <a:gd name="T19" fmla="*/ 177 h 190"/>
                <a:gd name="T20" fmla="*/ 77 w 190"/>
                <a:gd name="T21" fmla="*/ 190 h 190"/>
                <a:gd name="T22" fmla="*/ 114 w 190"/>
                <a:gd name="T23" fmla="*/ 190 h 190"/>
                <a:gd name="T24" fmla="*/ 149 w 190"/>
                <a:gd name="T25" fmla="*/ 177 h 190"/>
                <a:gd name="T26" fmla="*/ 163 w 190"/>
                <a:gd name="T27" fmla="*/ 164 h 190"/>
                <a:gd name="T28" fmla="*/ 176 w 190"/>
                <a:gd name="T29" fmla="*/ 150 h 190"/>
                <a:gd name="T30" fmla="*/ 190 w 190"/>
                <a:gd name="T31" fmla="*/ 115 h 190"/>
                <a:gd name="T32" fmla="*/ 190 w 190"/>
                <a:gd name="T33" fmla="*/ 78 h 190"/>
                <a:gd name="T34" fmla="*/ 176 w 190"/>
                <a:gd name="T35" fmla="*/ 43 h 190"/>
                <a:gd name="T36" fmla="*/ 163 w 190"/>
                <a:gd name="T37" fmla="*/ 29 h 190"/>
                <a:gd name="T38" fmla="*/ 149 w 190"/>
                <a:gd name="T39" fmla="*/ 16 h 190"/>
                <a:gd name="T40" fmla="*/ 114 w 190"/>
                <a:gd name="T41" fmla="*/ 1 h 190"/>
                <a:gd name="T42" fmla="*/ 95 w 190"/>
                <a:gd name="T43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0" h="190">
                  <a:moveTo>
                    <a:pt x="95" y="0"/>
                  </a:moveTo>
                  <a:lnTo>
                    <a:pt x="77" y="1"/>
                  </a:lnTo>
                  <a:lnTo>
                    <a:pt x="42" y="16"/>
                  </a:lnTo>
                  <a:lnTo>
                    <a:pt x="28" y="29"/>
                  </a:lnTo>
                  <a:lnTo>
                    <a:pt x="15" y="43"/>
                  </a:lnTo>
                  <a:lnTo>
                    <a:pt x="0" y="78"/>
                  </a:lnTo>
                  <a:lnTo>
                    <a:pt x="0" y="115"/>
                  </a:lnTo>
                  <a:lnTo>
                    <a:pt x="15" y="150"/>
                  </a:lnTo>
                  <a:lnTo>
                    <a:pt x="28" y="164"/>
                  </a:lnTo>
                  <a:lnTo>
                    <a:pt x="42" y="177"/>
                  </a:lnTo>
                  <a:lnTo>
                    <a:pt x="77" y="190"/>
                  </a:lnTo>
                  <a:lnTo>
                    <a:pt x="114" y="190"/>
                  </a:lnTo>
                  <a:lnTo>
                    <a:pt x="149" y="177"/>
                  </a:lnTo>
                  <a:lnTo>
                    <a:pt x="163" y="164"/>
                  </a:lnTo>
                  <a:lnTo>
                    <a:pt x="176" y="150"/>
                  </a:lnTo>
                  <a:lnTo>
                    <a:pt x="190" y="115"/>
                  </a:lnTo>
                  <a:lnTo>
                    <a:pt x="190" y="78"/>
                  </a:lnTo>
                  <a:lnTo>
                    <a:pt x="176" y="43"/>
                  </a:lnTo>
                  <a:lnTo>
                    <a:pt x="163" y="29"/>
                  </a:lnTo>
                  <a:lnTo>
                    <a:pt x="149" y="16"/>
                  </a:lnTo>
                  <a:lnTo>
                    <a:pt x="114" y="1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BCE9BF20-DD88-4CF1-898B-58AEC8136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5" y="615"/>
              <a:ext cx="191" cy="191"/>
            </a:xfrm>
            <a:custGeom>
              <a:avLst/>
              <a:gdLst>
                <a:gd name="T0" fmla="*/ 286 w 573"/>
                <a:gd name="T1" fmla="*/ 573 h 573"/>
                <a:gd name="T2" fmla="*/ 258 w 573"/>
                <a:gd name="T3" fmla="*/ 572 h 573"/>
                <a:gd name="T4" fmla="*/ 201 w 573"/>
                <a:gd name="T5" fmla="*/ 560 h 573"/>
                <a:gd name="T6" fmla="*/ 151 w 573"/>
                <a:gd name="T7" fmla="*/ 540 h 573"/>
                <a:gd name="T8" fmla="*/ 104 w 573"/>
                <a:gd name="T9" fmla="*/ 509 h 573"/>
                <a:gd name="T10" fmla="*/ 83 w 573"/>
                <a:gd name="T11" fmla="*/ 488 h 573"/>
                <a:gd name="T12" fmla="*/ 63 w 573"/>
                <a:gd name="T13" fmla="*/ 467 h 573"/>
                <a:gd name="T14" fmla="*/ 32 w 573"/>
                <a:gd name="T15" fmla="*/ 419 h 573"/>
                <a:gd name="T16" fmla="*/ 10 w 573"/>
                <a:gd name="T17" fmla="*/ 367 h 573"/>
                <a:gd name="T18" fmla="*/ 0 w 573"/>
                <a:gd name="T19" fmla="*/ 313 h 573"/>
                <a:gd name="T20" fmla="*/ 0 w 573"/>
                <a:gd name="T21" fmla="*/ 258 h 573"/>
                <a:gd name="T22" fmla="*/ 10 w 573"/>
                <a:gd name="T23" fmla="*/ 203 h 573"/>
                <a:gd name="T24" fmla="*/ 32 w 573"/>
                <a:gd name="T25" fmla="*/ 151 h 573"/>
                <a:gd name="T26" fmla="*/ 63 w 573"/>
                <a:gd name="T27" fmla="*/ 103 h 573"/>
                <a:gd name="T28" fmla="*/ 83 w 573"/>
                <a:gd name="T29" fmla="*/ 81 h 573"/>
                <a:gd name="T30" fmla="*/ 104 w 573"/>
                <a:gd name="T31" fmla="*/ 62 h 573"/>
                <a:gd name="T32" fmla="*/ 151 w 573"/>
                <a:gd name="T33" fmla="*/ 32 h 573"/>
                <a:gd name="T34" fmla="*/ 203 w 573"/>
                <a:gd name="T35" fmla="*/ 10 h 573"/>
                <a:gd name="T36" fmla="*/ 259 w 573"/>
                <a:gd name="T37" fmla="*/ 0 h 573"/>
                <a:gd name="T38" fmla="*/ 314 w 573"/>
                <a:gd name="T39" fmla="*/ 0 h 573"/>
                <a:gd name="T40" fmla="*/ 370 w 573"/>
                <a:gd name="T41" fmla="*/ 10 h 573"/>
                <a:gd name="T42" fmla="*/ 422 w 573"/>
                <a:gd name="T43" fmla="*/ 32 h 573"/>
                <a:gd name="T44" fmla="*/ 469 w 573"/>
                <a:gd name="T45" fmla="*/ 62 h 573"/>
                <a:gd name="T46" fmla="*/ 489 w 573"/>
                <a:gd name="T47" fmla="*/ 81 h 573"/>
                <a:gd name="T48" fmla="*/ 510 w 573"/>
                <a:gd name="T49" fmla="*/ 103 h 573"/>
                <a:gd name="T50" fmla="*/ 541 w 573"/>
                <a:gd name="T51" fmla="*/ 151 h 573"/>
                <a:gd name="T52" fmla="*/ 563 w 573"/>
                <a:gd name="T53" fmla="*/ 203 h 573"/>
                <a:gd name="T54" fmla="*/ 573 w 573"/>
                <a:gd name="T55" fmla="*/ 257 h 573"/>
                <a:gd name="T56" fmla="*/ 573 w 573"/>
                <a:gd name="T57" fmla="*/ 313 h 573"/>
                <a:gd name="T58" fmla="*/ 563 w 573"/>
                <a:gd name="T59" fmla="*/ 367 h 573"/>
                <a:gd name="T60" fmla="*/ 541 w 573"/>
                <a:gd name="T61" fmla="*/ 419 h 573"/>
                <a:gd name="T62" fmla="*/ 510 w 573"/>
                <a:gd name="T63" fmla="*/ 467 h 573"/>
                <a:gd name="T64" fmla="*/ 489 w 573"/>
                <a:gd name="T65" fmla="*/ 488 h 573"/>
                <a:gd name="T66" fmla="*/ 469 w 573"/>
                <a:gd name="T67" fmla="*/ 509 h 573"/>
                <a:gd name="T68" fmla="*/ 422 w 573"/>
                <a:gd name="T69" fmla="*/ 540 h 573"/>
                <a:gd name="T70" fmla="*/ 370 w 573"/>
                <a:gd name="T71" fmla="*/ 560 h 573"/>
                <a:gd name="T72" fmla="*/ 315 w 573"/>
                <a:gd name="T73" fmla="*/ 572 h 573"/>
                <a:gd name="T74" fmla="*/ 286 w 573"/>
                <a:gd name="T75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73" h="573">
                  <a:moveTo>
                    <a:pt x="286" y="573"/>
                  </a:moveTo>
                  <a:lnTo>
                    <a:pt x="258" y="572"/>
                  </a:lnTo>
                  <a:lnTo>
                    <a:pt x="201" y="560"/>
                  </a:lnTo>
                  <a:lnTo>
                    <a:pt x="151" y="540"/>
                  </a:lnTo>
                  <a:lnTo>
                    <a:pt x="104" y="509"/>
                  </a:lnTo>
                  <a:lnTo>
                    <a:pt x="83" y="488"/>
                  </a:lnTo>
                  <a:lnTo>
                    <a:pt x="63" y="467"/>
                  </a:lnTo>
                  <a:lnTo>
                    <a:pt x="32" y="419"/>
                  </a:lnTo>
                  <a:lnTo>
                    <a:pt x="10" y="367"/>
                  </a:lnTo>
                  <a:lnTo>
                    <a:pt x="0" y="313"/>
                  </a:lnTo>
                  <a:lnTo>
                    <a:pt x="0" y="258"/>
                  </a:lnTo>
                  <a:lnTo>
                    <a:pt x="10" y="203"/>
                  </a:lnTo>
                  <a:lnTo>
                    <a:pt x="32" y="151"/>
                  </a:lnTo>
                  <a:lnTo>
                    <a:pt x="63" y="103"/>
                  </a:lnTo>
                  <a:lnTo>
                    <a:pt x="83" y="81"/>
                  </a:lnTo>
                  <a:lnTo>
                    <a:pt x="104" y="62"/>
                  </a:lnTo>
                  <a:lnTo>
                    <a:pt x="151" y="32"/>
                  </a:lnTo>
                  <a:lnTo>
                    <a:pt x="203" y="10"/>
                  </a:lnTo>
                  <a:lnTo>
                    <a:pt x="259" y="0"/>
                  </a:lnTo>
                  <a:lnTo>
                    <a:pt x="314" y="0"/>
                  </a:lnTo>
                  <a:lnTo>
                    <a:pt x="370" y="10"/>
                  </a:lnTo>
                  <a:lnTo>
                    <a:pt x="422" y="32"/>
                  </a:lnTo>
                  <a:lnTo>
                    <a:pt x="469" y="62"/>
                  </a:lnTo>
                  <a:lnTo>
                    <a:pt x="489" y="81"/>
                  </a:lnTo>
                  <a:lnTo>
                    <a:pt x="510" y="103"/>
                  </a:lnTo>
                  <a:lnTo>
                    <a:pt x="541" y="151"/>
                  </a:lnTo>
                  <a:lnTo>
                    <a:pt x="563" y="203"/>
                  </a:lnTo>
                  <a:lnTo>
                    <a:pt x="573" y="257"/>
                  </a:lnTo>
                  <a:lnTo>
                    <a:pt x="573" y="313"/>
                  </a:lnTo>
                  <a:lnTo>
                    <a:pt x="563" y="367"/>
                  </a:lnTo>
                  <a:lnTo>
                    <a:pt x="541" y="419"/>
                  </a:lnTo>
                  <a:lnTo>
                    <a:pt x="510" y="467"/>
                  </a:lnTo>
                  <a:lnTo>
                    <a:pt x="489" y="488"/>
                  </a:lnTo>
                  <a:lnTo>
                    <a:pt x="469" y="509"/>
                  </a:lnTo>
                  <a:lnTo>
                    <a:pt x="422" y="540"/>
                  </a:lnTo>
                  <a:lnTo>
                    <a:pt x="370" y="560"/>
                  </a:lnTo>
                  <a:lnTo>
                    <a:pt x="315" y="572"/>
                  </a:lnTo>
                  <a:lnTo>
                    <a:pt x="286" y="57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F457692-894F-4CFB-9CFD-BD06EF186E47}"/>
              </a:ext>
            </a:extLst>
          </p:cNvPr>
          <p:cNvSpPr/>
          <p:nvPr/>
        </p:nvSpPr>
        <p:spPr>
          <a:xfrm>
            <a:off x="2910029" y="583240"/>
            <a:ext cx="522090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srgbClr val="44546A">
                    <a:lumMod val="75000"/>
                  </a:srgbClr>
                </a:solidFill>
              </a:rPr>
              <a:t>로그인</a:t>
            </a:r>
            <a:r>
              <a:rPr lang="en-US" altLang="ko-KR" sz="700" kern="0" dirty="0">
                <a:solidFill>
                  <a:srgbClr val="44546A">
                    <a:lumMod val="75000"/>
                  </a:srgbClr>
                </a:solidFill>
              </a:rPr>
              <a:t>     </a:t>
            </a:r>
          </a:p>
        </p:txBody>
      </p:sp>
      <p:sp>
        <p:nvSpPr>
          <p:cNvPr id="51" name="Freeform 9">
            <a:extLst>
              <a:ext uri="{FF2B5EF4-FFF2-40B4-BE49-F238E27FC236}">
                <a16:creationId xmlns:a16="http://schemas.microsoft.com/office/drawing/2014/main" id="{577F0E36-728D-4C96-BF20-A9019611C618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2" name="Freeform 6">
            <a:extLst>
              <a:ext uri="{FF2B5EF4-FFF2-40B4-BE49-F238E27FC236}">
                <a16:creationId xmlns:a16="http://schemas.microsoft.com/office/drawing/2014/main" id="{4FAF016A-ACB5-4094-B485-F635C34A22D8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7947794-1407-4887-A470-0172CE60E031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960DA50-FDE9-4CA7-B610-F07A58B3F2D3}"/>
              </a:ext>
            </a:extLst>
          </p:cNvPr>
          <p:cNvSpPr/>
          <p:nvPr/>
        </p:nvSpPr>
        <p:spPr>
          <a:xfrm>
            <a:off x="252026" y="292814"/>
            <a:ext cx="1130438" cy="95474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>
                    <a:lumMod val="75000"/>
                  </a:srgbClr>
                </a:solidFill>
                <a:latin typeface="Old English Text MT" panose="03040902040508030806" pitchFamily="66" charset="0"/>
              </a:rPr>
              <a:t>Cooking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>
                    <a:lumMod val="75000"/>
                  </a:srgbClr>
                </a:solidFill>
                <a:latin typeface="Old English Text MT" panose="03040902040508030806" pitchFamily="66" charset="0"/>
              </a:rPr>
              <a:t>Lord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24EA05E6-0BA1-4284-B3CC-6348660EA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484" y="1615775"/>
            <a:ext cx="3209925" cy="175260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0ECFB648-D7BE-4F11-9891-A3E3BA621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927" y="3582154"/>
            <a:ext cx="3009900" cy="173355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A6D46A1A-94D2-4185-8BC5-92D37C8CE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186" y="915015"/>
            <a:ext cx="2428634" cy="5247995"/>
          </a:xfrm>
          <a:prstGeom prst="rect">
            <a:avLst/>
          </a:prstGeom>
        </p:spPr>
      </p:pic>
      <p:pic>
        <p:nvPicPr>
          <p:cNvPr id="58" name="그림 57" descr="텍스트이(가) 표시된 사진&#10;&#10;자동 생성된 설명">
            <a:extLst>
              <a:ext uri="{FF2B5EF4-FFF2-40B4-BE49-F238E27FC236}">
                <a16:creationId xmlns:a16="http://schemas.microsoft.com/office/drawing/2014/main" id="{F887D6B2-0419-4C5A-971B-E8E36A36DD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53" b="91847" l="8676" r="89498">
                        <a14:foregroundMark x1="10274" y1="21343" x2="10731" y2="19424"/>
                        <a14:foregroundMark x1="18950" y1="18705" x2="18950" y2="18705"/>
                        <a14:foregroundMark x1="10046" y1="21343" x2="10046" y2="21343"/>
                        <a14:foregroundMark x1="10046" y1="21343" x2="10046" y2="22062"/>
                        <a14:foregroundMark x1="10274" y1="21583" x2="10274" y2="21583"/>
                        <a14:foregroundMark x1="9361" y1="21103" x2="9361" y2="21103"/>
                        <a14:foregroundMark x1="8904" y1="21343" x2="9817" y2="21103"/>
                        <a14:foregroundMark x1="19863" y1="19664" x2="17808" y2="19904"/>
                        <a14:foregroundMark x1="69178" y1="88249" x2="80365" y2="91847"/>
                        <a14:foregroundMark x1="80365" y1="91847" x2="84475" y2="892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6" y="4899584"/>
            <a:ext cx="991533" cy="94399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CB1F564-9B62-4EC9-98CB-05FD7E39AA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6656" y="975916"/>
            <a:ext cx="2160054" cy="520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66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6">
            <a:extLst>
              <a:ext uri="{FF2B5EF4-FFF2-40B4-BE49-F238E27FC236}">
                <a16:creationId xmlns:a16="http://schemas.microsoft.com/office/drawing/2014/main" id="{402AE300-9A27-4959-BB50-A7314763CE48}"/>
              </a:ext>
            </a:extLst>
          </p:cNvPr>
          <p:cNvSpPr/>
          <p:nvPr/>
        </p:nvSpPr>
        <p:spPr>
          <a:xfrm rot="5400000" flipV="1">
            <a:off x="2971753" y="-2283988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d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7CAAEF8-32E0-42A2-8D00-5DE4269A6E3A}"/>
              </a:ext>
            </a:extLst>
          </p:cNvPr>
          <p:cNvSpPr/>
          <p:nvPr/>
        </p:nvSpPr>
        <p:spPr>
          <a:xfrm rot="10800000" flipV="1">
            <a:off x="616322" y="3062180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</a:endParaRP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F813FEFE-70EF-4A35-B798-E15AEE6FF18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05079" y="705607"/>
            <a:ext cx="699081" cy="660490"/>
            <a:chOff x="1793" y="226"/>
            <a:chExt cx="4094" cy="3868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2A1E467D-B642-43FB-B55D-F0710360F6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1705"/>
              <a:ext cx="2847" cy="2357"/>
            </a:xfrm>
            <a:custGeom>
              <a:avLst/>
              <a:gdLst>
                <a:gd name="T0" fmla="*/ 0 w 8541"/>
                <a:gd name="T1" fmla="*/ 7068 h 7071"/>
                <a:gd name="T2" fmla="*/ 23 w 8541"/>
                <a:gd name="T3" fmla="*/ 7071 h 7071"/>
                <a:gd name="T4" fmla="*/ 209 w 8541"/>
                <a:gd name="T5" fmla="*/ 7070 h 7071"/>
                <a:gd name="T6" fmla="*/ 411 w 8541"/>
                <a:gd name="T7" fmla="*/ 7052 h 7071"/>
                <a:gd name="T8" fmla="*/ 681 w 8541"/>
                <a:gd name="T9" fmla="*/ 7010 h 7071"/>
                <a:gd name="T10" fmla="*/ 1017 w 8541"/>
                <a:gd name="T11" fmla="*/ 6934 h 7071"/>
                <a:gd name="T12" fmla="*/ 1315 w 8541"/>
                <a:gd name="T13" fmla="*/ 6849 h 7071"/>
                <a:gd name="T14" fmla="*/ 1534 w 8541"/>
                <a:gd name="T15" fmla="*/ 6777 h 7071"/>
                <a:gd name="T16" fmla="*/ 1768 w 8541"/>
                <a:gd name="T17" fmla="*/ 6691 h 7071"/>
                <a:gd name="T18" fmla="*/ 2020 w 8541"/>
                <a:gd name="T19" fmla="*/ 6591 h 7071"/>
                <a:gd name="T20" fmla="*/ 2288 w 8541"/>
                <a:gd name="T21" fmla="*/ 6475 h 7071"/>
                <a:gd name="T22" fmla="*/ 2572 w 8541"/>
                <a:gd name="T23" fmla="*/ 6341 h 7071"/>
                <a:gd name="T24" fmla="*/ 2874 w 8541"/>
                <a:gd name="T25" fmla="*/ 6190 h 7071"/>
                <a:gd name="T26" fmla="*/ 3191 w 8541"/>
                <a:gd name="T27" fmla="*/ 6018 h 7071"/>
                <a:gd name="T28" fmla="*/ 3525 w 8541"/>
                <a:gd name="T29" fmla="*/ 5827 h 7071"/>
                <a:gd name="T30" fmla="*/ 3875 w 8541"/>
                <a:gd name="T31" fmla="*/ 5614 h 7071"/>
                <a:gd name="T32" fmla="*/ 4242 w 8541"/>
                <a:gd name="T33" fmla="*/ 5378 h 7071"/>
                <a:gd name="T34" fmla="*/ 4625 w 8541"/>
                <a:gd name="T35" fmla="*/ 5117 h 7071"/>
                <a:gd name="T36" fmla="*/ 5025 w 8541"/>
                <a:gd name="T37" fmla="*/ 4831 h 7071"/>
                <a:gd name="T38" fmla="*/ 5441 w 8541"/>
                <a:gd name="T39" fmla="*/ 4519 h 7071"/>
                <a:gd name="T40" fmla="*/ 5873 w 8541"/>
                <a:gd name="T41" fmla="*/ 4180 h 7071"/>
                <a:gd name="T42" fmla="*/ 6322 w 8541"/>
                <a:gd name="T43" fmla="*/ 3811 h 7071"/>
                <a:gd name="T44" fmla="*/ 6786 w 8541"/>
                <a:gd name="T45" fmla="*/ 3412 h 7071"/>
                <a:gd name="T46" fmla="*/ 7268 w 8541"/>
                <a:gd name="T47" fmla="*/ 2983 h 7071"/>
                <a:gd name="T48" fmla="*/ 7765 w 8541"/>
                <a:gd name="T49" fmla="*/ 2521 h 7071"/>
                <a:gd name="T50" fmla="*/ 8277 w 8541"/>
                <a:gd name="T51" fmla="*/ 2026 h 7071"/>
                <a:gd name="T52" fmla="*/ 8541 w 8541"/>
                <a:gd name="T53" fmla="*/ 1764 h 7071"/>
                <a:gd name="T54" fmla="*/ 6776 w 8541"/>
                <a:gd name="T55" fmla="*/ 0 h 7071"/>
                <a:gd name="T56" fmla="*/ 2485 w 8541"/>
                <a:gd name="T57" fmla="*/ 4291 h 7071"/>
                <a:gd name="T58" fmla="*/ 1452 w 8541"/>
                <a:gd name="T59" fmla="*/ 5324 h 7071"/>
                <a:gd name="T60" fmla="*/ 1315 w 8541"/>
                <a:gd name="T61" fmla="*/ 5463 h 7071"/>
                <a:gd name="T62" fmla="*/ 1047 w 8541"/>
                <a:gd name="T63" fmla="*/ 5755 h 7071"/>
                <a:gd name="T64" fmla="*/ 792 w 8541"/>
                <a:gd name="T65" fmla="*/ 6052 h 7071"/>
                <a:gd name="T66" fmla="*/ 559 w 8541"/>
                <a:gd name="T67" fmla="*/ 6337 h 7071"/>
                <a:gd name="T68" fmla="*/ 91 w 8541"/>
                <a:gd name="T69" fmla="*/ 6941 h 7071"/>
                <a:gd name="T70" fmla="*/ 0 w 8541"/>
                <a:gd name="T71" fmla="*/ 7068 h 7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41" h="7071">
                  <a:moveTo>
                    <a:pt x="0" y="7068"/>
                  </a:moveTo>
                  <a:lnTo>
                    <a:pt x="23" y="7071"/>
                  </a:lnTo>
                  <a:lnTo>
                    <a:pt x="209" y="7070"/>
                  </a:lnTo>
                  <a:lnTo>
                    <a:pt x="411" y="7052"/>
                  </a:lnTo>
                  <a:lnTo>
                    <a:pt x="681" y="7010"/>
                  </a:lnTo>
                  <a:lnTo>
                    <a:pt x="1017" y="6934"/>
                  </a:lnTo>
                  <a:lnTo>
                    <a:pt x="1315" y="6849"/>
                  </a:lnTo>
                  <a:lnTo>
                    <a:pt x="1534" y="6777"/>
                  </a:lnTo>
                  <a:lnTo>
                    <a:pt x="1768" y="6691"/>
                  </a:lnTo>
                  <a:lnTo>
                    <a:pt x="2020" y="6591"/>
                  </a:lnTo>
                  <a:lnTo>
                    <a:pt x="2288" y="6475"/>
                  </a:lnTo>
                  <a:lnTo>
                    <a:pt x="2572" y="6341"/>
                  </a:lnTo>
                  <a:lnTo>
                    <a:pt x="2874" y="6190"/>
                  </a:lnTo>
                  <a:lnTo>
                    <a:pt x="3191" y="6018"/>
                  </a:lnTo>
                  <a:lnTo>
                    <a:pt x="3525" y="5827"/>
                  </a:lnTo>
                  <a:lnTo>
                    <a:pt x="3875" y="5614"/>
                  </a:lnTo>
                  <a:lnTo>
                    <a:pt x="4242" y="5378"/>
                  </a:lnTo>
                  <a:lnTo>
                    <a:pt x="4625" y="5117"/>
                  </a:lnTo>
                  <a:lnTo>
                    <a:pt x="5025" y="4831"/>
                  </a:lnTo>
                  <a:lnTo>
                    <a:pt x="5441" y="4519"/>
                  </a:lnTo>
                  <a:lnTo>
                    <a:pt x="5873" y="4180"/>
                  </a:lnTo>
                  <a:lnTo>
                    <a:pt x="6322" y="3811"/>
                  </a:lnTo>
                  <a:lnTo>
                    <a:pt x="6786" y="3412"/>
                  </a:lnTo>
                  <a:lnTo>
                    <a:pt x="7268" y="2983"/>
                  </a:lnTo>
                  <a:lnTo>
                    <a:pt x="7765" y="2521"/>
                  </a:lnTo>
                  <a:lnTo>
                    <a:pt x="8277" y="2026"/>
                  </a:lnTo>
                  <a:lnTo>
                    <a:pt x="8541" y="1764"/>
                  </a:lnTo>
                  <a:lnTo>
                    <a:pt x="6776" y="0"/>
                  </a:lnTo>
                  <a:lnTo>
                    <a:pt x="2485" y="4291"/>
                  </a:lnTo>
                  <a:lnTo>
                    <a:pt x="1452" y="5324"/>
                  </a:lnTo>
                  <a:lnTo>
                    <a:pt x="1315" y="5463"/>
                  </a:lnTo>
                  <a:lnTo>
                    <a:pt x="1047" y="5755"/>
                  </a:lnTo>
                  <a:lnTo>
                    <a:pt x="792" y="6052"/>
                  </a:lnTo>
                  <a:lnTo>
                    <a:pt x="559" y="6337"/>
                  </a:lnTo>
                  <a:lnTo>
                    <a:pt x="91" y="6941"/>
                  </a:lnTo>
                  <a:lnTo>
                    <a:pt x="0" y="706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7D82B945-3D28-4A1A-977F-73830AF709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5" y="1705"/>
              <a:ext cx="2847" cy="2356"/>
            </a:xfrm>
            <a:custGeom>
              <a:avLst/>
              <a:gdLst>
                <a:gd name="T0" fmla="*/ 0 w 8541"/>
                <a:gd name="T1" fmla="*/ 7068 h 7068"/>
                <a:gd name="T2" fmla="*/ 28 w 8541"/>
                <a:gd name="T3" fmla="*/ 7029 h 7068"/>
                <a:gd name="T4" fmla="*/ 270 w 8541"/>
                <a:gd name="T5" fmla="*/ 6705 h 7068"/>
                <a:gd name="T6" fmla="*/ 566 w 8541"/>
                <a:gd name="T7" fmla="*/ 6327 h 7068"/>
                <a:gd name="T8" fmla="*/ 798 w 8541"/>
                <a:gd name="T9" fmla="*/ 6044 h 7068"/>
                <a:gd name="T10" fmla="*/ 1051 w 8541"/>
                <a:gd name="T11" fmla="*/ 5751 h 7068"/>
                <a:gd name="T12" fmla="*/ 1316 w 8541"/>
                <a:gd name="T13" fmla="*/ 5461 h 7068"/>
                <a:gd name="T14" fmla="*/ 1452 w 8541"/>
                <a:gd name="T15" fmla="*/ 5324 h 7068"/>
                <a:gd name="T16" fmla="*/ 2485 w 8541"/>
                <a:gd name="T17" fmla="*/ 4291 h 7068"/>
                <a:gd name="T18" fmla="*/ 6776 w 8541"/>
                <a:gd name="T19" fmla="*/ 0 h 7068"/>
                <a:gd name="T20" fmla="*/ 6776 w 8541"/>
                <a:gd name="T21" fmla="*/ 0 h 7068"/>
                <a:gd name="T22" fmla="*/ 2485 w 8541"/>
                <a:gd name="T23" fmla="*/ 4291 h 7068"/>
                <a:gd name="T24" fmla="*/ 1452 w 8541"/>
                <a:gd name="T25" fmla="*/ 5324 h 7068"/>
                <a:gd name="T26" fmla="*/ 1316 w 8541"/>
                <a:gd name="T27" fmla="*/ 5461 h 7068"/>
                <a:gd name="T28" fmla="*/ 1051 w 8541"/>
                <a:gd name="T29" fmla="*/ 5751 h 7068"/>
                <a:gd name="T30" fmla="*/ 798 w 8541"/>
                <a:gd name="T31" fmla="*/ 6044 h 7068"/>
                <a:gd name="T32" fmla="*/ 566 w 8541"/>
                <a:gd name="T33" fmla="*/ 6327 h 7068"/>
                <a:gd name="T34" fmla="*/ 270 w 8541"/>
                <a:gd name="T35" fmla="*/ 6705 h 7068"/>
                <a:gd name="T36" fmla="*/ 28 w 8541"/>
                <a:gd name="T37" fmla="*/ 7029 h 7068"/>
                <a:gd name="T38" fmla="*/ 0 w 8541"/>
                <a:gd name="T39" fmla="*/ 7068 h 7068"/>
                <a:gd name="T40" fmla="*/ 0 w 8541"/>
                <a:gd name="T41" fmla="*/ 7068 h 7068"/>
                <a:gd name="T42" fmla="*/ 8541 w 8541"/>
                <a:gd name="T43" fmla="*/ 1765 h 7068"/>
                <a:gd name="T44" fmla="*/ 8541 w 8541"/>
                <a:gd name="T45" fmla="*/ 1764 h 7068"/>
                <a:gd name="T46" fmla="*/ 0 w 8541"/>
                <a:gd name="T47" fmla="*/ 7068 h 7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541" h="7068">
                  <a:moveTo>
                    <a:pt x="0" y="7068"/>
                  </a:moveTo>
                  <a:lnTo>
                    <a:pt x="28" y="7029"/>
                  </a:lnTo>
                  <a:lnTo>
                    <a:pt x="270" y="6705"/>
                  </a:lnTo>
                  <a:lnTo>
                    <a:pt x="566" y="6327"/>
                  </a:lnTo>
                  <a:lnTo>
                    <a:pt x="798" y="6044"/>
                  </a:lnTo>
                  <a:lnTo>
                    <a:pt x="1051" y="5751"/>
                  </a:lnTo>
                  <a:lnTo>
                    <a:pt x="1316" y="5461"/>
                  </a:lnTo>
                  <a:lnTo>
                    <a:pt x="1452" y="5324"/>
                  </a:lnTo>
                  <a:lnTo>
                    <a:pt x="2485" y="4291"/>
                  </a:lnTo>
                  <a:lnTo>
                    <a:pt x="6776" y="0"/>
                  </a:lnTo>
                  <a:lnTo>
                    <a:pt x="6776" y="0"/>
                  </a:lnTo>
                  <a:lnTo>
                    <a:pt x="2485" y="4291"/>
                  </a:lnTo>
                  <a:lnTo>
                    <a:pt x="1452" y="5324"/>
                  </a:lnTo>
                  <a:lnTo>
                    <a:pt x="1316" y="5461"/>
                  </a:lnTo>
                  <a:lnTo>
                    <a:pt x="1051" y="5751"/>
                  </a:lnTo>
                  <a:lnTo>
                    <a:pt x="798" y="6044"/>
                  </a:lnTo>
                  <a:lnTo>
                    <a:pt x="566" y="6327"/>
                  </a:lnTo>
                  <a:lnTo>
                    <a:pt x="270" y="6705"/>
                  </a:lnTo>
                  <a:lnTo>
                    <a:pt x="28" y="7029"/>
                  </a:lnTo>
                  <a:lnTo>
                    <a:pt x="0" y="7068"/>
                  </a:lnTo>
                  <a:close/>
                  <a:moveTo>
                    <a:pt x="0" y="7068"/>
                  </a:moveTo>
                  <a:lnTo>
                    <a:pt x="8541" y="1765"/>
                  </a:lnTo>
                  <a:lnTo>
                    <a:pt x="8541" y="1764"/>
                  </a:lnTo>
                  <a:lnTo>
                    <a:pt x="0" y="7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9554D9FE-EEAC-4115-997B-69E8F1367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1705"/>
              <a:ext cx="2847" cy="2357"/>
            </a:xfrm>
            <a:custGeom>
              <a:avLst/>
              <a:gdLst>
                <a:gd name="T0" fmla="*/ 100 w 8541"/>
                <a:gd name="T1" fmla="*/ 7071 h 7071"/>
                <a:gd name="T2" fmla="*/ 16 w 8541"/>
                <a:gd name="T3" fmla="*/ 7070 h 7071"/>
                <a:gd name="T4" fmla="*/ 0 w 8541"/>
                <a:gd name="T5" fmla="*/ 7068 h 7071"/>
                <a:gd name="T6" fmla="*/ 0 w 8541"/>
                <a:gd name="T7" fmla="*/ 7068 h 7071"/>
                <a:gd name="T8" fmla="*/ 0 w 8541"/>
                <a:gd name="T9" fmla="*/ 7068 h 7071"/>
                <a:gd name="T10" fmla="*/ 0 w 8541"/>
                <a:gd name="T11" fmla="*/ 7068 h 7071"/>
                <a:gd name="T12" fmla="*/ 28 w 8541"/>
                <a:gd name="T13" fmla="*/ 7029 h 7071"/>
                <a:gd name="T14" fmla="*/ 270 w 8541"/>
                <a:gd name="T15" fmla="*/ 6705 h 7071"/>
                <a:gd name="T16" fmla="*/ 566 w 8541"/>
                <a:gd name="T17" fmla="*/ 6327 h 7071"/>
                <a:gd name="T18" fmla="*/ 798 w 8541"/>
                <a:gd name="T19" fmla="*/ 6044 h 7071"/>
                <a:gd name="T20" fmla="*/ 1051 w 8541"/>
                <a:gd name="T21" fmla="*/ 5751 h 7071"/>
                <a:gd name="T22" fmla="*/ 1316 w 8541"/>
                <a:gd name="T23" fmla="*/ 5461 h 7071"/>
                <a:gd name="T24" fmla="*/ 1452 w 8541"/>
                <a:gd name="T25" fmla="*/ 5324 h 7071"/>
                <a:gd name="T26" fmla="*/ 2485 w 8541"/>
                <a:gd name="T27" fmla="*/ 4291 h 7071"/>
                <a:gd name="T28" fmla="*/ 6776 w 8541"/>
                <a:gd name="T29" fmla="*/ 0 h 7071"/>
                <a:gd name="T30" fmla="*/ 8541 w 8541"/>
                <a:gd name="T31" fmla="*/ 1764 h 7071"/>
                <a:gd name="T32" fmla="*/ 8541 w 8541"/>
                <a:gd name="T33" fmla="*/ 1764 h 7071"/>
                <a:gd name="T34" fmla="*/ 8541 w 8541"/>
                <a:gd name="T35" fmla="*/ 1764 h 7071"/>
                <a:gd name="T36" fmla="*/ 8541 w 8541"/>
                <a:gd name="T37" fmla="*/ 1764 h 7071"/>
                <a:gd name="T38" fmla="*/ 7046 w 8541"/>
                <a:gd name="T39" fmla="*/ 272 h 7071"/>
                <a:gd name="T40" fmla="*/ 2756 w 8541"/>
                <a:gd name="T41" fmla="*/ 4563 h 7071"/>
                <a:gd name="T42" fmla="*/ 1722 w 8541"/>
                <a:gd name="T43" fmla="*/ 5597 h 7071"/>
                <a:gd name="T44" fmla="*/ 1633 w 8541"/>
                <a:gd name="T45" fmla="*/ 5687 h 7071"/>
                <a:gd name="T46" fmla="*/ 1455 w 8541"/>
                <a:gd name="T47" fmla="*/ 5877 h 7071"/>
                <a:gd name="T48" fmla="*/ 1193 w 8541"/>
                <a:gd name="T49" fmla="*/ 6171 h 7071"/>
                <a:gd name="T50" fmla="*/ 873 w 8541"/>
                <a:gd name="T51" fmla="*/ 6555 h 7071"/>
                <a:gd name="T52" fmla="*/ 601 w 8541"/>
                <a:gd name="T53" fmla="*/ 6898 h 7071"/>
                <a:gd name="T54" fmla="*/ 493 w 8541"/>
                <a:gd name="T55" fmla="*/ 7041 h 7071"/>
                <a:gd name="T56" fmla="*/ 363 w 8541"/>
                <a:gd name="T57" fmla="*/ 7057 h 7071"/>
                <a:gd name="T58" fmla="*/ 166 w 8541"/>
                <a:gd name="T59" fmla="*/ 7071 h 7071"/>
                <a:gd name="T60" fmla="*/ 100 w 8541"/>
                <a:gd name="T61" fmla="*/ 7071 h 7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541" h="7071">
                  <a:moveTo>
                    <a:pt x="100" y="7071"/>
                  </a:moveTo>
                  <a:lnTo>
                    <a:pt x="16" y="7070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28" y="7029"/>
                  </a:lnTo>
                  <a:lnTo>
                    <a:pt x="270" y="6705"/>
                  </a:lnTo>
                  <a:lnTo>
                    <a:pt x="566" y="6327"/>
                  </a:lnTo>
                  <a:lnTo>
                    <a:pt x="798" y="6044"/>
                  </a:lnTo>
                  <a:lnTo>
                    <a:pt x="1051" y="5751"/>
                  </a:lnTo>
                  <a:lnTo>
                    <a:pt x="1316" y="5461"/>
                  </a:lnTo>
                  <a:lnTo>
                    <a:pt x="1452" y="5324"/>
                  </a:lnTo>
                  <a:lnTo>
                    <a:pt x="2485" y="4291"/>
                  </a:lnTo>
                  <a:lnTo>
                    <a:pt x="6776" y="0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7046" y="272"/>
                  </a:lnTo>
                  <a:lnTo>
                    <a:pt x="2756" y="4563"/>
                  </a:lnTo>
                  <a:lnTo>
                    <a:pt x="1722" y="5597"/>
                  </a:lnTo>
                  <a:lnTo>
                    <a:pt x="1633" y="5687"/>
                  </a:lnTo>
                  <a:lnTo>
                    <a:pt x="1455" y="5877"/>
                  </a:lnTo>
                  <a:lnTo>
                    <a:pt x="1193" y="6171"/>
                  </a:lnTo>
                  <a:lnTo>
                    <a:pt x="873" y="6555"/>
                  </a:lnTo>
                  <a:lnTo>
                    <a:pt x="601" y="6898"/>
                  </a:lnTo>
                  <a:lnTo>
                    <a:pt x="493" y="7041"/>
                  </a:lnTo>
                  <a:lnTo>
                    <a:pt x="363" y="7057"/>
                  </a:lnTo>
                  <a:lnTo>
                    <a:pt x="166" y="7071"/>
                  </a:lnTo>
                  <a:lnTo>
                    <a:pt x="100" y="7071"/>
                  </a:lnTo>
                  <a:close/>
                </a:path>
              </a:pathLst>
            </a:custGeom>
            <a:solidFill>
              <a:srgbClr val="EA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3FDBD047-F3B6-4024-AF30-477801A9B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2202"/>
              <a:ext cx="561" cy="561"/>
            </a:xfrm>
            <a:custGeom>
              <a:avLst/>
              <a:gdLst>
                <a:gd name="T0" fmla="*/ 228 w 1683"/>
                <a:gd name="T1" fmla="*/ 1683 h 1683"/>
                <a:gd name="T2" fmla="*/ 1683 w 1683"/>
                <a:gd name="T3" fmla="*/ 230 h 1683"/>
                <a:gd name="T4" fmla="*/ 1452 w 1683"/>
                <a:gd name="T5" fmla="*/ 0 h 1683"/>
                <a:gd name="T6" fmla="*/ 0 w 1683"/>
                <a:gd name="T7" fmla="*/ 1454 h 1683"/>
                <a:gd name="T8" fmla="*/ 228 w 1683"/>
                <a:gd name="T9" fmla="*/ 1683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3" h="1683">
                  <a:moveTo>
                    <a:pt x="228" y="1683"/>
                  </a:moveTo>
                  <a:lnTo>
                    <a:pt x="1683" y="230"/>
                  </a:lnTo>
                  <a:lnTo>
                    <a:pt x="1452" y="0"/>
                  </a:lnTo>
                  <a:lnTo>
                    <a:pt x="0" y="1454"/>
                  </a:lnTo>
                  <a:lnTo>
                    <a:pt x="228" y="16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6324E85E-072B-4044-8618-0DAF5EC48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2674"/>
              <a:ext cx="2331" cy="1387"/>
            </a:xfrm>
            <a:custGeom>
              <a:avLst/>
              <a:gdLst>
                <a:gd name="T0" fmla="*/ 884 w 6992"/>
                <a:gd name="T1" fmla="*/ 3688 h 4163"/>
                <a:gd name="T2" fmla="*/ 1894 w 6992"/>
                <a:gd name="T3" fmla="*/ 3324 h 4163"/>
                <a:gd name="T4" fmla="*/ 3083 w 6992"/>
                <a:gd name="T5" fmla="*/ 2732 h 4163"/>
                <a:gd name="T6" fmla="*/ 3672 w 6992"/>
                <a:gd name="T7" fmla="*/ 2365 h 4163"/>
                <a:gd name="T8" fmla="*/ 4307 w 6992"/>
                <a:gd name="T9" fmla="*/ 1966 h 4163"/>
                <a:gd name="T10" fmla="*/ 4897 w 6992"/>
                <a:gd name="T11" fmla="*/ 1531 h 4163"/>
                <a:gd name="T12" fmla="*/ 5440 w 6992"/>
                <a:gd name="T13" fmla="*/ 1128 h 4163"/>
                <a:gd name="T14" fmla="*/ 6312 w 6992"/>
                <a:gd name="T15" fmla="*/ 409 h 4163"/>
                <a:gd name="T16" fmla="*/ 6774 w 6992"/>
                <a:gd name="T17" fmla="*/ 0 h 4163"/>
                <a:gd name="T18" fmla="*/ 6992 w 6992"/>
                <a:gd name="T19" fmla="*/ 157 h 4163"/>
                <a:gd name="T20" fmla="*/ 6948 w 6992"/>
                <a:gd name="T21" fmla="*/ 363 h 4163"/>
                <a:gd name="T22" fmla="*/ 5887 w 6992"/>
                <a:gd name="T23" fmla="*/ 1262 h 4163"/>
                <a:gd name="T24" fmla="*/ 4787 w 6992"/>
                <a:gd name="T25" fmla="*/ 2097 h 4163"/>
                <a:gd name="T26" fmla="*/ 4052 w 6992"/>
                <a:gd name="T27" fmla="*/ 2596 h 4163"/>
                <a:gd name="T28" fmla="*/ 3423 w 6992"/>
                <a:gd name="T29" fmla="*/ 2982 h 4163"/>
                <a:gd name="T30" fmla="*/ 2497 w 6992"/>
                <a:gd name="T31" fmla="*/ 3473 h 4163"/>
                <a:gd name="T32" fmla="*/ 1522 w 6992"/>
                <a:gd name="T33" fmla="*/ 3875 h 4163"/>
                <a:gd name="T34" fmla="*/ 810 w 6992"/>
                <a:gd name="T35" fmla="*/ 4078 h 4163"/>
                <a:gd name="T36" fmla="*/ 254 w 6992"/>
                <a:gd name="T37" fmla="*/ 4162 h 4163"/>
                <a:gd name="T38" fmla="*/ 0 w 6992"/>
                <a:gd name="T39" fmla="*/ 4163 h 4163"/>
                <a:gd name="T40" fmla="*/ 884 w 6992"/>
                <a:gd name="T41" fmla="*/ 3688 h 4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92" h="4163">
                  <a:moveTo>
                    <a:pt x="884" y="3688"/>
                  </a:moveTo>
                  <a:lnTo>
                    <a:pt x="1894" y="3324"/>
                  </a:lnTo>
                  <a:lnTo>
                    <a:pt x="3083" y="2732"/>
                  </a:lnTo>
                  <a:lnTo>
                    <a:pt x="3672" y="2365"/>
                  </a:lnTo>
                  <a:lnTo>
                    <a:pt x="4307" y="1966"/>
                  </a:lnTo>
                  <a:lnTo>
                    <a:pt x="4897" y="1531"/>
                  </a:lnTo>
                  <a:lnTo>
                    <a:pt x="5440" y="1128"/>
                  </a:lnTo>
                  <a:lnTo>
                    <a:pt x="6312" y="409"/>
                  </a:lnTo>
                  <a:lnTo>
                    <a:pt x="6774" y="0"/>
                  </a:lnTo>
                  <a:lnTo>
                    <a:pt x="6992" y="157"/>
                  </a:lnTo>
                  <a:lnTo>
                    <a:pt x="6948" y="363"/>
                  </a:lnTo>
                  <a:lnTo>
                    <a:pt x="5887" y="1262"/>
                  </a:lnTo>
                  <a:lnTo>
                    <a:pt x="4787" y="2097"/>
                  </a:lnTo>
                  <a:lnTo>
                    <a:pt x="4052" y="2596"/>
                  </a:lnTo>
                  <a:lnTo>
                    <a:pt x="3423" y="2982"/>
                  </a:lnTo>
                  <a:lnTo>
                    <a:pt x="2497" y="3473"/>
                  </a:lnTo>
                  <a:lnTo>
                    <a:pt x="1522" y="3875"/>
                  </a:lnTo>
                  <a:lnTo>
                    <a:pt x="810" y="4078"/>
                  </a:lnTo>
                  <a:lnTo>
                    <a:pt x="254" y="4162"/>
                  </a:lnTo>
                  <a:lnTo>
                    <a:pt x="0" y="4163"/>
                  </a:lnTo>
                  <a:lnTo>
                    <a:pt x="884" y="36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CCE1B325-D65C-4C49-AC0B-3D6A34D8C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4" y="1570"/>
              <a:ext cx="679" cy="723"/>
            </a:xfrm>
            <a:custGeom>
              <a:avLst/>
              <a:gdLst>
                <a:gd name="T0" fmla="*/ 406 w 2036"/>
                <a:gd name="T1" fmla="*/ 0 h 2170"/>
                <a:gd name="T2" fmla="*/ 1220 w 2036"/>
                <a:gd name="T3" fmla="*/ 815 h 2170"/>
                <a:gd name="T4" fmla="*/ 1086 w 2036"/>
                <a:gd name="T5" fmla="*/ 949 h 2170"/>
                <a:gd name="T6" fmla="*/ 2036 w 2036"/>
                <a:gd name="T7" fmla="*/ 1899 h 2170"/>
                <a:gd name="T8" fmla="*/ 1764 w 2036"/>
                <a:gd name="T9" fmla="*/ 2170 h 2170"/>
                <a:gd name="T10" fmla="*/ 815 w 2036"/>
                <a:gd name="T11" fmla="*/ 1219 h 2170"/>
                <a:gd name="T12" fmla="*/ 773 w 2036"/>
                <a:gd name="T13" fmla="*/ 1179 h 2170"/>
                <a:gd name="T14" fmla="*/ 0 w 2036"/>
                <a:gd name="T15" fmla="*/ 406 h 2170"/>
                <a:gd name="T16" fmla="*/ 406 w 2036"/>
                <a:gd name="T17" fmla="*/ 0 h 2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6" h="2170">
                  <a:moveTo>
                    <a:pt x="406" y="0"/>
                  </a:moveTo>
                  <a:lnTo>
                    <a:pt x="1220" y="815"/>
                  </a:lnTo>
                  <a:lnTo>
                    <a:pt x="1086" y="949"/>
                  </a:lnTo>
                  <a:lnTo>
                    <a:pt x="2036" y="1899"/>
                  </a:lnTo>
                  <a:lnTo>
                    <a:pt x="1764" y="2170"/>
                  </a:lnTo>
                  <a:lnTo>
                    <a:pt x="815" y="1219"/>
                  </a:lnTo>
                  <a:lnTo>
                    <a:pt x="773" y="1179"/>
                  </a:lnTo>
                  <a:lnTo>
                    <a:pt x="0" y="406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EF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89A9ADC2-ADF4-431D-8986-4D3E62F18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7" cy="128"/>
            </a:xfrm>
            <a:custGeom>
              <a:avLst/>
              <a:gdLst>
                <a:gd name="T0" fmla="*/ 55 w 382"/>
                <a:gd name="T1" fmla="*/ 328 h 383"/>
                <a:gd name="T2" fmla="*/ 69 w 382"/>
                <a:gd name="T3" fmla="*/ 341 h 383"/>
                <a:gd name="T4" fmla="*/ 101 w 382"/>
                <a:gd name="T5" fmla="*/ 361 h 383"/>
                <a:gd name="T6" fmla="*/ 136 w 382"/>
                <a:gd name="T7" fmla="*/ 376 h 383"/>
                <a:gd name="T8" fmla="*/ 172 w 382"/>
                <a:gd name="T9" fmla="*/ 383 h 383"/>
                <a:gd name="T10" fmla="*/ 209 w 382"/>
                <a:gd name="T11" fmla="*/ 383 h 383"/>
                <a:gd name="T12" fmla="*/ 245 w 382"/>
                <a:gd name="T13" fmla="*/ 376 h 383"/>
                <a:gd name="T14" fmla="*/ 280 w 382"/>
                <a:gd name="T15" fmla="*/ 361 h 383"/>
                <a:gd name="T16" fmla="*/ 311 w 382"/>
                <a:gd name="T17" fmla="*/ 341 h 383"/>
                <a:gd name="T18" fmla="*/ 326 w 382"/>
                <a:gd name="T19" fmla="*/ 328 h 383"/>
                <a:gd name="T20" fmla="*/ 340 w 382"/>
                <a:gd name="T21" fmla="*/ 312 h 383"/>
                <a:gd name="T22" fmla="*/ 360 w 382"/>
                <a:gd name="T23" fmla="*/ 281 h 383"/>
                <a:gd name="T24" fmla="*/ 375 w 382"/>
                <a:gd name="T25" fmla="*/ 246 h 383"/>
                <a:gd name="T26" fmla="*/ 382 w 382"/>
                <a:gd name="T27" fmla="*/ 209 h 383"/>
                <a:gd name="T28" fmla="*/ 382 w 382"/>
                <a:gd name="T29" fmla="*/ 173 h 383"/>
                <a:gd name="T30" fmla="*/ 375 w 382"/>
                <a:gd name="T31" fmla="*/ 135 h 383"/>
                <a:gd name="T32" fmla="*/ 360 w 382"/>
                <a:gd name="T33" fmla="*/ 101 h 383"/>
                <a:gd name="T34" fmla="*/ 339 w 382"/>
                <a:gd name="T35" fmla="*/ 69 h 383"/>
                <a:gd name="T36" fmla="*/ 326 w 382"/>
                <a:gd name="T37" fmla="*/ 55 h 383"/>
                <a:gd name="T38" fmla="*/ 311 w 382"/>
                <a:gd name="T39" fmla="*/ 42 h 383"/>
                <a:gd name="T40" fmla="*/ 280 w 382"/>
                <a:gd name="T41" fmla="*/ 20 h 383"/>
                <a:gd name="T42" fmla="*/ 245 w 382"/>
                <a:gd name="T43" fmla="*/ 7 h 383"/>
                <a:gd name="T44" fmla="*/ 209 w 382"/>
                <a:gd name="T45" fmla="*/ 0 h 383"/>
                <a:gd name="T46" fmla="*/ 172 w 382"/>
                <a:gd name="T47" fmla="*/ 0 h 383"/>
                <a:gd name="T48" fmla="*/ 136 w 382"/>
                <a:gd name="T49" fmla="*/ 6 h 383"/>
                <a:gd name="T50" fmla="*/ 101 w 382"/>
                <a:gd name="T51" fmla="*/ 20 h 383"/>
                <a:gd name="T52" fmla="*/ 69 w 382"/>
                <a:gd name="T53" fmla="*/ 42 h 383"/>
                <a:gd name="T54" fmla="*/ 55 w 382"/>
                <a:gd name="T55" fmla="*/ 55 h 383"/>
                <a:gd name="T56" fmla="*/ 42 w 382"/>
                <a:gd name="T57" fmla="*/ 69 h 383"/>
                <a:gd name="T58" fmla="*/ 21 w 382"/>
                <a:gd name="T59" fmla="*/ 101 h 383"/>
                <a:gd name="T60" fmla="*/ 6 w 382"/>
                <a:gd name="T61" fmla="*/ 137 h 383"/>
                <a:gd name="T62" fmla="*/ 0 w 382"/>
                <a:gd name="T63" fmla="*/ 173 h 383"/>
                <a:gd name="T64" fmla="*/ 0 w 382"/>
                <a:gd name="T65" fmla="*/ 210 h 383"/>
                <a:gd name="T66" fmla="*/ 6 w 382"/>
                <a:gd name="T67" fmla="*/ 246 h 383"/>
                <a:gd name="T68" fmla="*/ 21 w 382"/>
                <a:gd name="T69" fmla="*/ 281 h 383"/>
                <a:gd name="T70" fmla="*/ 42 w 382"/>
                <a:gd name="T71" fmla="*/ 314 h 383"/>
                <a:gd name="T72" fmla="*/ 55 w 382"/>
                <a:gd name="T73" fmla="*/ 32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2" h="383">
                  <a:moveTo>
                    <a:pt x="55" y="328"/>
                  </a:moveTo>
                  <a:lnTo>
                    <a:pt x="69" y="341"/>
                  </a:lnTo>
                  <a:lnTo>
                    <a:pt x="101" y="361"/>
                  </a:lnTo>
                  <a:lnTo>
                    <a:pt x="136" y="376"/>
                  </a:lnTo>
                  <a:lnTo>
                    <a:pt x="172" y="383"/>
                  </a:lnTo>
                  <a:lnTo>
                    <a:pt x="209" y="383"/>
                  </a:lnTo>
                  <a:lnTo>
                    <a:pt x="245" y="376"/>
                  </a:lnTo>
                  <a:lnTo>
                    <a:pt x="280" y="361"/>
                  </a:lnTo>
                  <a:lnTo>
                    <a:pt x="311" y="341"/>
                  </a:lnTo>
                  <a:lnTo>
                    <a:pt x="326" y="328"/>
                  </a:lnTo>
                  <a:lnTo>
                    <a:pt x="340" y="312"/>
                  </a:lnTo>
                  <a:lnTo>
                    <a:pt x="360" y="281"/>
                  </a:lnTo>
                  <a:lnTo>
                    <a:pt x="375" y="246"/>
                  </a:lnTo>
                  <a:lnTo>
                    <a:pt x="382" y="209"/>
                  </a:lnTo>
                  <a:lnTo>
                    <a:pt x="382" y="173"/>
                  </a:lnTo>
                  <a:lnTo>
                    <a:pt x="375" y="135"/>
                  </a:lnTo>
                  <a:lnTo>
                    <a:pt x="360" y="101"/>
                  </a:lnTo>
                  <a:lnTo>
                    <a:pt x="339" y="69"/>
                  </a:lnTo>
                  <a:lnTo>
                    <a:pt x="326" y="55"/>
                  </a:lnTo>
                  <a:lnTo>
                    <a:pt x="311" y="42"/>
                  </a:lnTo>
                  <a:lnTo>
                    <a:pt x="280" y="20"/>
                  </a:lnTo>
                  <a:lnTo>
                    <a:pt x="245" y="7"/>
                  </a:lnTo>
                  <a:lnTo>
                    <a:pt x="209" y="0"/>
                  </a:lnTo>
                  <a:lnTo>
                    <a:pt x="172" y="0"/>
                  </a:lnTo>
                  <a:lnTo>
                    <a:pt x="136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1" y="101"/>
                  </a:lnTo>
                  <a:lnTo>
                    <a:pt x="6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6" y="246"/>
                  </a:lnTo>
                  <a:lnTo>
                    <a:pt x="21" y="281"/>
                  </a:lnTo>
                  <a:lnTo>
                    <a:pt x="42" y="314"/>
                  </a:lnTo>
                  <a:lnTo>
                    <a:pt x="55" y="32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E6D85EEE-5B9D-46E3-B6C8-E32071D87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8" cy="127"/>
            </a:xfrm>
            <a:custGeom>
              <a:avLst/>
              <a:gdLst>
                <a:gd name="T0" fmla="*/ 57 w 385"/>
                <a:gd name="T1" fmla="*/ 326 h 381"/>
                <a:gd name="T2" fmla="*/ 71 w 385"/>
                <a:gd name="T3" fmla="*/ 339 h 381"/>
                <a:gd name="T4" fmla="*/ 103 w 385"/>
                <a:gd name="T5" fmla="*/ 361 h 381"/>
                <a:gd name="T6" fmla="*/ 137 w 385"/>
                <a:gd name="T7" fmla="*/ 374 h 381"/>
                <a:gd name="T8" fmla="*/ 173 w 385"/>
                <a:gd name="T9" fmla="*/ 381 h 381"/>
                <a:gd name="T10" fmla="*/ 211 w 385"/>
                <a:gd name="T11" fmla="*/ 381 h 381"/>
                <a:gd name="T12" fmla="*/ 247 w 385"/>
                <a:gd name="T13" fmla="*/ 375 h 381"/>
                <a:gd name="T14" fmla="*/ 281 w 385"/>
                <a:gd name="T15" fmla="*/ 361 h 381"/>
                <a:gd name="T16" fmla="*/ 314 w 385"/>
                <a:gd name="T17" fmla="*/ 339 h 381"/>
                <a:gd name="T18" fmla="*/ 329 w 385"/>
                <a:gd name="T19" fmla="*/ 326 h 381"/>
                <a:gd name="T20" fmla="*/ 342 w 385"/>
                <a:gd name="T21" fmla="*/ 312 h 381"/>
                <a:gd name="T22" fmla="*/ 363 w 385"/>
                <a:gd name="T23" fmla="*/ 280 h 381"/>
                <a:gd name="T24" fmla="*/ 378 w 385"/>
                <a:gd name="T25" fmla="*/ 246 h 381"/>
                <a:gd name="T26" fmla="*/ 385 w 385"/>
                <a:gd name="T27" fmla="*/ 210 h 381"/>
                <a:gd name="T28" fmla="*/ 385 w 385"/>
                <a:gd name="T29" fmla="*/ 172 h 381"/>
                <a:gd name="T30" fmla="*/ 378 w 385"/>
                <a:gd name="T31" fmla="*/ 136 h 381"/>
                <a:gd name="T32" fmla="*/ 363 w 385"/>
                <a:gd name="T33" fmla="*/ 102 h 381"/>
                <a:gd name="T34" fmla="*/ 342 w 385"/>
                <a:gd name="T35" fmla="*/ 70 h 381"/>
                <a:gd name="T36" fmla="*/ 329 w 385"/>
                <a:gd name="T37" fmla="*/ 56 h 381"/>
                <a:gd name="T38" fmla="*/ 314 w 385"/>
                <a:gd name="T39" fmla="*/ 41 h 381"/>
                <a:gd name="T40" fmla="*/ 281 w 385"/>
                <a:gd name="T41" fmla="*/ 21 h 381"/>
                <a:gd name="T42" fmla="*/ 247 w 385"/>
                <a:gd name="T43" fmla="*/ 7 h 381"/>
                <a:gd name="T44" fmla="*/ 211 w 385"/>
                <a:gd name="T45" fmla="*/ 0 h 381"/>
                <a:gd name="T46" fmla="*/ 173 w 385"/>
                <a:gd name="T47" fmla="*/ 0 h 381"/>
                <a:gd name="T48" fmla="*/ 137 w 385"/>
                <a:gd name="T49" fmla="*/ 7 h 381"/>
                <a:gd name="T50" fmla="*/ 103 w 385"/>
                <a:gd name="T51" fmla="*/ 21 h 381"/>
                <a:gd name="T52" fmla="*/ 71 w 385"/>
                <a:gd name="T53" fmla="*/ 41 h 381"/>
                <a:gd name="T54" fmla="*/ 57 w 385"/>
                <a:gd name="T55" fmla="*/ 56 h 381"/>
                <a:gd name="T56" fmla="*/ 42 w 385"/>
                <a:gd name="T57" fmla="*/ 70 h 381"/>
                <a:gd name="T58" fmla="*/ 22 w 385"/>
                <a:gd name="T59" fmla="*/ 102 h 381"/>
                <a:gd name="T60" fmla="*/ 8 w 385"/>
                <a:gd name="T61" fmla="*/ 136 h 381"/>
                <a:gd name="T62" fmla="*/ 0 w 385"/>
                <a:gd name="T63" fmla="*/ 172 h 381"/>
                <a:gd name="T64" fmla="*/ 0 w 385"/>
                <a:gd name="T65" fmla="*/ 208 h 381"/>
                <a:gd name="T66" fmla="*/ 8 w 385"/>
                <a:gd name="T67" fmla="*/ 246 h 381"/>
                <a:gd name="T68" fmla="*/ 22 w 385"/>
                <a:gd name="T69" fmla="*/ 280 h 381"/>
                <a:gd name="T70" fmla="*/ 42 w 385"/>
                <a:gd name="T71" fmla="*/ 312 h 381"/>
                <a:gd name="T72" fmla="*/ 57 w 385"/>
                <a:gd name="T73" fmla="*/ 32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5" h="381">
                  <a:moveTo>
                    <a:pt x="57" y="326"/>
                  </a:moveTo>
                  <a:lnTo>
                    <a:pt x="71" y="339"/>
                  </a:lnTo>
                  <a:lnTo>
                    <a:pt x="103" y="361"/>
                  </a:lnTo>
                  <a:lnTo>
                    <a:pt x="137" y="374"/>
                  </a:lnTo>
                  <a:lnTo>
                    <a:pt x="173" y="381"/>
                  </a:lnTo>
                  <a:lnTo>
                    <a:pt x="211" y="381"/>
                  </a:lnTo>
                  <a:lnTo>
                    <a:pt x="247" y="375"/>
                  </a:lnTo>
                  <a:lnTo>
                    <a:pt x="281" y="361"/>
                  </a:lnTo>
                  <a:lnTo>
                    <a:pt x="314" y="339"/>
                  </a:lnTo>
                  <a:lnTo>
                    <a:pt x="329" y="326"/>
                  </a:lnTo>
                  <a:lnTo>
                    <a:pt x="342" y="312"/>
                  </a:lnTo>
                  <a:lnTo>
                    <a:pt x="363" y="280"/>
                  </a:lnTo>
                  <a:lnTo>
                    <a:pt x="378" y="246"/>
                  </a:lnTo>
                  <a:lnTo>
                    <a:pt x="385" y="210"/>
                  </a:lnTo>
                  <a:lnTo>
                    <a:pt x="385" y="172"/>
                  </a:lnTo>
                  <a:lnTo>
                    <a:pt x="378" y="136"/>
                  </a:lnTo>
                  <a:lnTo>
                    <a:pt x="363" y="102"/>
                  </a:lnTo>
                  <a:lnTo>
                    <a:pt x="342" y="70"/>
                  </a:lnTo>
                  <a:lnTo>
                    <a:pt x="329" y="56"/>
                  </a:lnTo>
                  <a:lnTo>
                    <a:pt x="314" y="41"/>
                  </a:lnTo>
                  <a:lnTo>
                    <a:pt x="281" y="21"/>
                  </a:lnTo>
                  <a:lnTo>
                    <a:pt x="247" y="7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3" y="21"/>
                  </a:lnTo>
                  <a:lnTo>
                    <a:pt x="71" y="41"/>
                  </a:lnTo>
                  <a:lnTo>
                    <a:pt x="57" y="56"/>
                  </a:lnTo>
                  <a:lnTo>
                    <a:pt x="42" y="70"/>
                  </a:lnTo>
                  <a:lnTo>
                    <a:pt x="22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08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7" y="326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7DEFFFE7-A045-4E68-AEE9-B6B88FC16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8" cy="128"/>
            </a:xfrm>
            <a:custGeom>
              <a:avLst/>
              <a:gdLst>
                <a:gd name="T0" fmla="*/ 55 w 383"/>
                <a:gd name="T1" fmla="*/ 328 h 384"/>
                <a:gd name="T2" fmla="*/ 69 w 383"/>
                <a:gd name="T3" fmla="*/ 342 h 384"/>
                <a:gd name="T4" fmla="*/ 102 w 383"/>
                <a:gd name="T5" fmla="*/ 363 h 384"/>
                <a:gd name="T6" fmla="*/ 137 w 383"/>
                <a:gd name="T7" fmla="*/ 377 h 384"/>
                <a:gd name="T8" fmla="*/ 173 w 383"/>
                <a:gd name="T9" fmla="*/ 384 h 384"/>
                <a:gd name="T10" fmla="*/ 210 w 383"/>
                <a:gd name="T11" fmla="*/ 384 h 384"/>
                <a:gd name="T12" fmla="*/ 246 w 383"/>
                <a:gd name="T13" fmla="*/ 377 h 384"/>
                <a:gd name="T14" fmla="*/ 281 w 383"/>
                <a:gd name="T15" fmla="*/ 363 h 384"/>
                <a:gd name="T16" fmla="*/ 312 w 383"/>
                <a:gd name="T17" fmla="*/ 342 h 384"/>
                <a:gd name="T18" fmla="*/ 327 w 383"/>
                <a:gd name="T19" fmla="*/ 328 h 384"/>
                <a:gd name="T20" fmla="*/ 341 w 383"/>
                <a:gd name="T21" fmla="*/ 314 h 384"/>
                <a:gd name="T22" fmla="*/ 361 w 383"/>
                <a:gd name="T23" fmla="*/ 282 h 384"/>
                <a:gd name="T24" fmla="*/ 376 w 383"/>
                <a:gd name="T25" fmla="*/ 247 h 384"/>
                <a:gd name="T26" fmla="*/ 383 w 383"/>
                <a:gd name="T27" fmla="*/ 211 h 384"/>
                <a:gd name="T28" fmla="*/ 383 w 383"/>
                <a:gd name="T29" fmla="*/ 174 h 384"/>
                <a:gd name="T30" fmla="*/ 376 w 383"/>
                <a:gd name="T31" fmla="*/ 138 h 384"/>
                <a:gd name="T32" fmla="*/ 361 w 383"/>
                <a:gd name="T33" fmla="*/ 103 h 384"/>
                <a:gd name="T34" fmla="*/ 341 w 383"/>
                <a:gd name="T35" fmla="*/ 70 h 384"/>
                <a:gd name="T36" fmla="*/ 327 w 383"/>
                <a:gd name="T37" fmla="*/ 56 h 384"/>
                <a:gd name="T38" fmla="*/ 312 w 383"/>
                <a:gd name="T39" fmla="*/ 43 h 384"/>
                <a:gd name="T40" fmla="*/ 281 w 383"/>
                <a:gd name="T41" fmla="*/ 21 h 384"/>
                <a:gd name="T42" fmla="*/ 246 w 383"/>
                <a:gd name="T43" fmla="*/ 7 h 384"/>
                <a:gd name="T44" fmla="*/ 210 w 383"/>
                <a:gd name="T45" fmla="*/ 0 h 384"/>
                <a:gd name="T46" fmla="*/ 173 w 383"/>
                <a:gd name="T47" fmla="*/ 0 h 384"/>
                <a:gd name="T48" fmla="*/ 137 w 383"/>
                <a:gd name="T49" fmla="*/ 7 h 384"/>
                <a:gd name="T50" fmla="*/ 101 w 383"/>
                <a:gd name="T51" fmla="*/ 21 h 384"/>
                <a:gd name="T52" fmla="*/ 69 w 383"/>
                <a:gd name="T53" fmla="*/ 43 h 384"/>
                <a:gd name="T54" fmla="*/ 55 w 383"/>
                <a:gd name="T55" fmla="*/ 56 h 384"/>
                <a:gd name="T56" fmla="*/ 42 w 383"/>
                <a:gd name="T57" fmla="*/ 70 h 384"/>
                <a:gd name="T58" fmla="*/ 20 w 383"/>
                <a:gd name="T59" fmla="*/ 103 h 384"/>
                <a:gd name="T60" fmla="*/ 7 w 383"/>
                <a:gd name="T61" fmla="*/ 138 h 384"/>
                <a:gd name="T62" fmla="*/ 0 w 383"/>
                <a:gd name="T63" fmla="*/ 174 h 384"/>
                <a:gd name="T64" fmla="*/ 0 w 383"/>
                <a:gd name="T65" fmla="*/ 211 h 384"/>
                <a:gd name="T66" fmla="*/ 7 w 383"/>
                <a:gd name="T67" fmla="*/ 247 h 384"/>
                <a:gd name="T68" fmla="*/ 21 w 383"/>
                <a:gd name="T69" fmla="*/ 282 h 384"/>
                <a:gd name="T70" fmla="*/ 42 w 383"/>
                <a:gd name="T71" fmla="*/ 314 h 384"/>
                <a:gd name="T72" fmla="*/ 55 w 383"/>
                <a:gd name="T73" fmla="*/ 32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3" h="384">
                  <a:moveTo>
                    <a:pt x="55" y="328"/>
                  </a:moveTo>
                  <a:lnTo>
                    <a:pt x="69" y="342"/>
                  </a:lnTo>
                  <a:lnTo>
                    <a:pt x="102" y="363"/>
                  </a:lnTo>
                  <a:lnTo>
                    <a:pt x="137" y="377"/>
                  </a:lnTo>
                  <a:lnTo>
                    <a:pt x="173" y="384"/>
                  </a:lnTo>
                  <a:lnTo>
                    <a:pt x="210" y="384"/>
                  </a:lnTo>
                  <a:lnTo>
                    <a:pt x="246" y="377"/>
                  </a:lnTo>
                  <a:lnTo>
                    <a:pt x="281" y="363"/>
                  </a:lnTo>
                  <a:lnTo>
                    <a:pt x="312" y="342"/>
                  </a:lnTo>
                  <a:lnTo>
                    <a:pt x="327" y="328"/>
                  </a:lnTo>
                  <a:lnTo>
                    <a:pt x="341" y="314"/>
                  </a:lnTo>
                  <a:lnTo>
                    <a:pt x="361" y="282"/>
                  </a:lnTo>
                  <a:lnTo>
                    <a:pt x="376" y="247"/>
                  </a:lnTo>
                  <a:lnTo>
                    <a:pt x="383" y="211"/>
                  </a:lnTo>
                  <a:lnTo>
                    <a:pt x="383" y="174"/>
                  </a:lnTo>
                  <a:lnTo>
                    <a:pt x="376" y="138"/>
                  </a:lnTo>
                  <a:lnTo>
                    <a:pt x="361" y="103"/>
                  </a:lnTo>
                  <a:lnTo>
                    <a:pt x="341" y="70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A80841CA-7290-49E9-AC2A-7C2FA428D9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5" cy="126"/>
            </a:xfrm>
            <a:custGeom>
              <a:avLst/>
              <a:gdLst>
                <a:gd name="T0" fmla="*/ 190 w 374"/>
                <a:gd name="T1" fmla="*/ 191 h 376"/>
                <a:gd name="T2" fmla="*/ 210 w 374"/>
                <a:gd name="T3" fmla="*/ 174 h 376"/>
                <a:gd name="T4" fmla="*/ 253 w 374"/>
                <a:gd name="T5" fmla="*/ 150 h 376"/>
                <a:gd name="T6" fmla="*/ 301 w 374"/>
                <a:gd name="T7" fmla="*/ 139 h 376"/>
                <a:gd name="T8" fmla="*/ 350 w 374"/>
                <a:gd name="T9" fmla="*/ 139 h 376"/>
                <a:gd name="T10" fmla="*/ 374 w 374"/>
                <a:gd name="T11" fmla="*/ 145 h 376"/>
                <a:gd name="T12" fmla="*/ 367 w 374"/>
                <a:gd name="T13" fmla="*/ 121 h 376"/>
                <a:gd name="T14" fmla="*/ 344 w 374"/>
                <a:gd name="T15" fmla="*/ 76 h 376"/>
                <a:gd name="T16" fmla="*/ 327 w 374"/>
                <a:gd name="T17" fmla="*/ 56 h 376"/>
                <a:gd name="T18" fmla="*/ 312 w 374"/>
                <a:gd name="T19" fmla="*/ 43 h 376"/>
                <a:gd name="T20" fmla="*/ 281 w 374"/>
                <a:gd name="T21" fmla="*/ 21 h 376"/>
                <a:gd name="T22" fmla="*/ 246 w 374"/>
                <a:gd name="T23" fmla="*/ 7 h 376"/>
                <a:gd name="T24" fmla="*/ 210 w 374"/>
                <a:gd name="T25" fmla="*/ 0 h 376"/>
                <a:gd name="T26" fmla="*/ 173 w 374"/>
                <a:gd name="T27" fmla="*/ 0 h 376"/>
                <a:gd name="T28" fmla="*/ 137 w 374"/>
                <a:gd name="T29" fmla="*/ 7 h 376"/>
                <a:gd name="T30" fmla="*/ 101 w 374"/>
                <a:gd name="T31" fmla="*/ 21 h 376"/>
                <a:gd name="T32" fmla="*/ 69 w 374"/>
                <a:gd name="T33" fmla="*/ 43 h 376"/>
                <a:gd name="T34" fmla="*/ 55 w 374"/>
                <a:gd name="T35" fmla="*/ 56 h 376"/>
                <a:gd name="T36" fmla="*/ 42 w 374"/>
                <a:gd name="T37" fmla="*/ 70 h 376"/>
                <a:gd name="T38" fmla="*/ 20 w 374"/>
                <a:gd name="T39" fmla="*/ 103 h 376"/>
                <a:gd name="T40" fmla="*/ 7 w 374"/>
                <a:gd name="T41" fmla="*/ 138 h 376"/>
                <a:gd name="T42" fmla="*/ 0 w 374"/>
                <a:gd name="T43" fmla="*/ 174 h 376"/>
                <a:gd name="T44" fmla="*/ 0 w 374"/>
                <a:gd name="T45" fmla="*/ 211 h 376"/>
                <a:gd name="T46" fmla="*/ 7 w 374"/>
                <a:gd name="T47" fmla="*/ 247 h 376"/>
                <a:gd name="T48" fmla="*/ 21 w 374"/>
                <a:gd name="T49" fmla="*/ 282 h 376"/>
                <a:gd name="T50" fmla="*/ 42 w 374"/>
                <a:gd name="T51" fmla="*/ 314 h 376"/>
                <a:gd name="T52" fmla="*/ 55 w 374"/>
                <a:gd name="T53" fmla="*/ 328 h 376"/>
                <a:gd name="T54" fmla="*/ 75 w 374"/>
                <a:gd name="T55" fmla="*/ 345 h 376"/>
                <a:gd name="T56" fmla="*/ 119 w 374"/>
                <a:gd name="T57" fmla="*/ 368 h 376"/>
                <a:gd name="T58" fmla="*/ 144 w 374"/>
                <a:gd name="T59" fmla="*/ 376 h 376"/>
                <a:gd name="T60" fmla="*/ 140 w 374"/>
                <a:gd name="T61" fmla="*/ 351 h 376"/>
                <a:gd name="T62" fmla="*/ 138 w 374"/>
                <a:gd name="T63" fmla="*/ 302 h 376"/>
                <a:gd name="T64" fmla="*/ 150 w 374"/>
                <a:gd name="T65" fmla="*/ 255 h 376"/>
                <a:gd name="T66" fmla="*/ 173 w 374"/>
                <a:gd name="T67" fmla="*/ 211 h 376"/>
                <a:gd name="T68" fmla="*/ 190 w 374"/>
                <a:gd name="T69" fmla="*/ 191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" h="376">
                  <a:moveTo>
                    <a:pt x="190" y="191"/>
                  </a:moveTo>
                  <a:lnTo>
                    <a:pt x="210" y="174"/>
                  </a:lnTo>
                  <a:lnTo>
                    <a:pt x="253" y="150"/>
                  </a:lnTo>
                  <a:lnTo>
                    <a:pt x="301" y="139"/>
                  </a:lnTo>
                  <a:lnTo>
                    <a:pt x="350" y="139"/>
                  </a:lnTo>
                  <a:lnTo>
                    <a:pt x="374" y="145"/>
                  </a:lnTo>
                  <a:lnTo>
                    <a:pt x="367" y="121"/>
                  </a:lnTo>
                  <a:lnTo>
                    <a:pt x="344" y="76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75" y="345"/>
                  </a:lnTo>
                  <a:lnTo>
                    <a:pt x="119" y="368"/>
                  </a:lnTo>
                  <a:lnTo>
                    <a:pt x="144" y="376"/>
                  </a:lnTo>
                  <a:lnTo>
                    <a:pt x="140" y="351"/>
                  </a:lnTo>
                  <a:lnTo>
                    <a:pt x="138" y="302"/>
                  </a:lnTo>
                  <a:lnTo>
                    <a:pt x="150" y="255"/>
                  </a:lnTo>
                  <a:lnTo>
                    <a:pt x="173" y="211"/>
                  </a:lnTo>
                  <a:lnTo>
                    <a:pt x="190" y="1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68E367A5-30C0-4AAB-8E8D-C6C69ECED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5" cy="125"/>
            </a:xfrm>
            <a:custGeom>
              <a:avLst/>
              <a:gdLst>
                <a:gd name="T0" fmla="*/ 190 w 375"/>
                <a:gd name="T1" fmla="*/ 190 h 374"/>
                <a:gd name="T2" fmla="*/ 211 w 375"/>
                <a:gd name="T3" fmla="*/ 172 h 374"/>
                <a:gd name="T4" fmla="*/ 254 w 375"/>
                <a:gd name="T5" fmla="*/ 149 h 374"/>
                <a:gd name="T6" fmla="*/ 301 w 375"/>
                <a:gd name="T7" fmla="*/ 138 h 374"/>
                <a:gd name="T8" fmla="*/ 350 w 375"/>
                <a:gd name="T9" fmla="*/ 138 h 374"/>
                <a:gd name="T10" fmla="*/ 375 w 375"/>
                <a:gd name="T11" fmla="*/ 144 h 374"/>
                <a:gd name="T12" fmla="*/ 368 w 375"/>
                <a:gd name="T13" fmla="*/ 119 h 374"/>
                <a:gd name="T14" fmla="*/ 345 w 375"/>
                <a:gd name="T15" fmla="*/ 74 h 374"/>
                <a:gd name="T16" fmla="*/ 327 w 375"/>
                <a:gd name="T17" fmla="*/ 54 h 374"/>
                <a:gd name="T18" fmla="*/ 313 w 375"/>
                <a:gd name="T19" fmla="*/ 41 h 374"/>
                <a:gd name="T20" fmla="*/ 281 w 375"/>
                <a:gd name="T21" fmla="*/ 20 h 374"/>
                <a:gd name="T22" fmla="*/ 247 w 375"/>
                <a:gd name="T23" fmla="*/ 5 h 374"/>
                <a:gd name="T24" fmla="*/ 211 w 375"/>
                <a:gd name="T25" fmla="*/ 0 h 374"/>
                <a:gd name="T26" fmla="*/ 173 w 375"/>
                <a:gd name="T27" fmla="*/ 0 h 374"/>
                <a:gd name="T28" fmla="*/ 136 w 375"/>
                <a:gd name="T29" fmla="*/ 5 h 374"/>
                <a:gd name="T30" fmla="*/ 101 w 375"/>
                <a:gd name="T31" fmla="*/ 20 h 374"/>
                <a:gd name="T32" fmla="*/ 70 w 375"/>
                <a:gd name="T33" fmla="*/ 41 h 374"/>
                <a:gd name="T34" fmla="*/ 55 w 375"/>
                <a:gd name="T35" fmla="*/ 54 h 374"/>
                <a:gd name="T36" fmla="*/ 42 w 375"/>
                <a:gd name="T37" fmla="*/ 69 h 374"/>
                <a:gd name="T38" fmla="*/ 21 w 375"/>
                <a:gd name="T39" fmla="*/ 102 h 374"/>
                <a:gd name="T40" fmla="*/ 8 w 375"/>
                <a:gd name="T41" fmla="*/ 136 h 374"/>
                <a:gd name="T42" fmla="*/ 0 w 375"/>
                <a:gd name="T43" fmla="*/ 172 h 374"/>
                <a:gd name="T44" fmla="*/ 0 w 375"/>
                <a:gd name="T45" fmla="*/ 210 h 374"/>
                <a:gd name="T46" fmla="*/ 8 w 375"/>
                <a:gd name="T47" fmla="*/ 246 h 374"/>
                <a:gd name="T48" fmla="*/ 22 w 375"/>
                <a:gd name="T49" fmla="*/ 280 h 374"/>
                <a:gd name="T50" fmla="*/ 42 w 375"/>
                <a:gd name="T51" fmla="*/ 312 h 374"/>
                <a:gd name="T52" fmla="*/ 55 w 375"/>
                <a:gd name="T53" fmla="*/ 326 h 374"/>
                <a:gd name="T54" fmla="*/ 75 w 375"/>
                <a:gd name="T55" fmla="*/ 345 h 374"/>
                <a:gd name="T56" fmla="*/ 120 w 375"/>
                <a:gd name="T57" fmla="*/ 367 h 374"/>
                <a:gd name="T58" fmla="*/ 144 w 375"/>
                <a:gd name="T59" fmla="*/ 374 h 374"/>
                <a:gd name="T60" fmla="*/ 140 w 375"/>
                <a:gd name="T61" fmla="*/ 349 h 374"/>
                <a:gd name="T62" fmla="*/ 139 w 375"/>
                <a:gd name="T63" fmla="*/ 302 h 374"/>
                <a:gd name="T64" fmla="*/ 150 w 375"/>
                <a:gd name="T65" fmla="*/ 254 h 374"/>
                <a:gd name="T66" fmla="*/ 173 w 375"/>
                <a:gd name="T67" fmla="*/ 210 h 374"/>
                <a:gd name="T68" fmla="*/ 190 w 375"/>
                <a:gd name="T69" fmla="*/ 19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5" h="374">
                  <a:moveTo>
                    <a:pt x="190" y="190"/>
                  </a:moveTo>
                  <a:lnTo>
                    <a:pt x="211" y="172"/>
                  </a:lnTo>
                  <a:lnTo>
                    <a:pt x="254" y="149"/>
                  </a:lnTo>
                  <a:lnTo>
                    <a:pt x="301" y="138"/>
                  </a:lnTo>
                  <a:lnTo>
                    <a:pt x="350" y="138"/>
                  </a:lnTo>
                  <a:lnTo>
                    <a:pt x="375" y="144"/>
                  </a:lnTo>
                  <a:lnTo>
                    <a:pt x="368" y="119"/>
                  </a:lnTo>
                  <a:lnTo>
                    <a:pt x="345" y="74"/>
                  </a:lnTo>
                  <a:lnTo>
                    <a:pt x="327" y="54"/>
                  </a:lnTo>
                  <a:lnTo>
                    <a:pt x="313" y="41"/>
                  </a:lnTo>
                  <a:lnTo>
                    <a:pt x="281" y="20"/>
                  </a:lnTo>
                  <a:lnTo>
                    <a:pt x="247" y="5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6" y="5"/>
                  </a:lnTo>
                  <a:lnTo>
                    <a:pt x="101" y="20"/>
                  </a:lnTo>
                  <a:lnTo>
                    <a:pt x="70" y="41"/>
                  </a:lnTo>
                  <a:lnTo>
                    <a:pt x="55" y="54"/>
                  </a:lnTo>
                  <a:lnTo>
                    <a:pt x="42" y="69"/>
                  </a:lnTo>
                  <a:lnTo>
                    <a:pt x="21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10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5" y="326"/>
                  </a:lnTo>
                  <a:lnTo>
                    <a:pt x="75" y="345"/>
                  </a:lnTo>
                  <a:lnTo>
                    <a:pt x="120" y="367"/>
                  </a:lnTo>
                  <a:lnTo>
                    <a:pt x="144" y="374"/>
                  </a:lnTo>
                  <a:lnTo>
                    <a:pt x="140" y="349"/>
                  </a:lnTo>
                  <a:lnTo>
                    <a:pt x="139" y="302"/>
                  </a:lnTo>
                  <a:lnTo>
                    <a:pt x="150" y="254"/>
                  </a:lnTo>
                  <a:lnTo>
                    <a:pt x="173" y="210"/>
                  </a:lnTo>
                  <a:lnTo>
                    <a:pt x="190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D1FBDFB1-C292-48A4-94A4-7CF2CB13F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4" cy="125"/>
            </a:xfrm>
            <a:custGeom>
              <a:avLst/>
              <a:gdLst>
                <a:gd name="T0" fmla="*/ 190 w 374"/>
                <a:gd name="T1" fmla="*/ 190 h 374"/>
                <a:gd name="T2" fmla="*/ 210 w 374"/>
                <a:gd name="T3" fmla="*/ 173 h 374"/>
                <a:gd name="T4" fmla="*/ 253 w 374"/>
                <a:gd name="T5" fmla="*/ 150 h 374"/>
                <a:gd name="T6" fmla="*/ 301 w 374"/>
                <a:gd name="T7" fmla="*/ 138 h 374"/>
                <a:gd name="T8" fmla="*/ 350 w 374"/>
                <a:gd name="T9" fmla="*/ 138 h 374"/>
                <a:gd name="T10" fmla="*/ 374 w 374"/>
                <a:gd name="T11" fmla="*/ 144 h 374"/>
                <a:gd name="T12" fmla="*/ 367 w 374"/>
                <a:gd name="T13" fmla="*/ 119 h 374"/>
                <a:gd name="T14" fmla="*/ 344 w 374"/>
                <a:gd name="T15" fmla="*/ 75 h 374"/>
                <a:gd name="T16" fmla="*/ 327 w 374"/>
                <a:gd name="T17" fmla="*/ 55 h 374"/>
                <a:gd name="T18" fmla="*/ 312 w 374"/>
                <a:gd name="T19" fmla="*/ 42 h 374"/>
                <a:gd name="T20" fmla="*/ 281 w 374"/>
                <a:gd name="T21" fmla="*/ 20 h 374"/>
                <a:gd name="T22" fmla="*/ 246 w 374"/>
                <a:gd name="T23" fmla="*/ 6 h 374"/>
                <a:gd name="T24" fmla="*/ 210 w 374"/>
                <a:gd name="T25" fmla="*/ 0 h 374"/>
                <a:gd name="T26" fmla="*/ 173 w 374"/>
                <a:gd name="T27" fmla="*/ 0 h 374"/>
                <a:gd name="T28" fmla="*/ 135 w 374"/>
                <a:gd name="T29" fmla="*/ 6 h 374"/>
                <a:gd name="T30" fmla="*/ 101 w 374"/>
                <a:gd name="T31" fmla="*/ 20 h 374"/>
                <a:gd name="T32" fmla="*/ 69 w 374"/>
                <a:gd name="T33" fmla="*/ 42 h 374"/>
                <a:gd name="T34" fmla="*/ 55 w 374"/>
                <a:gd name="T35" fmla="*/ 55 h 374"/>
                <a:gd name="T36" fmla="*/ 42 w 374"/>
                <a:gd name="T37" fmla="*/ 69 h 374"/>
                <a:gd name="T38" fmla="*/ 20 w 374"/>
                <a:gd name="T39" fmla="*/ 102 h 374"/>
                <a:gd name="T40" fmla="*/ 7 w 374"/>
                <a:gd name="T41" fmla="*/ 137 h 374"/>
                <a:gd name="T42" fmla="*/ 0 w 374"/>
                <a:gd name="T43" fmla="*/ 173 h 374"/>
                <a:gd name="T44" fmla="*/ 0 w 374"/>
                <a:gd name="T45" fmla="*/ 210 h 374"/>
                <a:gd name="T46" fmla="*/ 7 w 374"/>
                <a:gd name="T47" fmla="*/ 246 h 374"/>
                <a:gd name="T48" fmla="*/ 22 w 374"/>
                <a:gd name="T49" fmla="*/ 281 h 374"/>
                <a:gd name="T50" fmla="*/ 42 w 374"/>
                <a:gd name="T51" fmla="*/ 312 h 374"/>
                <a:gd name="T52" fmla="*/ 55 w 374"/>
                <a:gd name="T53" fmla="*/ 328 h 374"/>
                <a:gd name="T54" fmla="*/ 75 w 374"/>
                <a:gd name="T55" fmla="*/ 345 h 374"/>
                <a:gd name="T56" fmla="*/ 119 w 374"/>
                <a:gd name="T57" fmla="*/ 367 h 374"/>
                <a:gd name="T58" fmla="*/ 144 w 374"/>
                <a:gd name="T59" fmla="*/ 374 h 374"/>
                <a:gd name="T60" fmla="*/ 140 w 374"/>
                <a:gd name="T61" fmla="*/ 350 h 374"/>
                <a:gd name="T62" fmla="*/ 138 w 374"/>
                <a:gd name="T63" fmla="*/ 302 h 374"/>
                <a:gd name="T64" fmla="*/ 150 w 374"/>
                <a:gd name="T65" fmla="*/ 255 h 374"/>
                <a:gd name="T66" fmla="*/ 173 w 374"/>
                <a:gd name="T67" fmla="*/ 210 h 374"/>
                <a:gd name="T68" fmla="*/ 190 w 374"/>
                <a:gd name="T69" fmla="*/ 19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" h="374">
                  <a:moveTo>
                    <a:pt x="190" y="190"/>
                  </a:moveTo>
                  <a:lnTo>
                    <a:pt x="210" y="173"/>
                  </a:lnTo>
                  <a:lnTo>
                    <a:pt x="253" y="150"/>
                  </a:lnTo>
                  <a:lnTo>
                    <a:pt x="301" y="138"/>
                  </a:lnTo>
                  <a:lnTo>
                    <a:pt x="350" y="138"/>
                  </a:lnTo>
                  <a:lnTo>
                    <a:pt x="374" y="144"/>
                  </a:lnTo>
                  <a:lnTo>
                    <a:pt x="367" y="119"/>
                  </a:lnTo>
                  <a:lnTo>
                    <a:pt x="344" y="75"/>
                  </a:lnTo>
                  <a:lnTo>
                    <a:pt x="327" y="55"/>
                  </a:lnTo>
                  <a:lnTo>
                    <a:pt x="312" y="42"/>
                  </a:lnTo>
                  <a:lnTo>
                    <a:pt x="281" y="20"/>
                  </a:lnTo>
                  <a:lnTo>
                    <a:pt x="246" y="6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5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0" y="102"/>
                  </a:lnTo>
                  <a:lnTo>
                    <a:pt x="7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7" y="246"/>
                  </a:lnTo>
                  <a:lnTo>
                    <a:pt x="22" y="281"/>
                  </a:lnTo>
                  <a:lnTo>
                    <a:pt x="42" y="312"/>
                  </a:lnTo>
                  <a:lnTo>
                    <a:pt x="55" y="328"/>
                  </a:lnTo>
                  <a:lnTo>
                    <a:pt x="75" y="345"/>
                  </a:lnTo>
                  <a:lnTo>
                    <a:pt x="119" y="367"/>
                  </a:lnTo>
                  <a:lnTo>
                    <a:pt x="144" y="374"/>
                  </a:lnTo>
                  <a:lnTo>
                    <a:pt x="140" y="350"/>
                  </a:lnTo>
                  <a:lnTo>
                    <a:pt x="138" y="302"/>
                  </a:lnTo>
                  <a:lnTo>
                    <a:pt x="150" y="255"/>
                  </a:lnTo>
                  <a:lnTo>
                    <a:pt x="173" y="210"/>
                  </a:lnTo>
                  <a:lnTo>
                    <a:pt x="190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522DAC8D-22DD-41F7-9EA1-4BA932500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8" cy="128"/>
            </a:xfrm>
            <a:custGeom>
              <a:avLst/>
              <a:gdLst>
                <a:gd name="T0" fmla="*/ 55 w 383"/>
                <a:gd name="T1" fmla="*/ 56 h 384"/>
                <a:gd name="T2" fmla="*/ 42 w 383"/>
                <a:gd name="T3" fmla="*/ 70 h 384"/>
                <a:gd name="T4" fmla="*/ 20 w 383"/>
                <a:gd name="T5" fmla="*/ 103 h 384"/>
                <a:gd name="T6" fmla="*/ 7 w 383"/>
                <a:gd name="T7" fmla="*/ 138 h 384"/>
                <a:gd name="T8" fmla="*/ 0 w 383"/>
                <a:gd name="T9" fmla="*/ 174 h 384"/>
                <a:gd name="T10" fmla="*/ 0 w 383"/>
                <a:gd name="T11" fmla="*/ 211 h 384"/>
                <a:gd name="T12" fmla="*/ 7 w 383"/>
                <a:gd name="T13" fmla="*/ 247 h 384"/>
                <a:gd name="T14" fmla="*/ 21 w 383"/>
                <a:gd name="T15" fmla="*/ 282 h 384"/>
                <a:gd name="T16" fmla="*/ 42 w 383"/>
                <a:gd name="T17" fmla="*/ 314 h 384"/>
                <a:gd name="T18" fmla="*/ 55 w 383"/>
                <a:gd name="T19" fmla="*/ 328 h 384"/>
                <a:gd name="T20" fmla="*/ 69 w 383"/>
                <a:gd name="T21" fmla="*/ 342 h 384"/>
                <a:gd name="T22" fmla="*/ 102 w 383"/>
                <a:gd name="T23" fmla="*/ 363 h 384"/>
                <a:gd name="T24" fmla="*/ 137 w 383"/>
                <a:gd name="T25" fmla="*/ 377 h 384"/>
                <a:gd name="T26" fmla="*/ 173 w 383"/>
                <a:gd name="T27" fmla="*/ 384 h 384"/>
                <a:gd name="T28" fmla="*/ 210 w 383"/>
                <a:gd name="T29" fmla="*/ 384 h 384"/>
                <a:gd name="T30" fmla="*/ 246 w 383"/>
                <a:gd name="T31" fmla="*/ 377 h 384"/>
                <a:gd name="T32" fmla="*/ 281 w 383"/>
                <a:gd name="T33" fmla="*/ 363 h 384"/>
                <a:gd name="T34" fmla="*/ 312 w 383"/>
                <a:gd name="T35" fmla="*/ 342 h 384"/>
                <a:gd name="T36" fmla="*/ 327 w 383"/>
                <a:gd name="T37" fmla="*/ 328 h 384"/>
                <a:gd name="T38" fmla="*/ 341 w 383"/>
                <a:gd name="T39" fmla="*/ 314 h 384"/>
                <a:gd name="T40" fmla="*/ 361 w 383"/>
                <a:gd name="T41" fmla="*/ 282 h 384"/>
                <a:gd name="T42" fmla="*/ 376 w 383"/>
                <a:gd name="T43" fmla="*/ 247 h 384"/>
                <a:gd name="T44" fmla="*/ 383 w 383"/>
                <a:gd name="T45" fmla="*/ 211 h 384"/>
                <a:gd name="T46" fmla="*/ 383 w 383"/>
                <a:gd name="T47" fmla="*/ 174 h 384"/>
                <a:gd name="T48" fmla="*/ 376 w 383"/>
                <a:gd name="T49" fmla="*/ 138 h 384"/>
                <a:gd name="T50" fmla="*/ 361 w 383"/>
                <a:gd name="T51" fmla="*/ 103 h 384"/>
                <a:gd name="T52" fmla="*/ 341 w 383"/>
                <a:gd name="T53" fmla="*/ 70 h 384"/>
                <a:gd name="T54" fmla="*/ 327 w 383"/>
                <a:gd name="T55" fmla="*/ 56 h 384"/>
                <a:gd name="T56" fmla="*/ 312 w 383"/>
                <a:gd name="T57" fmla="*/ 43 h 384"/>
                <a:gd name="T58" fmla="*/ 281 w 383"/>
                <a:gd name="T59" fmla="*/ 21 h 384"/>
                <a:gd name="T60" fmla="*/ 246 w 383"/>
                <a:gd name="T61" fmla="*/ 7 h 384"/>
                <a:gd name="T62" fmla="*/ 210 w 383"/>
                <a:gd name="T63" fmla="*/ 0 h 384"/>
                <a:gd name="T64" fmla="*/ 173 w 383"/>
                <a:gd name="T65" fmla="*/ 0 h 384"/>
                <a:gd name="T66" fmla="*/ 137 w 383"/>
                <a:gd name="T67" fmla="*/ 7 h 384"/>
                <a:gd name="T68" fmla="*/ 101 w 383"/>
                <a:gd name="T69" fmla="*/ 21 h 384"/>
                <a:gd name="T70" fmla="*/ 69 w 383"/>
                <a:gd name="T71" fmla="*/ 43 h 384"/>
                <a:gd name="T72" fmla="*/ 55 w 383"/>
                <a:gd name="T73" fmla="*/ 56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3" h="384">
                  <a:moveTo>
                    <a:pt x="55" y="56"/>
                  </a:move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69" y="342"/>
                  </a:lnTo>
                  <a:lnTo>
                    <a:pt x="102" y="363"/>
                  </a:lnTo>
                  <a:lnTo>
                    <a:pt x="137" y="377"/>
                  </a:lnTo>
                  <a:lnTo>
                    <a:pt x="173" y="384"/>
                  </a:lnTo>
                  <a:lnTo>
                    <a:pt x="210" y="384"/>
                  </a:lnTo>
                  <a:lnTo>
                    <a:pt x="246" y="377"/>
                  </a:lnTo>
                  <a:lnTo>
                    <a:pt x="281" y="363"/>
                  </a:lnTo>
                  <a:lnTo>
                    <a:pt x="312" y="342"/>
                  </a:lnTo>
                  <a:lnTo>
                    <a:pt x="327" y="328"/>
                  </a:lnTo>
                  <a:lnTo>
                    <a:pt x="341" y="314"/>
                  </a:lnTo>
                  <a:lnTo>
                    <a:pt x="361" y="282"/>
                  </a:lnTo>
                  <a:lnTo>
                    <a:pt x="376" y="247"/>
                  </a:lnTo>
                  <a:lnTo>
                    <a:pt x="383" y="211"/>
                  </a:lnTo>
                  <a:lnTo>
                    <a:pt x="383" y="174"/>
                  </a:lnTo>
                  <a:lnTo>
                    <a:pt x="376" y="138"/>
                  </a:lnTo>
                  <a:lnTo>
                    <a:pt x="361" y="103"/>
                  </a:lnTo>
                  <a:lnTo>
                    <a:pt x="341" y="70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B205186E-751F-40B2-BF4A-916F48735E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258"/>
              <a:ext cx="1637" cy="1583"/>
            </a:xfrm>
            <a:custGeom>
              <a:avLst/>
              <a:gdLst>
                <a:gd name="T0" fmla="*/ 4719 w 4909"/>
                <a:gd name="T1" fmla="*/ 1247 h 4749"/>
                <a:gd name="T2" fmla="*/ 4691 w 4909"/>
                <a:gd name="T3" fmla="*/ 1221 h 4749"/>
                <a:gd name="T4" fmla="*/ 4624 w 4909"/>
                <a:gd name="T5" fmla="*/ 1181 h 4749"/>
                <a:gd name="T6" fmla="*/ 4549 w 4909"/>
                <a:gd name="T7" fmla="*/ 1154 h 4749"/>
                <a:gd name="T8" fmla="*/ 4469 w 4909"/>
                <a:gd name="T9" fmla="*/ 1139 h 4749"/>
                <a:gd name="T10" fmla="*/ 4388 w 4909"/>
                <a:gd name="T11" fmla="*/ 1139 h 4749"/>
                <a:gd name="T12" fmla="*/ 4308 w 4909"/>
                <a:gd name="T13" fmla="*/ 1154 h 4749"/>
                <a:gd name="T14" fmla="*/ 4234 w 4909"/>
                <a:gd name="T15" fmla="*/ 1181 h 4749"/>
                <a:gd name="T16" fmla="*/ 4168 w 4909"/>
                <a:gd name="T17" fmla="*/ 1221 h 4749"/>
                <a:gd name="T18" fmla="*/ 4139 w 4909"/>
                <a:gd name="T19" fmla="*/ 1247 h 4749"/>
                <a:gd name="T20" fmla="*/ 4138 w 4909"/>
                <a:gd name="T21" fmla="*/ 1265 h 4749"/>
                <a:gd name="T22" fmla="*/ 4087 w 4909"/>
                <a:gd name="T23" fmla="*/ 1403 h 4749"/>
                <a:gd name="T24" fmla="*/ 4012 w 4909"/>
                <a:gd name="T25" fmla="*/ 1556 h 4749"/>
                <a:gd name="T26" fmla="*/ 3890 w 4909"/>
                <a:gd name="T27" fmla="*/ 1763 h 4749"/>
                <a:gd name="T28" fmla="*/ 3706 w 4909"/>
                <a:gd name="T29" fmla="*/ 2025 h 4749"/>
                <a:gd name="T30" fmla="*/ 3450 w 4909"/>
                <a:gd name="T31" fmla="*/ 2345 h 4749"/>
                <a:gd name="T32" fmla="*/ 3201 w 4909"/>
                <a:gd name="T33" fmla="*/ 2622 h 4749"/>
                <a:gd name="T34" fmla="*/ 3008 w 4909"/>
                <a:gd name="T35" fmla="*/ 2826 h 4749"/>
                <a:gd name="T36" fmla="*/ 2901 w 4909"/>
                <a:gd name="T37" fmla="*/ 2934 h 4749"/>
                <a:gd name="T38" fmla="*/ 2687 w 4909"/>
                <a:gd name="T39" fmla="*/ 3145 h 4749"/>
                <a:gd name="T40" fmla="*/ 2288 w 4909"/>
                <a:gd name="T41" fmla="*/ 3522 h 4749"/>
                <a:gd name="T42" fmla="*/ 1932 w 4909"/>
                <a:gd name="T43" fmla="*/ 3839 h 4749"/>
                <a:gd name="T44" fmla="*/ 1623 w 4909"/>
                <a:gd name="T45" fmla="*/ 4101 h 4749"/>
                <a:gd name="T46" fmla="*/ 1251 w 4909"/>
                <a:gd name="T47" fmla="*/ 4396 h 4749"/>
                <a:gd name="T48" fmla="*/ 975 w 4909"/>
                <a:gd name="T49" fmla="*/ 4597 h 4749"/>
                <a:gd name="T50" fmla="*/ 949 w 4909"/>
                <a:gd name="T51" fmla="*/ 4612 h 4749"/>
                <a:gd name="T52" fmla="*/ 815 w 4909"/>
                <a:gd name="T53" fmla="*/ 4749 h 4749"/>
                <a:gd name="T54" fmla="*/ 0 w 4909"/>
                <a:gd name="T55" fmla="*/ 3936 h 4749"/>
                <a:gd name="T56" fmla="*/ 135 w 4909"/>
                <a:gd name="T57" fmla="*/ 3799 h 4749"/>
                <a:gd name="T58" fmla="*/ 3703 w 4909"/>
                <a:gd name="T59" fmla="*/ 232 h 4749"/>
                <a:gd name="T60" fmla="*/ 3738 w 4909"/>
                <a:gd name="T61" fmla="*/ 199 h 4749"/>
                <a:gd name="T62" fmla="*/ 3807 w 4909"/>
                <a:gd name="T63" fmla="*/ 142 h 4749"/>
                <a:gd name="T64" fmla="*/ 3876 w 4909"/>
                <a:gd name="T65" fmla="*/ 94 h 4749"/>
                <a:gd name="T66" fmla="*/ 3945 w 4909"/>
                <a:gd name="T67" fmla="*/ 58 h 4749"/>
                <a:gd name="T68" fmla="*/ 4014 w 4909"/>
                <a:gd name="T69" fmla="*/ 31 h 4749"/>
                <a:gd name="T70" fmla="*/ 4083 w 4909"/>
                <a:gd name="T71" fmla="*/ 12 h 4749"/>
                <a:gd name="T72" fmla="*/ 4151 w 4909"/>
                <a:gd name="T73" fmla="*/ 2 h 4749"/>
                <a:gd name="T74" fmla="*/ 4217 w 4909"/>
                <a:gd name="T75" fmla="*/ 0 h 4749"/>
                <a:gd name="T76" fmla="*/ 4283 w 4909"/>
                <a:gd name="T77" fmla="*/ 6 h 4749"/>
                <a:gd name="T78" fmla="*/ 4347 w 4909"/>
                <a:gd name="T79" fmla="*/ 19 h 4749"/>
                <a:gd name="T80" fmla="*/ 4439 w 4909"/>
                <a:gd name="T81" fmla="*/ 51 h 4749"/>
                <a:gd name="T82" fmla="*/ 4552 w 4909"/>
                <a:gd name="T83" fmla="*/ 116 h 4749"/>
                <a:gd name="T84" fmla="*/ 4655 w 4909"/>
                <a:gd name="T85" fmla="*/ 201 h 4749"/>
                <a:gd name="T86" fmla="*/ 4744 w 4909"/>
                <a:gd name="T87" fmla="*/ 303 h 4749"/>
                <a:gd name="T88" fmla="*/ 4816 w 4909"/>
                <a:gd name="T89" fmla="*/ 418 h 4749"/>
                <a:gd name="T90" fmla="*/ 4869 w 4909"/>
                <a:gd name="T91" fmla="*/ 543 h 4749"/>
                <a:gd name="T92" fmla="*/ 4901 w 4909"/>
                <a:gd name="T93" fmla="*/ 676 h 4749"/>
                <a:gd name="T94" fmla="*/ 4909 w 4909"/>
                <a:gd name="T95" fmla="*/ 810 h 4749"/>
                <a:gd name="T96" fmla="*/ 4898 w 4909"/>
                <a:gd name="T97" fmla="*/ 910 h 4749"/>
                <a:gd name="T98" fmla="*/ 4882 w 4909"/>
                <a:gd name="T99" fmla="*/ 975 h 4749"/>
                <a:gd name="T100" fmla="*/ 4859 w 4909"/>
                <a:gd name="T101" fmla="*/ 1040 h 4749"/>
                <a:gd name="T102" fmla="*/ 4829 w 4909"/>
                <a:gd name="T103" fmla="*/ 1102 h 4749"/>
                <a:gd name="T104" fmla="*/ 4791 w 4909"/>
                <a:gd name="T105" fmla="*/ 1162 h 4749"/>
                <a:gd name="T106" fmla="*/ 4745 w 4909"/>
                <a:gd name="T107" fmla="*/ 1220 h 4749"/>
                <a:gd name="T108" fmla="*/ 4719 w 4909"/>
                <a:gd name="T109" fmla="*/ 1247 h 4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909" h="4749">
                  <a:moveTo>
                    <a:pt x="4719" y="1247"/>
                  </a:moveTo>
                  <a:lnTo>
                    <a:pt x="4691" y="1221"/>
                  </a:lnTo>
                  <a:lnTo>
                    <a:pt x="4624" y="1181"/>
                  </a:lnTo>
                  <a:lnTo>
                    <a:pt x="4549" y="1154"/>
                  </a:lnTo>
                  <a:lnTo>
                    <a:pt x="4469" y="1139"/>
                  </a:lnTo>
                  <a:lnTo>
                    <a:pt x="4388" y="1139"/>
                  </a:lnTo>
                  <a:lnTo>
                    <a:pt x="4308" y="1154"/>
                  </a:lnTo>
                  <a:lnTo>
                    <a:pt x="4234" y="1181"/>
                  </a:lnTo>
                  <a:lnTo>
                    <a:pt x="4168" y="1221"/>
                  </a:lnTo>
                  <a:lnTo>
                    <a:pt x="4139" y="1247"/>
                  </a:lnTo>
                  <a:lnTo>
                    <a:pt x="4138" y="1265"/>
                  </a:lnTo>
                  <a:lnTo>
                    <a:pt x="4087" y="1403"/>
                  </a:lnTo>
                  <a:lnTo>
                    <a:pt x="4012" y="1556"/>
                  </a:lnTo>
                  <a:lnTo>
                    <a:pt x="3890" y="1763"/>
                  </a:lnTo>
                  <a:lnTo>
                    <a:pt x="3706" y="2025"/>
                  </a:lnTo>
                  <a:lnTo>
                    <a:pt x="3450" y="2345"/>
                  </a:lnTo>
                  <a:lnTo>
                    <a:pt x="3201" y="2622"/>
                  </a:lnTo>
                  <a:lnTo>
                    <a:pt x="3008" y="2826"/>
                  </a:lnTo>
                  <a:lnTo>
                    <a:pt x="2901" y="2934"/>
                  </a:lnTo>
                  <a:lnTo>
                    <a:pt x="2687" y="3145"/>
                  </a:lnTo>
                  <a:lnTo>
                    <a:pt x="2288" y="3522"/>
                  </a:lnTo>
                  <a:lnTo>
                    <a:pt x="1932" y="3839"/>
                  </a:lnTo>
                  <a:lnTo>
                    <a:pt x="1623" y="4101"/>
                  </a:lnTo>
                  <a:lnTo>
                    <a:pt x="1251" y="4396"/>
                  </a:lnTo>
                  <a:lnTo>
                    <a:pt x="975" y="4597"/>
                  </a:lnTo>
                  <a:lnTo>
                    <a:pt x="949" y="4612"/>
                  </a:lnTo>
                  <a:lnTo>
                    <a:pt x="815" y="4749"/>
                  </a:lnTo>
                  <a:lnTo>
                    <a:pt x="0" y="3936"/>
                  </a:lnTo>
                  <a:lnTo>
                    <a:pt x="135" y="3799"/>
                  </a:lnTo>
                  <a:lnTo>
                    <a:pt x="3703" y="232"/>
                  </a:lnTo>
                  <a:lnTo>
                    <a:pt x="3738" y="199"/>
                  </a:lnTo>
                  <a:lnTo>
                    <a:pt x="3807" y="142"/>
                  </a:lnTo>
                  <a:lnTo>
                    <a:pt x="3876" y="94"/>
                  </a:lnTo>
                  <a:lnTo>
                    <a:pt x="3945" y="58"/>
                  </a:lnTo>
                  <a:lnTo>
                    <a:pt x="4014" y="31"/>
                  </a:lnTo>
                  <a:lnTo>
                    <a:pt x="4083" y="12"/>
                  </a:lnTo>
                  <a:lnTo>
                    <a:pt x="4151" y="2"/>
                  </a:lnTo>
                  <a:lnTo>
                    <a:pt x="4217" y="0"/>
                  </a:lnTo>
                  <a:lnTo>
                    <a:pt x="4283" y="6"/>
                  </a:lnTo>
                  <a:lnTo>
                    <a:pt x="4347" y="19"/>
                  </a:lnTo>
                  <a:lnTo>
                    <a:pt x="4439" y="51"/>
                  </a:lnTo>
                  <a:lnTo>
                    <a:pt x="4552" y="116"/>
                  </a:lnTo>
                  <a:lnTo>
                    <a:pt x="4655" y="201"/>
                  </a:lnTo>
                  <a:lnTo>
                    <a:pt x="4744" y="303"/>
                  </a:lnTo>
                  <a:lnTo>
                    <a:pt x="4816" y="418"/>
                  </a:lnTo>
                  <a:lnTo>
                    <a:pt x="4869" y="543"/>
                  </a:lnTo>
                  <a:lnTo>
                    <a:pt x="4901" y="676"/>
                  </a:lnTo>
                  <a:lnTo>
                    <a:pt x="4909" y="810"/>
                  </a:lnTo>
                  <a:lnTo>
                    <a:pt x="4898" y="910"/>
                  </a:lnTo>
                  <a:lnTo>
                    <a:pt x="4882" y="975"/>
                  </a:lnTo>
                  <a:lnTo>
                    <a:pt x="4859" y="1040"/>
                  </a:lnTo>
                  <a:lnTo>
                    <a:pt x="4829" y="1102"/>
                  </a:lnTo>
                  <a:lnTo>
                    <a:pt x="4791" y="1162"/>
                  </a:lnTo>
                  <a:lnTo>
                    <a:pt x="4745" y="1220"/>
                  </a:lnTo>
                  <a:lnTo>
                    <a:pt x="4719" y="12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C585FBC7-C70D-42A7-B25E-F4DAC4260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8" cy="127"/>
            </a:xfrm>
            <a:custGeom>
              <a:avLst/>
              <a:gdLst>
                <a:gd name="T0" fmla="*/ 329 w 385"/>
                <a:gd name="T1" fmla="*/ 326 h 381"/>
                <a:gd name="T2" fmla="*/ 342 w 385"/>
                <a:gd name="T3" fmla="*/ 312 h 381"/>
                <a:gd name="T4" fmla="*/ 363 w 385"/>
                <a:gd name="T5" fmla="*/ 280 h 381"/>
                <a:gd name="T6" fmla="*/ 378 w 385"/>
                <a:gd name="T7" fmla="*/ 246 h 381"/>
                <a:gd name="T8" fmla="*/ 385 w 385"/>
                <a:gd name="T9" fmla="*/ 210 h 381"/>
                <a:gd name="T10" fmla="*/ 385 w 385"/>
                <a:gd name="T11" fmla="*/ 172 h 381"/>
                <a:gd name="T12" fmla="*/ 378 w 385"/>
                <a:gd name="T13" fmla="*/ 136 h 381"/>
                <a:gd name="T14" fmla="*/ 363 w 385"/>
                <a:gd name="T15" fmla="*/ 102 h 381"/>
                <a:gd name="T16" fmla="*/ 342 w 385"/>
                <a:gd name="T17" fmla="*/ 70 h 381"/>
                <a:gd name="T18" fmla="*/ 329 w 385"/>
                <a:gd name="T19" fmla="*/ 56 h 381"/>
                <a:gd name="T20" fmla="*/ 314 w 385"/>
                <a:gd name="T21" fmla="*/ 41 h 381"/>
                <a:gd name="T22" fmla="*/ 281 w 385"/>
                <a:gd name="T23" fmla="*/ 21 h 381"/>
                <a:gd name="T24" fmla="*/ 247 w 385"/>
                <a:gd name="T25" fmla="*/ 7 h 381"/>
                <a:gd name="T26" fmla="*/ 211 w 385"/>
                <a:gd name="T27" fmla="*/ 0 h 381"/>
                <a:gd name="T28" fmla="*/ 173 w 385"/>
                <a:gd name="T29" fmla="*/ 0 h 381"/>
                <a:gd name="T30" fmla="*/ 137 w 385"/>
                <a:gd name="T31" fmla="*/ 7 h 381"/>
                <a:gd name="T32" fmla="*/ 103 w 385"/>
                <a:gd name="T33" fmla="*/ 21 h 381"/>
                <a:gd name="T34" fmla="*/ 71 w 385"/>
                <a:gd name="T35" fmla="*/ 41 h 381"/>
                <a:gd name="T36" fmla="*/ 57 w 385"/>
                <a:gd name="T37" fmla="*/ 56 h 381"/>
                <a:gd name="T38" fmla="*/ 42 w 385"/>
                <a:gd name="T39" fmla="*/ 70 h 381"/>
                <a:gd name="T40" fmla="*/ 22 w 385"/>
                <a:gd name="T41" fmla="*/ 102 h 381"/>
                <a:gd name="T42" fmla="*/ 8 w 385"/>
                <a:gd name="T43" fmla="*/ 136 h 381"/>
                <a:gd name="T44" fmla="*/ 0 w 385"/>
                <a:gd name="T45" fmla="*/ 172 h 381"/>
                <a:gd name="T46" fmla="*/ 0 w 385"/>
                <a:gd name="T47" fmla="*/ 208 h 381"/>
                <a:gd name="T48" fmla="*/ 8 w 385"/>
                <a:gd name="T49" fmla="*/ 246 h 381"/>
                <a:gd name="T50" fmla="*/ 22 w 385"/>
                <a:gd name="T51" fmla="*/ 280 h 381"/>
                <a:gd name="T52" fmla="*/ 42 w 385"/>
                <a:gd name="T53" fmla="*/ 312 h 381"/>
                <a:gd name="T54" fmla="*/ 57 w 385"/>
                <a:gd name="T55" fmla="*/ 326 h 381"/>
                <a:gd name="T56" fmla="*/ 71 w 385"/>
                <a:gd name="T57" fmla="*/ 339 h 381"/>
                <a:gd name="T58" fmla="*/ 103 w 385"/>
                <a:gd name="T59" fmla="*/ 361 h 381"/>
                <a:gd name="T60" fmla="*/ 137 w 385"/>
                <a:gd name="T61" fmla="*/ 374 h 381"/>
                <a:gd name="T62" fmla="*/ 173 w 385"/>
                <a:gd name="T63" fmla="*/ 381 h 381"/>
                <a:gd name="T64" fmla="*/ 211 w 385"/>
                <a:gd name="T65" fmla="*/ 381 h 381"/>
                <a:gd name="T66" fmla="*/ 247 w 385"/>
                <a:gd name="T67" fmla="*/ 375 h 381"/>
                <a:gd name="T68" fmla="*/ 281 w 385"/>
                <a:gd name="T69" fmla="*/ 361 h 381"/>
                <a:gd name="T70" fmla="*/ 314 w 385"/>
                <a:gd name="T71" fmla="*/ 339 h 381"/>
                <a:gd name="T72" fmla="*/ 329 w 385"/>
                <a:gd name="T73" fmla="*/ 32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5" h="381">
                  <a:moveTo>
                    <a:pt x="329" y="326"/>
                  </a:moveTo>
                  <a:lnTo>
                    <a:pt x="342" y="312"/>
                  </a:lnTo>
                  <a:lnTo>
                    <a:pt x="363" y="280"/>
                  </a:lnTo>
                  <a:lnTo>
                    <a:pt x="378" y="246"/>
                  </a:lnTo>
                  <a:lnTo>
                    <a:pt x="385" y="210"/>
                  </a:lnTo>
                  <a:lnTo>
                    <a:pt x="385" y="172"/>
                  </a:lnTo>
                  <a:lnTo>
                    <a:pt x="378" y="136"/>
                  </a:lnTo>
                  <a:lnTo>
                    <a:pt x="363" y="102"/>
                  </a:lnTo>
                  <a:lnTo>
                    <a:pt x="342" y="70"/>
                  </a:lnTo>
                  <a:lnTo>
                    <a:pt x="329" y="56"/>
                  </a:lnTo>
                  <a:lnTo>
                    <a:pt x="314" y="41"/>
                  </a:lnTo>
                  <a:lnTo>
                    <a:pt x="281" y="21"/>
                  </a:lnTo>
                  <a:lnTo>
                    <a:pt x="247" y="7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3" y="21"/>
                  </a:lnTo>
                  <a:lnTo>
                    <a:pt x="71" y="41"/>
                  </a:lnTo>
                  <a:lnTo>
                    <a:pt x="57" y="56"/>
                  </a:lnTo>
                  <a:lnTo>
                    <a:pt x="42" y="70"/>
                  </a:lnTo>
                  <a:lnTo>
                    <a:pt x="22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08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7" y="326"/>
                  </a:lnTo>
                  <a:lnTo>
                    <a:pt x="71" y="339"/>
                  </a:lnTo>
                  <a:lnTo>
                    <a:pt x="103" y="361"/>
                  </a:lnTo>
                  <a:lnTo>
                    <a:pt x="137" y="374"/>
                  </a:lnTo>
                  <a:lnTo>
                    <a:pt x="173" y="381"/>
                  </a:lnTo>
                  <a:lnTo>
                    <a:pt x="211" y="381"/>
                  </a:lnTo>
                  <a:lnTo>
                    <a:pt x="247" y="375"/>
                  </a:lnTo>
                  <a:lnTo>
                    <a:pt x="281" y="361"/>
                  </a:lnTo>
                  <a:lnTo>
                    <a:pt x="314" y="339"/>
                  </a:lnTo>
                  <a:lnTo>
                    <a:pt x="329" y="326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D414E766-86F3-482D-8E02-00A2994E6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7" cy="128"/>
            </a:xfrm>
            <a:custGeom>
              <a:avLst/>
              <a:gdLst>
                <a:gd name="T0" fmla="*/ 326 w 382"/>
                <a:gd name="T1" fmla="*/ 328 h 383"/>
                <a:gd name="T2" fmla="*/ 340 w 382"/>
                <a:gd name="T3" fmla="*/ 312 h 383"/>
                <a:gd name="T4" fmla="*/ 360 w 382"/>
                <a:gd name="T5" fmla="*/ 281 h 383"/>
                <a:gd name="T6" fmla="*/ 375 w 382"/>
                <a:gd name="T7" fmla="*/ 246 h 383"/>
                <a:gd name="T8" fmla="*/ 382 w 382"/>
                <a:gd name="T9" fmla="*/ 209 h 383"/>
                <a:gd name="T10" fmla="*/ 382 w 382"/>
                <a:gd name="T11" fmla="*/ 173 h 383"/>
                <a:gd name="T12" fmla="*/ 375 w 382"/>
                <a:gd name="T13" fmla="*/ 135 h 383"/>
                <a:gd name="T14" fmla="*/ 360 w 382"/>
                <a:gd name="T15" fmla="*/ 101 h 383"/>
                <a:gd name="T16" fmla="*/ 339 w 382"/>
                <a:gd name="T17" fmla="*/ 69 h 383"/>
                <a:gd name="T18" fmla="*/ 326 w 382"/>
                <a:gd name="T19" fmla="*/ 55 h 383"/>
                <a:gd name="T20" fmla="*/ 311 w 382"/>
                <a:gd name="T21" fmla="*/ 42 h 383"/>
                <a:gd name="T22" fmla="*/ 280 w 382"/>
                <a:gd name="T23" fmla="*/ 20 h 383"/>
                <a:gd name="T24" fmla="*/ 245 w 382"/>
                <a:gd name="T25" fmla="*/ 7 h 383"/>
                <a:gd name="T26" fmla="*/ 209 w 382"/>
                <a:gd name="T27" fmla="*/ 0 h 383"/>
                <a:gd name="T28" fmla="*/ 172 w 382"/>
                <a:gd name="T29" fmla="*/ 0 h 383"/>
                <a:gd name="T30" fmla="*/ 136 w 382"/>
                <a:gd name="T31" fmla="*/ 6 h 383"/>
                <a:gd name="T32" fmla="*/ 101 w 382"/>
                <a:gd name="T33" fmla="*/ 20 h 383"/>
                <a:gd name="T34" fmla="*/ 69 w 382"/>
                <a:gd name="T35" fmla="*/ 42 h 383"/>
                <a:gd name="T36" fmla="*/ 55 w 382"/>
                <a:gd name="T37" fmla="*/ 55 h 383"/>
                <a:gd name="T38" fmla="*/ 42 w 382"/>
                <a:gd name="T39" fmla="*/ 69 h 383"/>
                <a:gd name="T40" fmla="*/ 21 w 382"/>
                <a:gd name="T41" fmla="*/ 101 h 383"/>
                <a:gd name="T42" fmla="*/ 6 w 382"/>
                <a:gd name="T43" fmla="*/ 137 h 383"/>
                <a:gd name="T44" fmla="*/ 0 w 382"/>
                <a:gd name="T45" fmla="*/ 173 h 383"/>
                <a:gd name="T46" fmla="*/ 0 w 382"/>
                <a:gd name="T47" fmla="*/ 210 h 383"/>
                <a:gd name="T48" fmla="*/ 6 w 382"/>
                <a:gd name="T49" fmla="*/ 246 h 383"/>
                <a:gd name="T50" fmla="*/ 21 w 382"/>
                <a:gd name="T51" fmla="*/ 281 h 383"/>
                <a:gd name="T52" fmla="*/ 42 w 382"/>
                <a:gd name="T53" fmla="*/ 314 h 383"/>
                <a:gd name="T54" fmla="*/ 55 w 382"/>
                <a:gd name="T55" fmla="*/ 328 h 383"/>
                <a:gd name="T56" fmla="*/ 69 w 382"/>
                <a:gd name="T57" fmla="*/ 341 h 383"/>
                <a:gd name="T58" fmla="*/ 101 w 382"/>
                <a:gd name="T59" fmla="*/ 361 h 383"/>
                <a:gd name="T60" fmla="*/ 136 w 382"/>
                <a:gd name="T61" fmla="*/ 376 h 383"/>
                <a:gd name="T62" fmla="*/ 172 w 382"/>
                <a:gd name="T63" fmla="*/ 383 h 383"/>
                <a:gd name="T64" fmla="*/ 209 w 382"/>
                <a:gd name="T65" fmla="*/ 383 h 383"/>
                <a:gd name="T66" fmla="*/ 245 w 382"/>
                <a:gd name="T67" fmla="*/ 376 h 383"/>
                <a:gd name="T68" fmla="*/ 280 w 382"/>
                <a:gd name="T69" fmla="*/ 361 h 383"/>
                <a:gd name="T70" fmla="*/ 311 w 382"/>
                <a:gd name="T71" fmla="*/ 341 h 383"/>
                <a:gd name="T72" fmla="*/ 326 w 382"/>
                <a:gd name="T73" fmla="*/ 32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2" h="383">
                  <a:moveTo>
                    <a:pt x="326" y="328"/>
                  </a:moveTo>
                  <a:lnTo>
                    <a:pt x="340" y="312"/>
                  </a:lnTo>
                  <a:lnTo>
                    <a:pt x="360" y="281"/>
                  </a:lnTo>
                  <a:lnTo>
                    <a:pt x="375" y="246"/>
                  </a:lnTo>
                  <a:lnTo>
                    <a:pt x="382" y="209"/>
                  </a:lnTo>
                  <a:lnTo>
                    <a:pt x="382" y="173"/>
                  </a:lnTo>
                  <a:lnTo>
                    <a:pt x="375" y="135"/>
                  </a:lnTo>
                  <a:lnTo>
                    <a:pt x="360" y="101"/>
                  </a:lnTo>
                  <a:lnTo>
                    <a:pt x="339" y="69"/>
                  </a:lnTo>
                  <a:lnTo>
                    <a:pt x="326" y="55"/>
                  </a:lnTo>
                  <a:lnTo>
                    <a:pt x="311" y="42"/>
                  </a:lnTo>
                  <a:lnTo>
                    <a:pt x="280" y="20"/>
                  </a:lnTo>
                  <a:lnTo>
                    <a:pt x="245" y="7"/>
                  </a:lnTo>
                  <a:lnTo>
                    <a:pt x="209" y="0"/>
                  </a:lnTo>
                  <a:lnTo>
                    <a:pt x="172" y="0"/>
                  </a:lnTo>
                  <a:lnTo>
                    <a:pt x="136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1" y="101"/>
                  </a:lnTo>
                  <a:lnTo>
                    <a:pt x="6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6" y="246"/>
                  </a:lnTo>
                  <a:lnTo>
                    <a:pt x="21" y="281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69" y="341"/>
                  </a:lnTo>
                  <a:lnTo>
                    <a:pt x="101" y="361"/>
                  </a:lnTo>
                  <a:lnTo>
                    <a:pt x="136" y="376"/>
                  </a:lnTo>
                  <a:lnTo>
                    <a:pt x="172" y="383"/>
                  </a:lnTo>
                  <a:lnTo>
                    <a:pt x="209" y="383"/>
                  </a:lnTo>
                  <a:lnTo>
                    <a:pt x="245" y="376"/>
                  </a:lnTo>
                  <a:lnTo>
                    <a:pt x="280" y="361"/>
                  </a:lnTo>
                  <a:lnTo>
                    <a:pt x="311" y="341"/>
                  </a:lnTo>
                  <a:lnTo>
                    <a:pt x="326" y="328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B20FCA9C-AF0B-472F-ABF1-105956D94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335"/>
              <a:ext cx="1235" cy="1235"/>
            </a:xfrm>
            <a:custGeom>
              <a:avLst/>
              <a:gdLst>
                <a:gd name="T0" fmla="*/ 0 w 3703"/>
                <a:gd name="T1" fmla="*/ 3704 h 3704"/>
                <a:gd name="T2" fmla="*/ 0 w 3703"/>
                <a:gd name="T3" fmla="*/ 3704 h 3704"/>
                <a:gd name="T4" fmla="*/ 135 w 3703"/>
                <a:gd name="T5" fmla="*/ 3567 h 3704"/>
                <a:gd name="T6" fmla="*/ 3703 w 3703"/>
                <a:gd name="T7" fmla="*/ 0 h 3704"/>
                <a:gd name="T8" fmla="*/ 135 w 3703"/>
                <a:gd name="T9" fmla="*/ 3567 h 3704"/>
                <a:gd name="T10" fmla="*/ 0 w 3703"/>
                <a:gd name="T11" fmla="*/ 3704 h 3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03" h="3704">
                  <a:moveTo>
                    <a:pt x="0" y="3704"/>
                  </a:moveTo>
                  <a:lnTo>
                    <a:pt x="0" y="3704"/>
                  </a:lnTo>
                  <a:lnTo>
                    <a:pt x="135" y="3567"/>
                  </a:lnTo>
                  <a:lnTo>
                    <a:pt x="3703" y="0"/>
                  </a:lnTo>
                  <a:lnTo>
                    <a:pt x="135" y="3567"/>
                  </a:lnTo>
                  <a:lnTo>
                    <a:pt x="0" y="370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475C1007-92DD-40E6-9D52-A66991673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3 w 13"/>
                <a:gd name="T7" fmla="*/ 0 h 16"/>
                <a:gd name="T8" fmla="*/ 5 w 13"/>
                <a:gd name="T9" fmla="*/ 7 h 16"/>
                <a:gd name="T10" fmla="*/ 0 w 13"/>
                <a:gd name="T11" fmla="*/ 16 h 16"/>
                <a:gd name="T12" fmla="*/ 0 w 1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7"/>
                  </a:lnTo>
                  <a:lnTo>
                    <a:pt x="0" y="16"/>
                  </a:lnTo>
                  <a:lnTo>
                    <a:pt x="0" y="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9DACB049-9A0D-4CB8-B79C-BAABAF652A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3 w 13"/>
                <a:gd name="T7" fmla="*/ 0 h 16"/>
                <a:gd name="T8" fmla="*/ 5 w 13"/>
                <a:gd name="T9" fmla="*/ 7 h 16"/>
                <a:gd name="T10" fmla="*/ 0 w 13"/>
                <a:gd name="T11" fmla="*/ 16 h 16"/>
                <a:gd name="T12" fmla="*/ 0 w 1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7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CBD0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F16F640A-E9D7-43BF-AA94-E29E57882B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0 w 13"/>
                <a:gd name="T7" fmla="*/ 6 h 16"/>
                <a:gd name="T8" fmla="*/ 0 w 13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0" y="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AF30613F-4233-4C00-BBF0-A13D522C08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" y="1383"/>
              <a:ext cx="6" cy="5"/>
            </a:xfrm>
            <a:custGeom>
              <a:avLst/>
              <a:gdLst>
                <a:gd name="T0" fmla="*/ 0 w 17"/>
                <a:gd name="T1" fmla="*/ 16 h 16"/>
                <a:gd name="T2" fmla="*/ 8 w 17"/>
                <a:gd name="T3" fmla="*/ 7 h 16"/>
                <a:gd name="T4" fmla="*/ 17 w 17"/>
                <a:gd name="T5" fmla="*/ 0 h 16"/>
                <a:gd name="T6" fmla="*/ 17 w 17"/>
                <a:gd name="T7" fmla="*/ 0 h 16"/>
                <a:gd name="T8" fmla="*/ 8 w 17"/>
                <a:gd name="T9" fmla="*/ 7 h 16"/>
                <a:gd name="T10" fmla="*/ 0 w 17"/>
                <a:gd name="T11" fmla="*/ 16 h 16"/>
                <a:gd name="T12" fmla="*/ 0 w 17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6">
                  <a:moveTo>
                    <a:pt x="0" y="16"/>
                  </a:moveTo>
                  <a:lnTo>
                    <a:pt x="8" y="7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8" y="7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02AC1BAC-219E-4BC1-A661-6C715ECCD3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" y="1383"/>
              <a:ext cx="6" cy="5"/>
            </a:xfrm>
            <a:custGeom>
              <a:avLst/>
              <a:gdLst>
                <a:gd name="T0" fmla="*/ 0 w 17"/>
                <a:gd name="T1" fmla="*/ 16 h 16"/>
                <a:gd name="T2" fmla="*/ 8 w 17"/>
                <a:gd name="T3" fmla="*/ 7 h 16"/>
                <a:gd name="T4" fmla="*/ 17 w 17"/>
                <a:gd name="T5" fmla="*/ 0 h 16"/>
                <a:gd name="T6" fmla="*/ 5 w 17"/>
                <a:gd name="T7" fmla="*/ 12 h 16"/>
                <a:gd name="T8" fmla="*/ 0 w 17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0" y="16"/>
                  </a:moveTo>
                  <a:lnTo>
                    <a:pt x="8" y="7"/>
                  </a:lnTo>
                  <a:lnTo>
                    <a:pt x="17" y="0"/>
                  </a:lnTo>
                  <a:lnTo>
                    <a:pt x="5" y="12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403CC136-B7E2-4C81-A735-D824B56124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4" y="290"/>
              <a:ext cx="56" cy="45"/>
            </a:xfrm>
            <a:custGeom>
              <a:avLst/>
              <a:gdLst>
                <a:gd name="T0" fmla="*/ 0 w 170"/>
                <a:gd name="T1" fmla="*/ 135 h 135"/>
                <a:gd name="T2" fmla="*/ 43 w 170"/>
                <a:gd name="T3" fmla="*/ 95 h 135"/>
                <a:gd name="T4" fmla="*/ 127 w 170"/>
                <a:gd name="T5" fmla="*/ 27 h 135"/>
                <a:gd name="T6" fmla="*/ 170 w 170"/>
                <a:gd name="T7" fmla="*/ 0 h 135"/>
                <a:gd name="T8" fmla="*/ 127 w 170"/>
                <a:gd name="T9" fmla="*/ 27 h 135"/>
                <a:gd name="T10" fmla="*/ 43 w 170"/>
                <a:gd name="T11" fmla="*/ 95 h 135"/>
                <a:gd name="T12" fmla="*/ 0 w 170"/>
                <a:gd name="T13" fmla="*/ 135 h 135"/>
                <a:gd name="T14" fmla="*/ 0 w 170"/>
                <a:gd name="T15" fmla="*/ 135 h 135"/>
                <a:gd name="T16" fmla="*/ 170 w 170"/>
                <a:gd name="T17" fmla="*/ 0 h 135"/>
                <a:gd name="T18" fmla="*/ 170 w 170"/>
                <a:gd name="T19" fmla="*/ 0 h 135"/>
                <a:gd name="T20" fmla="*/ 0 w 170"/>
                <a:gd name="T21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0" h="135">
                  <a:moveTo>
                    <a:pt x="0" y="135"/>
                  </a:moveTo>
                  <a:lnTo>
                    <a:pt x="43" y="95"/>
                  </a:lnTo>
                  <a:lnTo>
                    <a:pt x="127" y="27"/>
                  </a:lnTo>
                  <a:lnTo>
                    <a:pt x="170" y="0"/>
                  </a:lnTo>
                  <a:lnTo>
                    <a:pt x="127" y="27"/>
                  </a:lnTo>
                  <a:lnTo>
                    <a:pt x="43" y="95"/>
                  </a:lnTo>
                  <a:lnTo>
                    <a:pt x="0" y="135"/>
                  </a:lnTo>
                  <a:close/>
                  <a:moveTo>
                    <a:pt x="0" y="135"/>
                  </a:moveTo>
                  <a:lnTo>
                    <a:pt x="170" y="0"/>
                  </a:lnTo>
                  <a:lnTo>
                    <a:pt x="170" y="0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6F52E7C0-0381-4E54-9F3E-73A1540A1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0" y="1023"/>
              <a:ext cx="7" cy="7"/>
            </a:xfrm>
            <a:custGeom>
              <a:avLst/>
              <a:gdLst>
                <a:gd name="T0" fmla="*/ 0 w 21"/>
                <a:gd name="T1" fmla="*/ 20 h 20"/>
                <a:gd name="T2" fmla="*/ 5 w 21"/>
                <a:gd name="T3" fmla="*/ 14 h 20"/>
                <a:gd name="T4" fmla="*/ 11 w 21"/>
                <a:gd name="T5" fmla="*/ 10 h 20"/>
                <a:gd name="T6" fmla="*/ 15 w 21"/>
                <a:gd name="T7" fmla="*/ 4 h 20"/>
                <a:gd name="T8" fmla="*/ 21 w 21"/>
                <a:gd name="T9" fmla="*/ 0 h 20"/>
                <a:gd name="T10" fmla="*/ 12 w 21"/>
                <a:gd name="T11" fmla="*/ 8 h 20"/>
                <a:gd name="T12" fmla="*/ 11 w 21"/>
                <a:gd name="T13" fmla="*/ 10 h 20"/>
                <a:gd name="T14" fmla="*/ 9 w 21"/>
                <a:gd name="T15" fmla="*/ 11 h 20"/>
                <a:gd name="T16" fmla="*/ 0 w 21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0">
                  <a:moveTo>
                    <a:pt x="0" y="20"/>
                  </a:moveTo>
                  <a:lnTo>
                    <a:pt x="5" y="14"/>
                  </a:lnTo>
                  <a:lnTo>
                    <a:pt x="11" y="10"/>
                  </a:lnTo>
                  <a:lnTo>
                    <a:pt x="15" y="4"/>
                  </a:lnTo>
                  <a:lnTo>
                    <a:pt x="21" y="0"/>
                  </a:lnTo>
                  <a:lnTo>
                    <a:pt x="12" y="8"/>
                  </a:lnTo>
                  <a:lnTo>
                    <a:pt x="11" y="10"/>
                  </a:lnTo>
                  <a:lnTo>
                    <a:pt x="9" y="11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688DCC1A-8A26-4DD7-92DE-91E467A94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1" y="664"/>
              <a:ext cx="4" cy="5"/>
            </a:xfrm>
            <a:custGeom>
              <a:avLst/>
              <a:gdLst>
                <a:gd name="T0" fmla="*/ 0 w 13"/>
                <a:gd name="T1" fmla="*/ 14 h 14"/>
                <a:gd name="T2" fmla="*/ 7 w 13"/>
                <a:gd name="T3" fmla="*/ 7 h 14"/>
                <a:gd name="T4" fmla="*/ 13 w 13"/>
                <a:gd name="T5" fmla="*/ 0 h 14"/>
                <a:gd name="T6" fmla="*/ 10 w 13"/>
                <a:gd name="T7" fmla="*/ 4 h 14"/>
                <a:gd name="T8" fmla="*/ 0 w 1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0" y="14"/>
                  </a:moveTo>
                  <a:lnTo>
                    <a:pt x="7" y="7"/>
                  </a:lnTo>
                  <a:lnTo>
                    <a:pt x="13" y="0"/>
                  </a:lnTo>
                  <a:lnTo>
                    <a:pt x="10" y="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FC09877E-17D0-4B2E-A40F-83D7A42F9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" y="660"/>
              <a:ext cx="5" cy="4"/>
            </a:xfrm>
            <a:custGeom>
              <a:avLst/>
              <a:gdLst>
                <a:gd name="T0" fmla="*/ 0 w 14"/>
                <a:gd name="T1" fmla="*/ 13 h 13"/>
                <a:gd name="T2" fmla="*/ 7 w 14"/>
                <a:gd name="T3" fmla="*/ 7 h 13"/>
                <a:gd name="T4" fmla="*/ 14 w 14"/>
                <a:gd name="T5" fmla="*/ 0 h 13"/>
                <a:gd name="T6" fmla="*/ 4 w 14"/>
                <a:gd name="T7" fmla="*/ 10 h 13"/>
                <a:gd name="T8" fmla="*/ 0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0" y="13"/>
                  </a:moveTo>
                  <a:lnTo>
                    <a:pt x="7" y="7"/>
                  </a:lnTo>
                  <a:lnTo>
                    <a:pt x="14" y="0"/>
                  </a:lnTo>
                  <a:lnTo>
                    <a:pt x="4" y="10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7C836113-8F39-4C90-96EF-28658409D0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258"/>
              <a:ext cx="1595" cy="1402"/>
            </a:xfrm>
            <a:custGeom>
              <a:avLst/>
              <a:gdLst>
                <a:gd name="T0" fmla="*/ 271 w 4783"/>
                <a:gd name="T1" fmla="*/ 4206 h 4206"/>
                <a:gd name="T2" fmla="*/ 0 w 4783"/>
                <a:gd name="T3" fmla="*/ 3936 h 4206"/>
                <a:gd name="T4" fmla="*/ 135 w 4783"/>
                <a:gd name="T5" fmla="*/ 3799 h 4206"/>
                <a:gd name="T6" fmla="*/ 3703 w 4783"/>
                <a:gd name="T7" fmla="*/ 232 h 4206"/>
                <a:gd name="T8" fmla="*/ 3703 w 4783"/>
                <a:gd name="T9" fmla="*/ 232 h 4206"/>
                <a:gd name="T10" fmla="*/ 3746 w 4783"/>
                <a:gd name="T11" fmla="*/ 192 h 4206"/>
                <a:gd name="T12" fmla="*/ 3830 w 4783"/>
                <a:gd name="T13" fmla="*/ 124 h 4206"/>
                <a:gd name="T14" fmla="*/ 3873 w 4783"/>
                <a:gd name="T15" fmla="*/ 97 h 4206"/>
                <a:gd name="T16" fmla="*/ 3873 w 4783"/>
                <a:gd name="T17" fmla="*/ 97 h 4206"/>
                <a:gd name="T18" fmla="*/ 3873 w 4783"/>
                <a:gd name="T19" fmla="*/ 97 h 4206"/>
                <a:gd name="T20" fmla="*/ 3873 w 4783"/>
                <a:gd name="T21" fmla="*/ 97 h 4206"/>
                <a:gd name="T22" fmla="*/ 3915 w 4783"/>
                <a:gd name="T23" fmla="*/ 72 h 4206"/>
                <a:gd name="T24" fmla="*/ 3997 w 4783"/>
                <a:gd name="T25" fmla="*/ 36 h 4206"/>
                <a:gd name="T26" fmla="*/ 4079 w 4783"/>
                <a:gd name="T27" fmla="*/ 12 h 4206"/>
                <a:gd name="T28" fmla="*/ 4159 w 4783"/>
                <a:gd name="T29" fmla="*/ 2 h 4206"/>
                <a:gd name="T30" fmla="*/ 4198 w 4783"/>
                <a:gd name="T31" fmla="*/ 0 h 4206"/>
                <a:gd name="T32" fmla="*/ 4243 w 4783"/>
                <a:gd name="T33" fmla="*/ 2 h 4206"/>
                <a:gd name="T34" fmla="*/ 4331 w 4783"/>
                <a:gd name="T35" fmla="*/ 15 h 4206"/>
                <a:gd name="T36" fmla="*/ 4414 w 4783"/>
                <a:gd name="T37" fmla="*/ 42 h 4206"/>
                <a:gd name="T38" fmla="*/ 4495 w 4783"/>
                <a:gd name="T39" fmla="*/ 80 h 4206"/>
                <a:gd name="T40" fmla="*/ 4570 w 4783"/>
                <a:gd name="T41" fmla="*/ 129 h 4206"/>
                <a:gd name="T42" fmla="*/ 4639 w 4783"/>
                <a:gd name="T43" fmla="*/ 186 h 4206"/>
                <a:gd name="T44" fmla="*/ 4702 w 4783"/>
                <a:gd name="T45" fmla="*/ 251 h 4206"/>
                <a:gd name="T46" fmla="*/ 4758 w 4783"/>
                <a:gd name="T47" fmla="*/ 324 h 4206"/>
                <a:gd name="T48" fmla="*/ 4783 w 4783"/>
                <a:gd name="T49" fmla="*/ 363 h 4206"/>
                <a:gd name="T50" fmla="*/ 4747 w 4783"/>
                <a:gd name="T51" fmla="*/ 342 h 4206"/>
                <a:gd name="T52" fmla="*/ 4672 w 4783"/>
                <a:gd name="T53" fmla="*/ 309 h 4206"/>
                <a:gd name="T54" fmla="*/ 4593 w 4783"/>
                <a:gd name="T55" fmla="*/ 286 h 4206"/>
                <a:gd name="T56" fmla="*/ 4511 w 4783"/>
                <a:gd name="T57" fmla="*/ 274 h 4206"/>
                <a:gd name="T58" fmla="*/ 4469 w 4783"/>
                <a:gd name="T59" fmla="*/ 273 h 4206"/>
                <a:gd name="T60" fmla="*/ 4408 w 4783"/>
                <a:gd name="T61" fmla="*/ 274 h 4206"/>
                <a:gd name="T62" fmla="*/ 4316 w 4783"/>
                <a:gd name="T63" fmla="*/ 293 h 4206"/>
                <a:gd name="T64" fmla="*/ 4254 w 4783"/>
                <a:gd name="T65" fmla="*/ 313 h 4206"/>
                <a:gd name="T66" fmla="*/ 4192 w 4783"/>
                <a:gd name="T67" fmla="*/ 342 h 4206"/>
                <a:gd name="T68" fmla="*/ 4129 w 4783"/>
                <a:gd name="T69" fmla="*/ 378 h 4206"/>
                <a:gd name="T70" fmla="*/ 4067 w 4783"/>
                <a:gd name="T71" fmla="*/ 421 h 4206"/>
                <a:gd name="T72" fmla="*/ 4005 w 4783"/>
                <a:gd name="T73" fmla="*/ 474 h 4206"/>
                <a:gd name="T74" fmla="*/ 3975 w 4783"/>
                <a:gd name="T75" fmla="*/ 504 h 4206"/>
                <a:gd name="T76" fmla="*/ 3272 w 4783"/>
                <a:gd name="T77" fmla="*/ 1206 h 4206"/>
                <a:gd name="T78" fmla="*/ 3265 w 4783"/>
                <a:gd name="T79" fmla="*/ 1213 h 4206"/>
                <a:gd name="T80" fmla="*/ 3258 w 4783"/>
                <a:gd name="T81" fmla="*/ 1219 h 4206"/>
                <a:gd name="T82" fmla="*/ 3258 w 4783"/>
                <a:gd name="T83" fmla="*/ 1219 h 4206"/>
                <a:gd name="T84" fmla="*/ 3258 w 4783"/>
                <a:gd name="T85" fmla="*/ 1219 h 4206"/>
                <a:gd name="T86" fmla="*/ 3252 w 4783"/>
                <a:gd name="T87" fmla="*/ 1226 h 4206"/>
                <a:gd name="T88" fmla="*/ 3245 w 4783"/>
                <a:gd name="T89" fmla="*/ 1233 h 4206"/>
                <a:gd name="T90" fmla="*/ 2183 w 4783"/>
                <a:gd name="T91" fmla="*/ 2296 h 4206"/>
                <a:gd name="T92" fmla="*/ 2177 w 4783"/>
                <a:gd name="T93" fmla="*/ 2300 h 4206"/>
                <a:gd name="T94" fmla="*/ 2173 w 4783"/>
                <a:gd name="T95" fmla="*/ 2306 h 4206"/>
                <a:gd name="T96" fmla="*/ 2167 w 4783"/>
                <a:gd name="T97" fmla="*/ 2310 h 4206"/>
                <a:gd name="T98" fmla="*/ 2162 w 4783"/>
                <a:gd name="T99" fmla="*/ 2316 h 4206"/>
                <a:gd name="T100" fmla="*/ 1103 w 4783"/>
                <a:gd name="T101" fmla="*/ 3374 h 4206"/>
                <a:gd name="T102" fmla="*/ 1094 w 4783"/>
                <a:gd name="T103" fmla="*/ 3381 h 4206"/>
                <a:gd name="T104" fmla="*/ 1086 w 4783"/>
                <a:gd name="T105" fmla="*/ 3390 h 4206"/>
                <a:gd name="T106" fmla="*/ 1086 w 4783"/>
                <a:gd name="T107" fmla="*/ 3390 h 4206"/>
                <a:gd name="T108" fmla="*/ 1086 w 4783"/>
                <a:gd name="T109" fmla="*/ 3390 h 4206"/>
                <a:gd name="T110" fmla="*/ 1078 w 4783"/>
                <a:gd name="T111" fmla="*/ 3397 h 4206"/>
                <a:gd name="T112" fmla="*/ 1073 w 4783"/>
                <a:gd name="T113" fmla="*/ 3406 h 4206"/>
                <a:gd name="T114" fmla="*/ 408 w 4783"/>
                <a:gd name="T115" fmla="*/ 4070 h 4206"/>
                <a:gd name="T116" fmla="*/ 271 w 4783"/>
                <a:gd name="T117" fmla="*/ 4206 h 4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783" h="4206">
                  <a:moveTo>
                    <a:pt x="271" y="4206"/>
                  </a:moveTo>
                  <a:lnTo>
                    <a:pt x="0" y="3936"/>
                  </a:lnTo>
                  <a:lnTo>
                    <a:pt x="135" y="3799"/>
                  </a:lnTo>
                  <a:lnTo>
                    <a:pt x="3703" y="232"/>
                  </a:lnTo>
                  <a:lnTo>
                    <a:pt x="3703" y="232"/>
                  </a:lnTo>
                  <a:lnTo>
                    <a:pt x="3746" y="192"/>
                  </a:lnTo>
                  <a:lnTo>
                    <a:pt x="3830" y="124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915" y="72"/>
                  </a:lnTo>
                  <a:lnTo>
                    <a:pt x="3997" y="36"/>
                  </a:lnTo>
                  <a:lnTo>
                    <a:pt x="4079" y="12"/>
                  </a:lnTo>
                  <a:lnTo>
                    <a:pt x="4159" y="2"/>
                  </a:lnTo>
                  <a:lnTo>
                    <a:pt x="4198" y="0"/>
                  </a:lnTo>
                  <a:lnTo>
                    <a:pt x="4243" y="2"/>
                  </a:lnTo>
                  <a:lnTo>
                    <a:pt x="4331" y="15"/>
                  </a:lnTo>
                  <a:lnTo>
                    <a:pt x="4414" y="42"/>
                  </a:lnTo>
                  <a:lnTo>
                    <a:pt x="4495" y="80"/>
                  </a:lnTo>
                  <a:lnTo>
                    <a:pt x="4570" y="129"/>
                  </a:lnTo>
                  <a:lnTo>
                    <a:pt x="4639" y="186"/>
                  </a:lnTo>
                  <a:lnTo>
                    <a:pt x="4702" y="251"/>
                  </a:lnTo>
                  <a:lnTo>
                    <a:pt x="4758" y="324"/>
                  </a:lnTo>
                  <a:lnTo>
                    <a:pt x="4783" y="363"/>
                  </a:lnTo>
                  <a:lnTo>
                    <a:pt x="4747" y="342"/>
                  </a:lnTo>
                  <a:lnTo>
                    <a:pt x="4672" y="309"/>
                  </a:lnTo>
                  <a:lnTo>
                    <a:pt x="4593" y="286"/>
                  </a:lnTo>
                  <a:lnTo>
                    <a:pt x="4511" y="274"/>
                  </a:lnTo>
                  <a:lnTo>
                    <a:pt x="4469" y="273"/>
                  </a:lnTo>
                  <a:lnTo>
                    <a:pt x="4408" y="274"/>
                  </a:lnTo>
                  <a:lnTo>
                    <a:pt x="4316" y="293"/>
                  </a:lnTo>
                  <a:lnTo>
                    <a:pt x="4254" y="313"/>
                  </a:lnTo>
                  <a:lnTo>
                    <a:pt x="4192" y="342"/>
                  </a:lnTo>
                  <a:lnTo>
                    <a:pt x="4129" y="378"/>
                  </a:lnTo>
                  <a:lnTo>
                    <a:pt x="4067" y="421"/>
                  </a:lnTo>
                  <a:lnTo>
                    <a:pt x="4005" y="474"/>
                  </a:lnTo>
                  <a:lnTo>
                    <a:pt x="3975" y="504"/>
                  </a:lnTo>
                  <a:lnTo>
                    <a:pt x="3272" y="1206"/>
                  </a:lnTo>
                  <a:lnTo>
                    <a:pt x="3265" y="1213"/>
                  </a:lnTo>
                  <a:lnTo>
                    <a:pt x="3258" y="1219"/>
                  </a:lnTo>
                  <a:lnTo>
                    <a:pt x="3258" y="1219"/>
                  </a:lnTo>
                  <a:lnTo>
                    <a:pt x="3258" y="1219"/>
                  </a:lnTo>
                  <a:lnTo>
                    <a:pt x="3252" y="1226"/>
                  </a:lnTo>
                  <a:lnTo>
                    <a:pt x="3245" y="1233"/>
                  </a:lnTo>
                  <a:lnTo>
                    <a:pt x="2183" y="2296"/>
                  </a:lnTo>
                  <a:lnTo>
                    <a:pt x="2177" y="2300"/>
                  </a:lnTo>
                  <a:lnTo>
                    <a:pt x="2173" y="2306"/>
                  </a:lnTo>
                  <a:lnTo>
                    <a:pt x="2167" y="2310"/>
                  </a:lnTo>
                  <a:lnTo>
                    <a:pt x="2162" y="2316"/>
                  </a:lnTo>
                  <a:lnTo>
                    <a:pt x="1103" y="3374"/>
                  </a:lnTo>
                  <a:lnTo>
                    <a:pt x="1094" y="3381"/>
                  </a:lnTo>
                  <a:lnTo>
                    <a:pt x="1086" y="3390"/>
                  </a:lnTo>
                  <a:lnTo>
                    <a:pt x="1086" y="3390"/>
                  </a:lnTo>
                  <a:lnTo>
                    <a:pt x="1086" y="3390"/>
                  </a:lnTo>
                  <a:lnTo>
                    <a:pt x="1078" y="3397"/>
                  </a:lnTo>
                  <a:lnTo>
                    <a:pt x="1073" y="3406"/>
                  </a:lnTo>
                  <a:lnTo>
                    <a:pt x="408" y="4070"/>
                  </a:lnTo>
                  <a:lnTo>
                    <a:pt x="271" y="4206"/>
                  </a:lnTo>
                  <a:close/>
                </a:path>
              </a:pathLst>
            </a:custGeom>
            <a:solidFill>
              <a:srgbClr val="B15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407E12FE-AE4E-429E-A58D-812DFAA361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3" y="1674"/>
              <a:ext cx="2910" cy="2420"/>
            </a:xfrm>
            <a:custGeom>
              <a:avLst/>
              <a:gdLst>
                <a:gd name="T0" fmla="*/ 1620 w 8730"/>
                <a:gd name="T1" fmla="*/ 5483 h 7261"/>
                <a:gd name="T2" fmla="*/ 1310 w 8730"/>
                <a:gd name="T3" fmla="*/ 5807 h 7261"/>
                <a:gd name="T4" fmla="*/ 658 w 8730"/>
                <a:gd name="T5" fmla="*/ 6579 h 7261"/>
                <a:gd name="T6" fmla="*/ 284 w 8730"/>
                <a:gd name="T7" fmla="*/ 7067 h 7261"/>
                <a:gd name="T8" fmla="*/ 530 w 8730"/>
                <a:gd name="T9" fmla="*/ 7045 h 7261"/>
                <a:gd name="T10" fmla="*/ 1032 w 8730"/>
                <a:gd name="T11" fmla="*/ 6949 h 7261"/>
                <a:gd name="T12" fmla="*/ 1728 w 8730"/>
                <a:gd name="T13" fmla="*/ 6733 h 7261"/>
                <a:gd name="T14" fmla="*/ 2614 w 8730"/>
                <a:gd name="T15" fmla="*/ 6354 h 7261"/>
                <a:gd name="T16" fmla="*/ 3267 w 8730"/>
                <a:gd name="T17" fmla="*/ 6012 h 7261"/>
                <a:gd name="T18" fmla="*/ 3841 w 8730"/>
                <a:gd name="T19" fmla="*/ 5673 h 7261"/>
                <a:gd name="T20" fmla="*/ 4463 w 8730"/>
                <a:gd name="T21" fmla="*/ 5270 h 7261"/>
                <a:gd name="T22" fmla="*/ 5132 w 8730"/>
                <a:gd name="T23" fmla="*/ 4795 h 7261"/>
                <a:gd name="T24" fmla="*/ 5849 w 8730"/>
                <a:gd name="T25" fmla="*/ 4245 h 7261"/>
                <a:gd name="T26" fmla="*/ 6612 w 8730"/>
                <a:gd name="T27" fmla="*/ 3611 h 7261"/>
                <a:gd name="T28" fmla="*/ 7422 w 8730"/>
                <a:gd name="T29" fmla="*/ 2891 h 7261"/>
                <a:gd name="T30" fmla="*/ 8278 w 8730"/>
                <a:gd name="T31" fmla="*/ 2078 h 7261"/>
                <a:gd name="T32" fmla="*/ 6872 w 8730"/>
                <a:gd name="T33" fmla="*/ 229 h 7261"/>
                <a:gd name="T34" fmla="*/ 199 w 8730"/>
                <a:gd name="T35" fmla="*/ 7261 h 7261"/>
                <a:gd name="T36" fmla="*/ 85 w 8730"/>
                <a:gd name="T37" fmla="*/ 7257 h 7261"/>
                <a:gd name="T38" fmla="*/ 20 w 8730"/>
                <a:gd name="T39" fmla="*/ 7221 h 7261"/>
                <a:gd name="T40" fmla="*/ 0 w 8730"/>
                <a:gd name="T41" fmla="*/ 7176 h 7261"/>
                <a:gd name="T42" fmla="*/ 17 w 8730"/>
                <a:gd name="T43" fmla="*/ 7106 h 7261"/>
                <a:gd name="T44" fmla="*/ 285 w 8730"/>
                <a:gd name="T45" fmla="*/ 6745 h 7261"/>
                <a:gd name="T46" fmla="*/ 821 w 8730"/>
                <a:gd name="T47" fmla="*/ 6076 h 7261"/>
                <a:gd name="T48" fmla="*/ 1343 w 8730"/>
                <a:gd name="T49" fmla="*/ 5489 h 7261"/>
                <a:gd name="T50" fmla="*/ 6804 w 8730"/>
                <a:gd name="T51" fmla="*/ 26 h 7261"/>
                <a:gd name="T52" fmla="*/ 6853 w 8730"/>
                <a:gd name="T53" fmla="*/ 0 h 7261"/>
                <a:gd name="T54" fmla="*/ 6925 w 8730"/>
                <a:gd name="T55" fmla="*/ 13 h 7261"/>
                <a:gd name="T56" fmla="*/ 8704 w 8730"/>
                <a:gd name="T57" fmla="*/ 1790 h 7261"/>
                <a:gd name="T58" fmla="*/ 8730 w 8730"/>
                <a:gd name="T59" fmla="*/ 1840 h 7261"/>
                <a:gd name="T60" fmla="*/ 8717 w 8730"/>
                <a:gd name="T61" fmla="*/ 1911 h 7261"/>
                <a:gd name="T62" fmla="*/ 8467 w 8730"/>
                <a:gd name="T63" fmla="*/ 2161 h 7261"/>
                <a:gd name="T64" fmla="*/ 7554 w 8730"/>
                <a:gd name="T65" fmla="*/ 3031 h 7261"/>
                <a:gd name="T66" fmla="*/ 6692 w 8730"/>
                <a:gd name="T67" fmla="*/ 3796 h 7261"/>
                <a:gd name="T68" fmla="*/ 5881 w 8730"/>
                <a:gd name="T69" fmla="*/ 4462 h 7261"/>
                <a:gd name="T70" fmla="*/ 5122 w 8730"/>
                <a:gd name="T71" fmla="*/ 5038 h 7261"/>
                <a:gd name="T72" fmla="*/ 4416 w 8730"/>
                <a:gd name="T73" fmla="*/ 5529 h 7261"/>
                <a:gd name="T74" fmla="*/ 3762 w 8730"/>
                <a:gd name="T75" fmla="*/ 5943 h 7261"/>
                <a:gd name="T76" fmla="*/ 3162 w 8730"/>
                <a:gd name="T77" fmla="*/ 6285 h 7261"/>
                <a:gd name="T78" fmla="*/ 2613 w 8730"/>
                <a:gd name="T79" fmla="*/ 6562 h 7261"/>
                <a:gd name="T80" fmla="*/ 2003 w 8730"/>
                <a:gd name="T81" fmla="*/ 6829 h 7261"/>
                <a:gd name="T82" fmla="*/ 1202 w 8730"/>
                <a:gd name="T83" fmla="*/ 7100 h 7261"/>
                <a:gd name="T84" fmla="*/ 618 w 8730"/>
                <a:gd name="T85" fmla="*/ 7225 h 7261"/>
                <a:gd name="T86" fmla="*/ 253 w 8730"/>
                <a:gd name="T87" fmla="*/ 7260 h 7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730" h="7261">
                  <a:moveTo>
                    <a:pt x="6872" y="229"/>
                  </a:moveTo>
                  <a:lnTo>
                    <a:pt x="1620" y="5483"/>
                  </a:lnTo>
                  <a:lnTo>
                    <a:pt x="1516" y="5587"/>
                  </a:lnTo>
                  <a:lnTo>
                    <a:pt x="1310" y="5807"/>
                  </a:lnTo>
                  <a:lnTo>
                    <a:pt x="1014" y="6146"/>
                  </a:lnTo>
                  <a:lnTo>
                    <a:pt x="658" y="6579"/>
                  </a:lnTo>
                  <a:lnTo>
                    <a:pt x="380" y="6939"/>
                  </a:lnTo>
                  <a:lnTo>
                    <a:pt x="284" y="7067"/>
                  </a:lnTo>
                  <a:lnTo>
                    <a:pt x="353" y="7064"/>
                  </a:lnTo>
                  <a:lnTo>
                    <a:pt x="530" y="7045"/>
                  </a:lnTo>
                  <a:lnTo>
                    <a:pt x="757" y="7009"/>
                  </a:lnTo>
                  <a:lnTo>
                    <a:pt x="1032" y="6949"/>
                  </a:lnTo>
                  <a:lnTo>
                    <a:pt x="1356" y="6858"/>
                  </a:lnTo>
                  <a:lnTo>
                    <a:pt x="1728" y="6733"/>
                  </a:lnTo>
                  <a:lnTo>
                    <a:pt x="2147" y="6567"/>
                  </a:lnTo>
                  <a:lnTo>
                    <a:pt x="2614" y="6354"/>
                  </a:lnTo>
                  <a:lnTo>
                    <a:pt x="2997" y="6158"/>
                  </a:lnTo>
                  <a:lnTo>
                    <a:pt x="3267" y="6012"/>
                  </a:lnTo>
                  <a:lnTo>
                    <a:pt x="3549" y="5850"/>
                  </a:lnTo>
                  <a:lnTo>
                    <a:pt x="3841" y="5673"/>
                  </a:lnTo>
                  <a:lnTo>
                    <a:pt x="4146" y="5480"/>
                  </a:lnTo>
                  <a:lnTo>
                    <a:pt x="4463" y="5270"/>
                  </a:lnTo>
                  <a:lnTo>
                    <a:pt x="4793" y="5041"/>
                  </a:lnTo>
                  <a:lnTo>
                    <a:pt x="5132" y="4795"/>
                  </a:lnTo>
                  <a:lnTo>
                    <a:pt x="5485" y="4530"/>
                  </a:lnTo>
                  <a:lnTo>
                    <a:pt x="5849" y="4245"/>
                  </a:lnTo>
                  <a:lnTo>
                    <a:pt x="6225" y="3940"/>
                  </a:lnTo>
                  <a:lnTo>
                    <a:pt x="6612" y="3611"/>
                  </a:lnTo>
                  <a:lnTo>
                    <a:pt x="7011" y="3263"/>
                  </a:lnTo>
                  <a:lnTo>
                    <a:pt x="7422" y="2891"/>
                  </a:lnTo>
                  <a:lnTo>
                    <a:pt x="7845" y="2497"/>
                  </a:lnTo>
                  <a:lnTo>
                    <a:pt x="8278" y="2078"/>
                  </a:lnTo>
                  <a:lnTo>
                    <a:pt x="8500" y="1858"/>
                  </a:lnTo>
                  <a:lnTo>
                    <a:pt x="6872" y="229"/>
                  </a:lnTo>
                  <a:close/>
                  <a:moveTo>
                    <a:pt x="199" y="7261"/>
                  </a:moveTo>
                  <a:lnTo>
                    <a:pt x="199" y="7261"/>
                  </a:lnTo>
                  <a:lnTo>
                    <a:pt x="104" y="7259"/>
                  </a:lnTo>
                  <a:lnTo>
                    <a:pt x="85" y="7257"/>
                  </a:lnTo>
                  <a:lnTo>
                    <a:pt x="60" y="7251"/>
                  </a:lnTo>
                  <a:lnTo>
                    <a:pt x="20" y="7221"/>
                  </a:lnTo>
                  <a:lnTo>
                    <a:pt x="9" y="7200"/>
                  </a:lnTo>
                  <a:lnTo>
                    <a:pt x="0" y="7176"/>
                  </a:lnTo>
                  <a:lnTo>
                    <a:pt x="4" y="7128"/>
                  </a:lnTo>
                  <a:lnTo>
                    <a:pt x="17" y="7106"/>
                  </a:lnTo>
                  <a:lnTo>
                    <a:pt x="43" y="7070"/>
                  </a:lnTo>
                  <a:lnTo>
                    <a:pt x="285" y="6745"/>
                  </a:lnTo>
                  <a:lnTo>
                    <a:pt x="586" y="6363"/>
                  </a:lnTo>
                  <a:lnTo>
                    <a:pt x="821" y="6076"/>
                  </a:lnTo>
                  <a:lnTo>
                    <a:pt x="1075" y="5781"/>
                  </a:lnTo>
                  <a:lnTo>
                    <a:pt x="1343" y="5489"/>
                  </a:lnTo>
                  <a:lnTo>
                    <a:pt x="1479" y="5351"/>
                  </a:lnTo>
                  <a:lnTo>
                    <a:pt x="6804" y="26"/>
                  </a:lnTo>
                  <a:lnTo>
                    <a:pt x="6818" y="13"/>
                  </a:lnTo>
                  <a:lnTo>
                    <a:pt x="6853" y="0"/>
                  </a:lnTo>
                  <a:lnTo>
                    <a:pt x="6890" y="0"/>
                  </a:lnTo>
                  <a:lnTo>
                    <a:pt x="6925" y="13"/>
                  </a:lnTo>
                  <a:lnTo>
                    <a:pt x="6939" y="26"/>
                  </a:lnTo>
                  <a:lnTo>
                    <a:pt x="8704" y="1790"/>
                  </a:lnTo>
                  <a:lnTo>
                    <a:pt x="8717" y="1806"/>
                  </a:lnTo>
                  <a:lnTo>
                    <a:pt x="8730" y="1840"/>
                  </a:lnTo>
                  <a:lnTo>
                    <a:pt x="8730" y="1876"/>
                  </a:lnTo>
                  <a:lnTo>
                    <a:pt x="8717" y="1911"/>
                  </a:lnTo>
                  <a:lnTo>
                    <a:pt x="8704" y="1927"/>
                  </a:lnTo>
                  <a:lnTo>
                    <a:pt x="8467" y="2161"/>
                  </a:lnTo>
                  <a:lnTo>
                    <a:pt x="8003" y="2609"/>
                  </a:lnTo>
                  <a:lnTo>
                    <a:pt x="7554" y="3031"/>
                  </a:lnTo>
                  <a:lnTo>
                    <a:pt x="7116" y="3426"/>
                  </a:lnTo>
                  <a:lnTo>
                    <a:pt x="6692" y="3796"/>
                  </a:lnTo>
                  <a:lnTo>
                    <a:pt x="6280" y="4141"/>
                  </a:lnTo>
                  <a:lnTo>
                    <a:pt x="5881" y="4462"/>
                  </a:lnTo>
                  <a:lnTo>
                    <a:pt x="5495" y="4762"/>
                  </a:lnTo>
                  <a:lnTo>
                    <a:pt x="5122" y="5038"/>
                  </a:lnTo>
                  <a:lnTo>
                    <a:pt x="4762" y="5295"/>
                  </a:lnTo>
                  <a:lnTo>
                    <a:pt x="4416" y="5529"/>
                  </a:lnTo>
                  <a:lnTo>
                    <a:pt x="4083" y="5745"/>
                  </a:lnTo>
                  <a:lnTo>
                    <a:pt x="3762" y="5943"/>
                  </a:lnTo>
                  <a:lnTo>
                    <a:pt x="3455" y="6122"/>
                  </a:lnTo>
                  <a:lnTo>
                    <a:pt x="3162" y="6285"/>
                  </a:lnTo>
                  <a:lnTo>
                    <a:pt x="2881" y="6431"/>
                  </a:lnTo>
                  <a:lnTo>
                    <a:pt x="2613" y="6562"/>
                  </a:lnTo>
                  <a:lnTo>
                    <a:pt x="2360" y="6678"/>
                  </a:lnTo>
                  <a:lnTo>
                    <a:pt x="2003" y="6829"/>
                  </a:lnTo>
                  <a:lnTo>
                    <a:pt x="1575" y="6986"/>
                  </a:lnTo>
                  <a:lnTo>
                    <a:pt x="1202" y="7100"/>
                  </a:lnTo>
                  <a:lnTo>
                    <a:pt x="883" y="7178"/>
                  </a:lnTo>
                  <a:lnTo>
                    <a:pt x="618" y="7225"/>
                  </a:lnTo>
                  <a:lnTo>
                    <a:pt x="407" y="7251"/>
                  </a:lnTo>
                  <a:lnTo>
                    <a:pt x="253" y="7260"/>
                  </a:lnTo>
                  <a:lnTo>
                    <a:pt x="199" y="7261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7CF545CD-3046-439B-A4E4-3CA0639AE8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8" y="2262"/>
              <a:ext cx="2434" cy="1674"/>
            </a:xfrm>
            <a:custGeom>
              <a:avLst/>
              <a:gdLst>
                <a:gd name="T0" fmla="*/ 97 w 7303"/>
                <a:gd name="T1" fmla="*/ 5022 h 5022"/>
                <a:gd name="T2" fmla="*/ 81 w 7303"/>
                <a:gd name="T3" fmla="*/ 5020 h 5022"/>
                <a:gd name="T4" fmla="*/ 52 w 7303"/>
                <a:gd name="T5" fmla="*/ 5012 h 5022"/>
                <a:gd name="T6" fmla="*/ 28 w 7303"/>
                <a:gd name="T7" fmla="*/ 4993 h 5022"/>
                <a:gd name="T8" fmla="*/ 10 w 7303"/>
                <a:gd name="T9" fmla="*/ 4969 h 5022"/>
                <a:gd name="T10" fmla="*/ 5 w 7303"/>
                <a:gd name="T11" fmla="*/ 4953 h 5022"/>
                <a:gd name="T12" fmla="*/ 0 w 7303"/>
                <a:gd name="T13" fmla="*/ 4934 h 5022"/>
                <a:gd name="T14" fmla="*/ 5 w 7303"/>
                <a:gd name="T15" fmla="*/ 4897 h 5022"/>
                <a:gd name="T16" fmla="*/ 22 w 7303"/>
                <a:gd name="T17" fmla="*/ 4865 h 5022"/>
                <a:gd name="T18" fmla="*/ 51 w 7303"/>
                <a:gd name="T19" fmla="*/ 4840 h 5022"/>
                <a:gd name="T20" fmla="*/ 70 w 7303"/>
                <a:gd name="T21" fmla="*/ 4833 h 5022"/>
                <a:gd name="T22" fmla="*/ 264 w 7303"/>
                <a:gd name="T23" fmla="*/ 4774 h 5022"/>
                <a:gd name="T24" fmla="*/ 660 w 7303"/>
                <a:gd name="T25" fmla="*/ 4635 h 5022"/>
                <a:gd name="T26" fmla="*/ 1061 w 7303"/>
                <a:gd name="T27" fmla="*/ 4472 h 5022"/>
                <a:gd name="T28" fmla="*/ 1470 w 7303"/>
                <a:gd name="T29" fmla="*/ 4286 h 5022"/>
                <a:gd name="T30" fmla="*/ 1888 w 7303"/>
                <a:gd name="T31" fmla="*/ 4077 h 5022"/>
                <a:gd name="T32" fmla="*/ 2311 w 7303"/>
                <a:gd name="T33" fmla="*/ 3845 h 5022"/>
                <a:gd name="T34" fmla="*/ 2740 w 7303"/>
                <a:gd name="T35" fmla="*/ 3591 h 5022"/>
                <a:gd name="T36" fmla="*/ 3176 w 7303"/>
                <a:gd name="T37" fmla="*/ 3311 h 5022"/>
                <a:gd name="T38" fmla="*/ 3620 w 7303"/>
                <a:gd name="T39" fmla="*/ 3010 h 5022"/>
                <a:gd name="T40" fmla="*/ 4069 w 7303"/>
                <a:gd name="T41" fmla="*/ 2686 h 5022"/>
                <a:gd name="T42" fmla="*/ 4525 w 7303"/>
                <a:gd name="T43" fmla="*/ 2339 h 5022"/>
                <a:gd name="T44" fmla="*/ 4987 w 7303"/>
                <a:gd name="T45" fmla="*/ 1969 h 5022"/>
                <a:gd name="T46" fmla="*/ 5455 w 7303"/>
                <a:gd name="T47" fmla="*/ 1578 h 5022"/>
                <a:gd name="T48" fmla="*/ 5929 w 7303"/>
                <a:gd name="T49" fmla="*/ 1163 h 5022"/>
                <a:gd name="T50" fmla="*/ 6408 w 7303"/>
                <a:gd name="T51" fmla="*/ 725 h 5022"/>
                <a:gd name="T52" fmla="*/ 6895 w 7303"/>
                <a:gd name="T53" fmla="*/ 264 h 5022"/>
                <a:gd name="T54" fmla="*/ 7140 w 7303"/>
                <a:gd name="T55" fmla="*/ 25 h 5022"/>
                <a:gd name="T56" fmla="*/ 7154 w 7303"/>
                <a:gd name="T57" fmla="*/ 12 h 5022"/>
                <a:gd name="T58" fmla="*/ 7190 w 7303"/>
                <a:gd name="T59" fmla="*/ 0 h 5022"/>
                <a:gd name="T60" fmla="*/ 7226 w 7303"/>
                <a:gd name="T61" fmla="*/ 0 h 5022"/>
                <a:gd name="T62" fmla="*/ 7261 w 7303"/>
                <a:gd name="T63" fmla="*/ 14 h 5022"/>
                <a:gd name="T64" fmla="*/ 7275 w 7303"/>
                <a:gd name="T65" fmla="*/ 27 h 5022"/>
                <a:gd name="T66" fmla="*/ 7288 w 7303"/>
                <a:gd name="T67" fmla="*/ 41 h 5022"/>
                <a:gd name="T68" fmla="*/ 7303 w 7303"/>
                <a:gd name="T69" fmla="*/ 76 h 5022"/>
                <a:gd name="T70" fmla="*/ 7301 w 7303"/>
                <a:gd name="T71" fmla="*/ 113 h 5022"/>
                <a:gd name="T72" fmla="*/ 7287 w 7303"/>
                <a:gd name="T73" fmla="*/ 148 h 5022"/>
                <a:gd name="T74" fmla="*/ 7274 w 7303"/>
                <a:gd name="T75" fmla="*/ 162 h 5022"/>
                <a:gd name="T76" fmla="*/ 7028 w 7303"/>
                <a:gd name="T77" fmla="*/ 404 h 5022"/>
                <a:gd name="T78" fmla="*/ 6537 w 7303"/>
                <a:gd name="T79" fmla="*/ 868 h 5022"/>
                <a:gd name="T80" fmla="*/ 6053 w 7303"/>
                <a:gd name="T81" fmla="*/ 1310 h 5022"/>
                <a:gd name="T82" fmla="*/ 5573 w 7303"/>
                <a:gd name="T83" fmla="*/ 1727 h 5022"/>
                <a:gd name="T84" fmla="*/ 5101 w 7303"/>
                <a:gd name="T85" fmla="*/ 2123 h 5022"/>
                <a:gd name="T86" fmla="*/ 4635 w 7303"/>
                <a:gd name="T87" fmla="*/ 2498 h 5022"/>
                <a:gd name="T88" fmla="*/ 4174 w 7303"/>
                <a:gd name="T89" fmla="*/ 2848 h 5022"/>
                <a:gd name="T90" fmla="*/ 3721 w 7303"/>
                <a:gd name="T91" fmla="*/ 3174 h 5022"/>
                <a:gd name="T92" fmla="*/ 3271 w 7303"/>
                <a:gd name="T93" fmla="*/ 3478 h 5022"/>
                <a:gd name="T94" fmla="*/ 2831 w 7303"/>
                <a:gd name="T95" fmla="*/ 3759 h 5022"/>
                <a:gd name="T96" fmla="*/ 2396 w 7303"/>
                <a:gd name="T97" fmla="*/ 4017 h 5022"/>
                <a:gd name="T98" fmla="*/ 1967 w 7303"/>
                <a:gd name="T99" fmla="*/ 4252 h 5022"/>
                <a:gd name="T100" fmla="*/ 1545 w 7303"/>
                <a:gd name="T101" fmla="*/ 4463 h 5022"/>
                <a:gd name="T102" fmla="*/ 1131 w 7303"/>
                <a:gd name="T103" fmla="*/ 4652 h 5022"/>
                <a:gd name="T104" fmla="*/ 722 w 7303"/>
                <a:gd name="T105" fmla="*/ 4816 h 5022"/>
                <a:gd name="T106" fmla="*/ 321 w 7303"/>
                <a:gd name="T107" fmla="*/ 4957 h 5022"/>
                <a:gd name="T108" fmla="*/ 124 w 7303"/>
                <a:gd name="T109" fmla="*/ 5018 h 5022"/>
                <a:gd name="T110" fmla="*/ 110 w 7303"/>
                <a:gd name="T111" fmla="*/ 5020 h 5022"/>
                <a:gd name="T112" fmla="*/ 97 w 7303"/>
                <a:gd name="T113" fmla="*/ 5022 h 5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303" h="5022">
                  <a:moveTo>
                    <a:pt x="97" y="5022"/>
                  </a:moveTo>
                  <a:lnTo>
                    <a:pt x="81" y="5020"/>
                  </a:lnTo>
                  <a:lnTo>
                    <a:pt x="52" y="5012"/>
                  </a:lnTo>
                  <a:lnTo>
                    <a:pt x="28" y="4993"/>
                  </a:lnTo>
                  <a:lnTo>
                    <a:pt x="10" y="4969"/>
                  </a:lnTo>
                  <a:lnTo>
                    <a:pt x="5" y="4953"/>
                  </a:lnTo>
                  <a:lnTo>
                    <a:pt x="0" y="4934"/>
                  </a:lnTo>
                  <a:lnTo>
                    <a:pt x="5" y="4897"/>
                  </a:lnTo>
                  <a:lnTo>
                    <a:pt x="22" y="4865"/>
                  </a:lnTo>
                  <a:lnTo>
                    <a:pt x="51" y="4840"/>
                  </a:lnTo>
                  <a:lnTo>
                    <a:pt x="70" y="4833"/>
                  </a:lnTo>
                  <a:lnTo>
                    <a:pt x="264" y="4774"/>
                  </a:lnTo>
                  <a:lnTo>
                    <a:pt x="660" y="4635"/>
                  </a:lnTo>
                  <a:lnTo>
                    <a:pt x="1061" y="4472"/>
                  </a:lnTo>
                  <a:lnTo>
                    <a:pt x="1470" y="4286"/>
                  </a:lnTo>
                  <a:lnTo>
                    <a:pt x="1888" y="4077"/>
                  </a:lnTo>
                  <a:lnTo>
                    <a:pt x="2311" y="3845"/>
                  </a:lnTo>
                  <a:lnTo>
                    <a:pt x="2740" y="3591"/>
                  </a:lnTo>
                  <a:lnTo>
                    <a:pt x="3176" y="3311"/>
                  </a:lnTo>
                  <a:lnTo>
                    <a:pt x="3620" y="3010"/>
                  </a:lnTo>
                  <a:lnTo>
                    <a:pt x="4069" y="2686"/>
                  </a:lnTo>
                  <a:lnTo>
                    <a:pt x="4525" y="2339"/>
                  </a:lnTo>
                  <a:lnTo>
                    <a:pt x="4987" y="1969"/>
                  </a:lnTo>
                  <a:lnTo>
                    <a:pt x="5455" y="1578"/>
                  </a:lnTo>
                  <a:lnTo>
                    <a:pt x="5929" y="1163"/>
                  </a:lnTo>
                  <a:lnTo>
                    <a:pt x="6408" y="725"/>
                  </a:lnTo>
                  <a:lnTo>
                    <a:pt x="6895" y="264"/>
                  </a:lnTo>
                  <a:lnTo>
                    <a:pt x="7140" y="25"/>
                  </a:lnTo>
                  <a:lnTo>
                    <a:pt x="7154" y="12"/>
                  </a:lnTo>
                  <a:lnTo>
                    <a:pt x="7190" y="0"/>
                  </a:lnTo>
                  <a:lnTo>
                    <a:pt x="7226" y="0"/>
                  </a:lnTo>
                  <a:lnTo>
                    <a:pt x="7261" y="14"/>
                  </a:lnTo>
                  <a:lnTo>
                    <a:pt x="7275" y="27"/>
                  </a:lnTo>
                  <a:lnTo>
                    <a:pt x="7288" y="41"/>
                  </a:lnTo>
                  <a:lnTo>
                    <a:pt x="7303" y="76"/>
                  </a:lnTo>
                  <a:lnTo>
                    <a:pt x="7301" y="113"/>
                  </a:lnTo>
                  <a:lnTo>
                    <a:pt x="7287" y="148"/>
                  </a:lnTo>
                  <a:lnTo>
                    <a:pt x="7274" y="162"/>
                  </a:lnTo>
                  <a:lnTo>
                    <a:pt x="7028" y="404"/>
                  </a:lnTo>
                  <a:lnTo>
                    <a:pt x="6537" y="868"/>
                  </a:lnTo>
                  <a:lnTo>
                    <a:pt x="6053" y="1310"/>
                  </a:lnTo>
                  <a:lnTo>
                    <a:pt x="5573" y="1727"/>
                  </a:lnTo>
                  <a:lnTo>
                    <a:pt x="5101" y="2123"/>
                  </a:lnTo>
                  <a:lnTo>
                    <a:pt x="4635" y="2498"/>
                  </a:lnTo>
                  <a:lnTo>
                    <a:pt x="4174" y="2848"/>
                  </a:lnTo>
                  <a:lnTo>
                    <a:pt x="3721" y="3174"/>
                  </a:lnTo>
                  <a:lnTo>
                    <a:pt x="3271" y="3478"/>
                  </a:lnTo>
                  <a:lnTo>
                    <a:pt x="2831" y="3759"/>
                  </a:lnTo>
                  <a:lnTo>
                    <a:pt x="2396" y="4017"/>
                  </a:lnTo>
                  <a:lnTo>
                    <a:pt x="1967" y="4252"/>
                  </a:lnTo>
                  <a:lnTo>
                    <a:pt x="1545" y="4463"/>
                  </a:lnTo>
                  <a:lnTo>
                    <a:pt x="1131" y="4652"/>
                  </a:lnTo>
                  <a:lnTo>
                    <a:pt x="722" y="4816"/>
                  </a:lnTo>
                  <a:lnTo>
                    <a:pt x="321" y="4957"/>
                  </a:lnTo>
                  <a:lnTo>
                    <a:pt x="124" y="5018"/>
                  </a:lnTo>
                  <a:lnTo>
                    <a:pt x="110" y="5020"/>
                  </a:lnTo>
                  <a:lnTo>
                    <a:pt x="97" y="502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9D7E38FC-A178-48AB-9959-5D894ADE3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" y="2171"/>
              <a:ext cx="109" cy="109"/>
            </a:xfrm>
            <a:custGeom>
              <a:avLst/>
              <a:gdLst>
                <a:gd name="T0" fmla="*/ 95 w 325"/>
                <a:gd name="T1" fmla="*/ 327 h 327"/>
                <a:gd name="T2" fmla="*/ 76 w 325"/>
                <a:gd name="T3" fmla="*/ 325 h 327"/>
                <a:gd name="T4" fmla="*/ 42 w 325"/>
                <a:gd name="T5" fmla="*/ 311 h 327"/>
                <a:gd name="T6" fmla="*/ 27 w 325"/>
                <a:gd name="T7" fmla="*/ 298 h 327"/>
                <a:gd name="T8" fmla="*/ 14 w 325"/>
                <a:gd name="T9" fmla="*/ 283 h 327"/>
                <a:gd name="T10" fmla="*/ 0 w 325"/>
                <a:gd name="T11" fmla="*/ 249 h 327"/>
                <a:gd name="T12" fmla="*/ 0 w 325"/>
                <a:gd name="T13" fmla="*/ 211 h 327"/>
                <a:gd name="T14" fmla="*/ 14 w 325"/>
                <a:gd name="T15" fmla="*/ 177 h 327"/>
                <a:gd name="T16" fmla="*/ 27 w 325"/>
                <a:gd name="T17" fmla="*/ 163 h 327"/>
                <a:gd name="T18" fmla="*/ 163 w 325"/>
                <a:gd name="T19" fmla="*/ 27 h 327"/>
                <a:gd name="T20" fmla="*/ 177 w 325"/>
                <a:gd name="T21" fmla="*/ 14 h 327"/>
                <a:gd name="T22" fmla="*/ 212 w 325"/>
                <a:gd name="T23" fmla="*/ 0 h 327"/>
                <a:gd name="T24" fmla="*/ 249 w 325"/>
                <a:gd name="T25" fmla="*/ 0 h 327"/>
                <a:gd name="T26" fmla="*/ 284 w 325"/>
                <a:gd name="T27" fmla="*/ 14 h 327"/>
                <a:gd name="T28" fmla="*/ 298 w 325"/>
                <a:gd name="T29" fmla="*/ 27 h 327"/>
                <a:gd name="T30" fmla="*/ 311 w 325"/>
                <a:gd name="T31" fmla="*/ 42 h 327"/>
                <a:gd name="T32" fmla="*/ 325 w 325"/>
                <a:gd name="T33" fmla="*/ 76 h 327"/>
                <a:gd name="T34" fmla="*/ 325 w 325"/>
                <a:gd name="T35" fmla="*/ 114 h 327"/>
                <a:gd name="T36" fmla="*/ 311 w 325"/>
                <a:gd name="T37" fmla="*/ 148 h 327"/>
                <a:gd name="T38" fmla="*/ 298 w 325"/>
                <a:gd name="T39" fmla="*/ 163 h 327"/>
                <a:gd name="T40" fmla="*/ 163 w 325"/>
                <a:gd name="T41" fmla="*/ 298 h 327"/>
                <a:gd name="T42" fmla="*/ 148 w 325"/>
                <a:gd name="T43" fmla="*/ 311 h 327"/>
                <a:gd name="T44" fmla="*/ 114 w 325"/>
                <a:gd name="T45" fmla="*/ 325 h 327"/>
                <a:gd name="T46" fmla="*/ 95 w 325"/>
                <a:gd name="T47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5" h="327">
                  <a:moveTo>
                    <a:pt x="95" y="327"/>
                  </a:moveTo>
                  <a:lnTo>
                    <a:pt x="76" y="325"/>
                  </a:lnTo>
                  <a:lnTo>
                    <a:pt x="42" y="311"/>
                  </a:lnTo>
                  <a:lnTo>
                    <a:pt x="27" y="298"/>
                  </a:lnTo>
                  <a:lnTo>
                    <a:pt x="14" y="283"/>
                  </a:lnTo>
                  <a:lnTo>
                    <a:pt x="0" y="249"/>
                  </a:lnTo>
                  <a:lnTo>
                    <a:pt x="0" y="211"/>
                  </a:lnTo>
                  <a:lnTo>
                    <a:pt x="14" y="177"/>
                  </a:lnTo>
                  <a:lnTo>
                    <a:pt x="27" y="163"/>
                  </a:lnTo>
                  <a:lnTo>
                    <a:pt x="163" y="27"/>
                  </a:lnTo>
                  <a:lnTo>
                    <a:pt x="177" y="14"/>
                  </a:lnTo>
                  <a:lnTo>
                    <a:pt x="212" y="0"/>
                  </a:lnTo>
                  <a:lnTo>
                    <a:pt x="249" y="0"/>
                  </a:lnTo>
                  <a:lnTo>
                    <a:pt x="284" y="14"/>
                  </a:lnTo>
                  <a:lnTo>
                    <a:pt x="298" y="27"/>
                  </a:lnTo>
                  <a:lnTo>
                    <a:pt x="311" y="42"/>
                  </a:lnTo>
                  <a:lnTo>
                    <a:pt x="325" y="76"/>
                  </a:lnTo>
                  <a:lnTo>
                    <a:pt x="325" y="114"/>
                  </a:lnTo>
                  <a:lnTo>
                    <a:pt x="311" y="148"/>
                  </a:lnTo>
                  <a:lnTo>
                    <a:pt x="298" y="163"/>
                  </a:lnTo>
                  <a:lnTo>
                    <a:pt x="163" y="298"/>
                  </a:lnTo>
                  <a:lnTo>
                    <a:pt x="148" y="311"/>
                  </a:lnTo>
                  <a:lnTo>
                    <a:pt x="114" y="325"/>
                  </a:lnTo>
                  <a:lnTo>
                    <a:pt x="95" y="327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CEF5CD1D-CFFB-4C89-9268-AF73B4DEC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9" y="1900"/>
              <a:ext cx="335" cy="335"/>
            </a:xfrm>
            <a:custGeom>
              <a:avLst/>
              <a:gdLst>
                <a:gd name="T0" fmla="*/ 908 w 1003"/>
                <a:gd name="T1" fmla="*/ 1005 h 1005"/>
                <a:gd name="T2" fmla="*/ 890 w 1003"/>
                <a:gd name="T3" fmla="*/ 1005 h 1005"/>
                <a:gd name="T4" fmla="*/ 855 w 1003"/>
                <a:gd name="T5" fmla="*/ 991 h 1005"/>
                <a:gd name="T6" fmla="*/ 841 w 1003"/>
                <a:gd name="T7" fmla="*/ 978 h 1005"/>
                <a:gd name="T8" fmla="*/ 26 w 1003"/>
                <a:gd name="T9" fmla="*/ 163 h 1005"/>
                <a:gd name="T10" fmla="*/ 14 w 1003"/>
                <a:gd name="T11" fmla="*/ 148 h 1005"/>
                <a:gd name="T12" fmla="*/ 0 w 1003"/>
                <a:gd name="T13" fmla="*/ 114 h 1005"/>
                <a:gd name="T14" fmla="*/ 0 w 1003"/>
                <a:gd name="T15" fmla="*/ 76 h 1005"/>
                <a:gd name="T16" fmla="*/ 14 w 1003"/>
                <a:gd name="T17" fmla="*/ 42 h 1005"/>
                <a:gd name="T18" fmla="*/ 26 w 1003"/>
                <a:gd name="T19" fmla="*/ 27 h 1005"/>
                <a:gd name="T20" fmla="*/ 42 w 1003"/>
                <a:gd name="T21" fmla="*/ 14 h 1005"/>
                <a:gd name="T22" fmla="*/ 76 w 1003"/>
                <a:gd name="T23" fmla="*/ 0 h 1005"/>
                <a:gd name="T24" fmla="*/ 112 w 1003"/>
                <a:gd name="T25" fmla="*/ 0 h 1005"/>
                <a:gd name="T26" fmla="*/ 147 w 1003"/>
                <a:gd name="T27" fmla="*/ 14 h 1005"/>
                <a:gd name="T28" fmla="*/ 163 w 1003"/>
                <a:gd name="T29" fmla="*/ 27 h 1005"/>
                <a:gd name="T30" fmla="*/ 976 w 1003"/>
                <a:gd name="T31" fmla="*/ 842 h 1005"/>
                <a:gd name="T32" fmla="*/ 989 w 1003"/>
                <a:gd name="T33" fmla="*/ 857 h 1005"/>
                <a:gd name="T34" fmla="*/ 1003 w 1003"/>
                <a:gd name="T35" fmla="*/ 891 h 1005"/>
                <a:gd name="T36" fmla="*/ 1003 w 1003"/>
                <a:gd name="T37" fmla="*/ 929 h 1005"/>
                <a:gd name="T38" fmla="*/ 989 w 1003"/>
                <a:gd name="T39" fmla="*/ 963 h 1005"/>
                <a:gd name="T40" fmla="*/ 976 w 1003"/>
                <a:gd name="T41" fmla="*/ 978 h 1005"/>
                <a:gd name="T42" fmla="*/ 962 w 1003"/>
                <a:gd name="T43" fmla="*/ 991 h 1005"/>
                <a:gd name="T44" fmla="*/ 927 w 1003"/>
                <a:gd name="T45" fmla="*/ 1005 h 1005"/>
                <a:gd name="T46" fmla="*/ 908 w 1003"/>
                <a:gd name="T47" fmla="*/ 1005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3" h="1005">
                  <a:moveTo>
                    <a:pt x="908" y="1005"/>
                  </a:moveTo>
                  <a:lnTo>
                    <a:pt x="890" y="1005"/>
                  </a:lnTo>
                  <a:lnTo>
                    <a:pt x="855" y="991"/>
                  </a:lnTo>
                  <a:lnTo>
                    <a:pt x="841" y="978"/>
                  </a:lnTo>
                  <a:lnTo>
                    <a:pt x="26" y="163"/>
                  </a:lnTo>
                  <a:lnTo>
                    <a:pt x="14" y="148"/>
                  </a:lnTo>
                  <a:lnTo>
                    <a:pt x="0" y="114"/>
                  </a:lnTo>
                  <a:lnTo>
                    <a:pt x="0" y="76"/>
                  </a:lnTo>
                  <a:lnTo>
                    <a:pt x="14" y="42"/>
                  </a:lnTo>
                  <a:lnTo>
                    <a:pt x="26" y="27"/>
                  </a:lnTo>
                  <a:lnTo>
                    <a:pt x="42" y="14"/>
                  </a:lnTo>
                  <a:lnTo>
                    <a:pt x="76" y="0"/>
                  </a:lnTo>
                  <a:lnTo>
                    <a:pt x="112" y="0"/>
                  </a:lnTo>
                  <a:lnTo>
                    <a:pt x="147" y="14"/>
                  </a:lnTo>
                  <a:lnTo>
                    <a:pt x="163" y="27"/>
                  </a:lnTo>
                  <a:lnTo>
                    <a:pt x="976" y="842"/>
                  </a:lnTo>
                  <a:lnTo>
                    <a:pt x="989" y="857"/>
                  </a:lnTo>
                  <a:lnTo>
                    <a:pt x="1003" y="891"/>
                  </a:lnTo>
                  <a:lnTo>
                    <a:pt x="1003" y="929"/>
                  </a:lnTo>
                  <a:lnTo>
                    <a:pt x="989" y="963"/>
                  </a:lnTo>
                  <a:lnTo>
                    <a:pt x="976" y="978"/>
                  </a:lnTo>
                  <a:lnTo>
                    <a:pt x="962" y="991"/>
                  </a:lnTo>
                  <a:lnTo>
                    <a:pt x="927" y="1005"/>
                  </a:lnTo>
                  <a:lnTo>
                    <a:pt x="908" y="100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A2D2B413-5033-42EA-9231-A8ECE4128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" y="304"/>
              <a:ext cx="1252" cy="1252"/>
            </a:xfrm>
            <a:custGeom>
              <a:avLst/>
              <a:gdLst>
                <a:gd name="T0" fmla="*/ 95 w 3758"/>
                <a:gd name="T1" fmla="*/ 3758 h 3758"/>
                <a:gd name="T2" fmla="*/ 77 w 3758"/>
                <a:gd name="T3" fmla="*/ 3757 h 3758"/>
                <a:gd name="T4" fmla="*/ 42 w 3758"/>
                <a:gd name="T5" fmla="*/ 3743 h 3758"/>
                <a:gd name="T6" fmla="*/ 28 w 3758"/>
                <a:gd name="T7" fmla="*/ 3730 h 3758"/>
                <a:gd name="T8" fmla="*/ 15 w 3758"/>
                <a:gd name="T9" fmla="*/ 3715 h 3758"/>
                <a:gd name="T10" fmla="*/ 0 w 3758"/>
                <a:gd name="T11" fmla="*/ 3681 h 3758"/>
                <a:gd name="T12" fmla="*/ 0 w 3758"/>
                <a:gd name="T13" fmla="*/ 3643 h 3758"/>
                <a:gd name="T14" fmla="*/ 15 w 3758"/>
                <a:gd name="T15" fmla="*/ 3609 h 3758"/>
                <a:gd name="T16" fmla="*/ 28 w 3758"/>
                <a:gd name="T17" fmla="*/ 3594 h 3758"/>
                <a:gd name="T18" fmla="*/ 3595 w 3758"/>
                <a:gd name="T19" fmla="*/ 26 h 3758"/>
                <a:gd name="T20" fmla="*/ 3610 w 3758"/>
                <a:gd name="T21" fmla="*/ 13 h 3758"/>
                <a:gd name="T22" fmla="*/ 3644 w 3758"/>
                <a:gd name="T23" fmla="*/ 0 h 3758"/>
                <a:gd name="T24" fmla="*/ 3682 w 3758"/>
                <a:gd name="T25" fmla="*/ 0 h 3758"/>
                <a:gd name="T26" fmla="*/ 3716 w 3758"/>
                <a:gd name="T27" fmla="*/ 13 h 3758"/>
                <a:gd name="T28" fmla="*/ 3731 w 3758"/>
                <a:gd name="T29" fmla="*/ 26 h 3758"/>
                <a:gd name="T30" fmla="*/ 3744 w 3758"/>
                <a:gd name="T31" fmla="*/ 42 h 3758"/>
                <a:gd name="T32" fmla="*/ 3758 w 3758"/>
                <a:gd name="T33" fmla="*/ 77 h 3758"/>
                <a:gd name="T34" fmla="*/ 3758 w 3758"/>
                <a:gd name="T35" fmla="*/ 113 h 3758"/>
                <a:gd name="T36" fmla="*/ 3744 w 3758"/>
                <a:gd name="T37" fmla="*/ 147 h 3758"/>
                <a:gd name="T38" fmla="*/ 3731 w 3758"/>
                <a:gd name="T39" fmla="*/ 163 h 3758"/>
                <a:gd name="T40" fmla="*/ 163 w 3758"/>
                <a:gd name="T41" fmla="*/ 3730 h 3758"/>
                <a:gd name="T42" fmla="*/ 149 w 3758"/>
                <a:gd name="T43" fmla="*/ 3743 h 3758"/>
                <a:gd name="T44" fmla="*/ 114 w 3758"/>
                <a:gd name="T45" fmla="*/ 3757 h 3758"/>
                <a:gd name="T46" fmla="*/ 95 w 3758"/>
                <a:gd name="T47" fmla="*/ 3758 h 3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58" h="3758">
                  <a:moveTo>
                    <a:pt x="95" y="3758"/>
                  </a:moveTo>
                  <a:lnTo>
                    <a:pt x="77" y="3757"/>
                  </a:lnTo>
                  <a:lnTo>
                    <a:pt x="42" y="3743"/>
                  </a:lnTo>
                  <a:lnTo>
                    <a:pt x="28" y="3730"/>
                  </a:lnTo>
                  <a:lnTo>
                    <a:pt x="15" y="3715"/>
                  </a:lnTo>
                  <a:lnTo>
                    <a:pt x="0" y="3681"/>
                  </a:lnTo>
                  <a:lnTo>
                    <a:pt x="0" y="3643"/>
                  </a:lnTo>
                  <a:lnTo>
                    <a:pt x="15" y="3609"/>
                  </a:lnTo>
                  <a:lnTo>
                    <a:pt x="28" y="3594"/>
                  </a:lnTo>
                  <a:lnTo>
                    <a:pt x="3595" y="26"/>
                  </a:lnTo>
                  <a:lnTo>
                    <a:pt x="3610" y="13"/>
                  </a:lnTo>
                  <a:lnTo>
                    <a:pt x="3644" y="0"/>
                  </a:lnTo>
                  <a:lnTo>
                    <a:pt x="3682" y="0"/>
                  </a:lnTo>
                  <a:lnTo>
                    <a:pt x="3716" y="13"/>
                  </a:lnTo>
                  <a:lnTo>
                    <a:pt x="3731" y="26"/>
                  </a:lnTo>
                  <a:lnTo>
                    <a:pt x="3744" y="42"/>
                  </a:lnTo>
                  <a:lnTo>
                    <a:pt x="3758" y="77"/>
                  </a:lnTo>
                  <a:lnTo>
                    <a:pt x="3758" y="113"/>
                  </a:lnTo>
                  <a:lnTo>
                    <a:pt x="3744" y="147"/>
                  </a:lnTo>
                  <a:lnTo>
                    <a:pt x="3731" y="163"/>
                  </a:lnTo>
                  <a:lnTo>
                    <a:pt x="163" y="3730"/>
                  </a:lnTo>
                  <a:lnTo>
                    <a:pt x="149" y="3743"/>
                  </a:lnTo>
                  <a:lnTo>
                    <a:pt x="114" y="3757"/>
                  </a:lnTo>
                  <a:lnTo>
                    <a:pt x="95" y="3758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B5FEF276-723E-4014-8DD9-DE63896D6D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4" y="642"/>
              <a:ext cx="1127" cy="1186"/>
            </a:xfrm>
            <a:custGeom>
              <a:avLst/>
              <a:gdLst>
                <a:gd name="T0" fmla="*/ 96 w 3380"/>
                <a:gd name="T1" fmla="*/ 3557 h 3557"/>
                <a:gd name="T2" fmla="*/ 73 w 3380"/>
                <a:gd name="T3" fmla="*/ 3555 h 3557"/>
                <a:gd name="T4" fmla="*/ 31 w 3380"/>
                <a:gd name="T5" fmla="*/ 3534 h 3557"/>
                <a:gd name="T6" fmla="*/ 16 w 3380"/>
                <a:gd name="T7" fmla="*/ 3514 h 3557"/>
                <a:gd name="T8" fmla="*/ 6 w 3380"/>
                <a:gd name="T9" fmla="*/ 3496 h 3557"/>
                <a:gd name="T10" fmla="*/ 0 w 3380"/>
                <a:gd name="T11" fmla="*/ 3460 h 3557"/>
                <a:gd name="T12" fmla="*/ 7 w 3380"/>
                <a:gd name="T13" fmla="*/ 3424 h 3557"/>
                <a:gd name="T14" fmla="*/ 27 w 3380"/>
                <a:gd name="T15" fmla="*/ 3393 h 3557"/>
                <a:gd name="T16" fmla="*/ 43 w 3380"/>
                <a:gd name="T17" fmla="*/ 3381 h 3557"/>
                <a:gd name="T18" fmla="*/ 70 w 3380"/>
                <a:gd name="T19" fmla="*/ 3362 h 3557"/>
                <a:gd name="T20" fmla="*/ 350 w 3380"/>
                <a:gd name="T21" fmla="*/ 3159 h 3557"/>
                <a:gd name="T22" fmla="*/ 720 w 3380"/>
                <a:gd name="T23" fmla="*/ 2866 h 3557"/>
                <a:gd name="T24" fmla="*/ 1025 w 3380"/>
                <a:gd name="T25" fmla="*/ 2607 h 3557"/>
                <a:gd name="T26" fmla="*/ 1376 w 3380"/>
                <a:gd name="T27" fmla="*/ 2293 h 3557"/>
                <a:gd name="T28" fmla="*/ 1768 w 3380"/>
                <a:gd name="T29" fmla="*/ 1923 h 3557"/>
                <a:gd name="T30" fmla="*/ 1979 w 3380"/>
                <a:gd name="T31" fmla="*/ 1714 h 3557"/>
                <a:gd name="T32" fmla="*/ 2180 w 3380"/>
                <a:gd name="T33" fmla="*/ 1509 h 3557"/>
                <a:gd name="T34" fmla="*/ 2506 w 3380"/>
                <a:gd name="T35" fmla="*/ 1148 h 3557"/>
                <a:gd name="T36" fmla="*/ 2754 w 3380"/>
                <a:gd name="T37" fmla="*/ 841 h 3557"/>
                <a:gd name="T38" fmla="*/ 2935 w 3380"/>
                <a:gd name="T39" fmla="*/ 588 h 3557"/>
                <a:gd name="T40" fmla="*/ 3058 w 3380"/>
                <a:gd name="T41" fmla="*/ 386 h 3557"/>
                <a:gd name="T42" fmla="*/ 3134 w 3380"/>
                <a:gd name="T43" fmla="*/ 237 h 3557"/>
                <a:gd name="T44" fmla="*/ 3186 w 3380"/>
                <a:gd name="T45" fmla="*/ 98 h 3557"/>
                <a:gd name="T46" fmla="*/ 3190 w 3380"/>
                <a:gd name="T47" fmla="*/ 81 h 3557"/>
                <a:gd name="T48" fmla="*/ 3194 w 3380"/>
                <a:gd name="T49" fmla="*/ 62 h 3557"/>
                <a:gd name="T50" fmla="*/ 3215 w 3380"/>
                <a:gd name="T51" fmla="*/ 31 h 3557"/>
                <a:gd name="T52" fmla="*/ 3243 w 3380"/>
                <a:gd name="T53" fmla="*/ 9 h 3557"/>
                <a:gd name="T54" fmla="*/ 3279 w 3380"/>
                <a:gd name="T55" fmla="*/ 0 h 3557"/>
                <a:gd name="T56" fmla="*/ 3300 w 3380"/>
                <a:gd name="T57" fmla="*/ 2 h 3557"/>
                <a:gd name="T58" fmla="*/ 3318 w 3380"/>
                <a:gd name="T59" fmla="*/ 6 h 3557"/>
                <a:gd name="T60" fmla="*/ 3350 w 3380"/>
                <a:gd name="T61" fmla="*/ 25 h 3557"/>
                <a:gd name="T62" fmla="*/ 3372 w 3380"/>
                <a:gd name="T63" fmla="*/ 54 h 3557"/>
                <a:gd name="T64" fmla="*/ 3380 w 3380"/>
                <a:gd name="T65" fmla="*/ 90 h 3557"/>
                <a:gd name="T66" fmla="*/ 3379 w 3380"/>
                <a:gd name="T67" fmla="*/ 110 h 3557"/>
                <a:gd name="T68" fmla="*/ 3376 w 3380"/>
                <a:gd name="T69" fmla="*/ 134 h 3557"/>
                <a:gd name="T70" fmla="*/ 3321 w 3380"/>
                <a:gd name="T71" fmla="*/ 285 h 3557"/>
                <a:gd name="T72" fmla="*/ 3243 w 3380"/>
                <a:gd name="T73" fmla="*/ 447 h 3557"/>
                <a:gd name="T74" fmla="*/ 3117 w 3380"/>
                <a:gd name="T75" fmla="*/ 661 h 3557"/>
                <a:gd name="T76" fmla="*/ 2930 w 3380"/>
                <a:gd name="T77" fmla="*/ 929 h 3557"/>
                <a:gd name="T78" fmla="*/ 2669 w 3380"/>
                <a:gd name="T79" fmla="*/ 1253 h 3557"/>
                <a:gd name="T80" fmla="*/ 2417 w 3380"/>
                <a:gd name="T81" fmla="*/ 1535 h 3557"/>
                <a:gd name="T82" fmla="*/ 2223 w 3380"/>
                <a:gd name="T83" fmla="*/ 1741 h 3557"/>
                <a:gd name="T84" fmla="*/ 2115 w 3380"/>
                <a:gd name="T85" fmla="*/ 1849 h 3557"/>
                <a:gd name="T86" fmla="*/ 1902 w 3380"/>
                <a:gd name="T87" fmla="*/ 2061 h 3557"/>
                <a:gd name="T88" fmla="*/ 1506 w 3380"/>
                <a:gd name="T89" fmla="*/ 2435 h 3557"/>
                <a:gd name="T90" fmla="*/ 1152 w 3380"/>
                <a:gd name="T91" fmla="*/ 2752 h 3557"/>
                <a:gd name="T92" fmla="*/ 843 w 3380"/>
                <a:gd name="T93" fmla="*/ 3013 h 3557"/>
                <a:gd name="T94" fmla="*/ 471 w 3380"/>
                <a:gd name="T95" fmla="*/ 3309 h 3557"/>
                <a:gd name="T96" fmla="*/ 184 w 3380"/>
                <a:gd name="T97" fmla="*/ 3518 h 3557"/>
                <a:gd name="T98" fmla="*/ 148 w 3380"/>
                <a:gd name="T99" fmla="*/ 3541 h 3557"/>
                <a:gd name="T100" fmla="*/ 137 w 3380"/>
                <a:gd name="T101" fmla="*/ 3548 h 3557"/>
                <a:gd name="T102" fmla="*/ 109 w 3380"/>
                <a:gd name="T103" fmla="*/ 3557 h 3557"/>
                <a:gd name="T104" fmla="*/ 96 w 3380"/>
                <a:gd name="T105" fmla="*/ 3557 h 3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80" h="3557">
                  <a:moveTo>
                    <a:pt x="96" y="3557"/>
                  </a:moveTo>
                  <a:lnTo>
                    <a:pt x="73" y="3555"/>
                  </a:lnTo>
                  <a:lnTo>
                    <a:pt x="31" y="3534"/>
                  </a:lnTo>
                  <a:lnTo>
                    <a:pt x="16" y="3514"/>
                  </a:lnTo>
                  <a:lnTo>
                    <a:pt x="6" y="3496"/>
                  </a:lnTo>
                  <a:lnTo>
                    <a:pt x="0" y="3460"/>
                  </a:lnTo>
                  <a:lnTo>
                    <a:pt x="7" y="3424"/>
                  </a:lnTo>
                  <a:lnTo>
                    <a:pt x="27" y="3393"/>
                  </a:lnTo>
                  <a:lnTo>
                    <a:pt x="43" y="3381"/>
                  </a:lnTo>
                  <a:lnTo>
                    <a:pt x="70" y="3362"/>
                  </a:lnTo>
                  <a:lnTo>
                    <a:pt x="350" y="3159"/>
                  </a:lnTo>
                  <a:lnTo>
                    <a:pt x="720" y="2866"/>
                  </a:lnTo>
                  <a:lnTo>
                    <a:pt x="1025" y="2607"/>
                  </a:lnTo>
                  <a:lnTo>
                    <a:pt x="1376" y="2293"/>
                  </a:lnTo>
                  <a:lnTo>
                    <a:pt x="1768" y="1923"/>
                  </a:lnTo>
                  <a:lnTo>
                    <a:pt x="1979" y="1714"/>
                  </a:lnTo>
                  <a:lnTo>
                    <a:pt x="2180" y="1509"/>
                  </a:lnTo>
                  <a:lnTo>
                    <a:pt x="2506" y="1148"/>
                  </a:lnTo>
                  <a:lnTo>
                    <a:pt x="2754" y="841"/>
                  </a:lnTo>
                  <a:lnTo>
                    <a:pt x="2935" y="588"/>
                  </a:lnTo>
                  <a:lnTo>
                    <a:pt x="3058" y="386"/>
                  </a:lnTo>
                  <a:lnTo>
                    <a:pt x="3134" y="237"/>
                  </a:lnTo>
                  <a:lnTo>
                    <a:pt x="3186" y="98"/>
                  </a:lnTo>
                  <a:lnTo>
                    <a:pt x="3190" y="81"/>
                  </a:lnTo>
                  <a:lnTo>
                    <a:pt x="3194" y="62"/>
                  </a:lnTo>
                  <a:lnTo>
                    <a:pt x="3215" y="31"/>
                  </a:lnTo>
                  <a:lnTo>
                    <a:pt x="3243" y="9"/>
                  </a:lnTo>
                  <a:lnTo>
                    <a:pt x="3279" y="0"/>
                  </a:lnTo>
                  <a:lnTo>
                    <a:pt x="3300" y="2"/>
                  </a:lnTo>
                  <a:lnTo>
                    <a:pt x="3318" y="6"/>
                  </a:lnTo>
                  <a:lnTo>
                    <a:pt x="3350" y="25"/>
                  </a:lnTo>
                  <a:lnTo>
                    <a:pt x="3372" y="54"/>
                  </a:lnTo>
                  <a:lnTo>
                    <a:pt x="3380" y="90"/>
                  </a:lnTo>
                  <a:lnTo>
                    <a:pt x="3379" y="110"/>
                  </a:lnTo>
                  <a:lnTo>
                    <a:pt x="3376" y="134"/>
                  </a:lnTo>
                  <a:lnTo>
                    <a:pt x="3321" y="285"/>
                  </a:lnTo>
                  <a:lnTo>
                    <a:pt x="3243" y="447"/>
                  </a:lnTo>
                  <a:lnTo>
                    <a:pt x="3117" y="661"/>
                  </a:lnTo>
                  <a:lnTo>
                    <a:pt x="2930" y="929"/>
                  </a:lnTo>
                  <a:lnTo>
                    <a:pt x="2669" y="1253"/>
                  </a:lnTo>
                  <a:lnTo>
                    <a:pt x="2417" y="1535"/>
                  </a:lnTo>
                  <a:lnTo>
                    <a:pt x="2223" y="1741"/>
                  </a:lnTo>
                  <a:lnTo>
                    <a:pt x="2115" y="1849"/>
                  </a:lnTo>
                  <a:lnTo>
                    <a:pt x="1902" y="2061"/>
                  </a:lnTo>
                  <a:lnTo>
                    <a:pt x="1506" y="2435"/>
                  </a:lnTo>
                  <a:lnTo>
                    <a:pt x="1152" y="2752"/>
                  </a:lnTo>
                  <a:lnTo>
                    <a:pt x="843" y="3013"/>
                  </a:lnTo>
                  <a:lnTo>
                    <a:pt x="471" y="3309"/>
                  </a:lnTo>
                  <a:lnTo>
                    <a:pt x="184" y="3518"/>
                  </a:lnTo>
                  <a:lnTo>
                    <a:pt x="148" y="3541"/>
                  </a:lnTo>
                  <a:lnTo>
                    <a:pt x="137" y="3548"/>
                  </a:lnTo>
                  <a:lnTo>
                    <a:pt x="109" y="3557"/>
                  </a:lnTo>
                  <a:lnTo>
                    <a:pt x="96" y="3557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3B559264-E0DC-4CDA-B88E-9E76FFE54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" y="226"/>
              <a:ext cx="465" cy="480"/>
            </a:xfrm>
            <a:custGeom>
              <a:avLst/>
              <a:gdLst>
                <a:gd name="T0" fmla="*/ 1093 w 1396"/>
                <a:gd name="T1" fmla="*/ 1438 h 1440"/>
                <a:gd name="T2" fmla="*/ 1042 w 1396"/>
                <a:gd name="T3" fmla="*/ 1411 h 1440"/>
                <a:gd name="T4" fmla="*/ 1016 w 1396"/>
                <a:gd name="T5" fmla="*/ 1362 h 1440"/>
                <a:gd name="T6" fmla="*/ 1029 w 1396"/>
                <a:gd name="T7" fmla="*/ 1290 h 1440"/>
                <a:gd name="T8" fmla="*/ 1078 w 1396"/>
                <a:gd name="T9" fmla="*/ 1238 h 1440"/>
                <a:gd name="T10" fmla="*/ 1170 w 1396"/>
                <a:gd name="T11" fmla="*/ 1081 h 1440"/>
                <a:gd name="T12" fmla="*/ 1204 w 1396"/>
                <a:gd name="T13" fmla="*/ 929 h 1440"/>
                <a:gd name="T14" fmla="*/ 1193 w 1396"/>
                <a:gd name="T15" fmla="*/ 762 h 1440"/>
                <a:gd name="T16" fmla="*/ 1168 w 1396"/>
                <a:gd name="T17" fmla="*/ 665 h 1440"/>
                <a:gd name="T18" fmla="*/ 1087 w 1396"/>
                <a:gd name="T19" fmla="*/ 498 h 1440"/>
                <a:gd name="T20" fmla="*/ 972 w 1396"/>
                <a:gd name="T21" fmla="*/ 359 h 1440"/>
                <a:gd name="T22" fmla="*/ 832 w 1396"/>
                <a:gd name="T23" fmla="*/ 255 h 1440"/>
                <a:gd name="T24" fmla="*/ 714 w 1396"/>
                <a:gd name="T25" fmla="*/ 209 h 1440"/>
                <a:gd name="T26" fmla="*/ 609 w 1396"/>
                <a:gd name="T27" fmla="*/ 192 h 1440"/>
                <a:gd name="T28" fmla="*/ 468 w 1396"/>
                <a:gd name="T29" fmla="*/ 207 h 1440"/>
                <a:gd name="T30" fmla="*/ 330 w 1396"/>
                <a:gd name="T31" fmla="*/ 265 h 1440"/>
                <a:gd name="T32" fmla="*/ 196 w 1396"/>
                <a:gd name="T33" fmla="*/ 364 h 1440"/>
                <a:gd name="T34" fmla="*/ 148 w 1396"/>
                <a:gd name="T35" fmla="*/ 409 h 1440"/>
                <a:gd name="T36" fmla="*/ 76 w 1396"/>
                <a:gd name="T37" fmla="*/ 422 h 1440"/>
                <a:gd name="T38" fmla="*/ 27 w 1396"/>
                <a:gd name="T39" fmla="*/ 396 h 1440"/>
                <a:gd name="T40" fmla="*/ 0 w 1396"/>
                <a:gd name="T41" fmla="*/ 346 h 1440"/>
                <a:gd name="T42" fmla="*/ 14 w 1396"/>
                <a:gd name="T43" fmla="*/ 275 h 1440"/>
                <a:gd name="T44" fmla="*/ 69 w 1396"/>
                <a:gd name="T45" fmla="*/ 219 h 1440"/>
                <a:gd name="T46" fmla="*/ 245 w 1396"/>
                <a:gd name="T47" fmla="*/ 92 h 1440"/>
                <a:gd name="T48" fmla="*/ 430 w 1396"/>
                <a:gd name="T49" fmla="*/ 19 h 1440"/>
                <a:gd name="T50" fmla="*/ 620 w 1396"/>
                <a:gd name="T51" fmla="*/ 0 h 1440"/>
                <a:gd name="T52" fmla="*/ 764 w 1396"/>
                <a:gd name="T53" fmla="*/ 23 h 1440"/>
                <a:gd name="T54" fmla="*/ 916 w 1396"/>
                <a:gd name="T55" fmla="*/ 84 h 1440"/>
                <a:gd name="T56" fmla="*/ 1098 w 1396"/>
                <a:gd name="T57" fmla="*/ 215 h 1440"/>
                <a:gd name="T58" fmla="*/ 1247 w 1396"/>
                <a:gd name="T59" fmla="*/ 392 h 1440"/>
                <a:gd name="T60" fmla="*/ 1350 w 1396"/>
                <a:gd name="T61" fmla="*/ 605 h 1440"/>
                <a:gd name="T62" fmla="*/ 1379 w 1396"/>
                <a:gd name="T63" fmla="*/ 714 h 1440"/>
                <a:gd name="T64" fmla="*/ 1396 w 1396"/>
                <a:gd name="T65" fmla="*/ 922 h 1440"/>
                <a:gd name="T66" fmla="*/ 1360 w 1396"/>
                <a:gd name="T67" fmla="*/ 1117 h 1440"/>
                <a:gd name="T68" fmla="*/ 1276 w 1396"/>
                <a:gd name="T69" fmla="*/ 1294 h 1440"/>
                <a:gd name="T70" fmla="*/ 1179 w 1396"/>
                <a:gd name="T71" fmla="*/ 1411 h 1440"/>
                <a:gd name="T72" fmla="*/ 1129 w 1396"/>
                <a:gd name="T73" fmla="*/ 1438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96" h="1440">
                  <a:moveTo>
                    <a:pt x="1110" y="1440"/>
                  </a:moveTo>
                  <a:lnTo>
                    <a:pt x="1093" y="1438"/>
                  </a:lnTo>
                  <a:lnTo>
                    <a:pt x="1058" y="1424"/>
                  </a:lnTo>
                  <a:lnTo>
                    <a:pt x="1042" y="1411"/>
                  </a:lnTo>
                  <a:lnTo>
                    <a:pt x="1029" y="1397"/>
                  </a:lnTo>
                  <a:lnTo>
                    <a:pt x="1016" y="1362"/>
                  </a:lnTo>
                  <a:lnTo>
                    <a:pt x="1016" y="1325"/>
                  </a:lnTo>
                  <a:lnTo>
                    <a:pt x="1029" y="1290"/>
                  </a:lnTo>
                  <a:lnTo>
                    <a:pt x="1042" y="1276"/>
                  </a:lnTo>
                  <a:lnTo>
                    <a:pt x="1078" y="1238"/>
                  </a:lnTo>
                  <a:lnTo>
                    <a:pt x="1133" y="1161"/>
                  </a:lnTo>
                  <a:lnTo>
                    <a:pt x="1170" y="1081"/>
                  </a:lnTo>
                  <a:lnTo>
                    <a:pt x="1193" y="1004"/>
                  </a:lnTo>
                  <a:lnTo>
                    <a:pt x="1204" y="929"/>
                  </a:lnTo>
                  <a:lnTo>
                    <a:pt x="1204" y="858"/>
                  </a:lnTo>
                  <a:lnTo>
                    <a:pt x="1193" y="762"/>
                  </a:lnTo>
                  <a:lnTo>
                    <a:pt x="1180" y="711"/>
                  </a:lnTo>
                  <a:lnTo>
                    <a:pt x="1168" y="665"/>
                  </a:lnTo>
                  <a:lnTo>
                    <a:pt x="1133" y="579"/>
                  </a:lnTo>
                  <a:lnTo>
                    <a:pt x="1087" y="498"/>
                  </a:lnTo>
                  <a:lnTo>
                    <a:pt x="1034" y="423"/>
                  </a:lnTo>
                  <a:lnTo>
                    <a:pt x="972" y="359"/>
                  </a:lnTo>
                  <a:lnTo>
                    <a:pt x="904" y="301"/>
                  </a:lnTo>
                  <a:lnTo>
                    <a:pt x="832" y="255"/>
                  </a:lnTo>
                  <a:lnTo>
                    <a:pt x="754" y="220"/>
                  </a:lnTo>
                  <a:lnTo>
                    <a:pt x="714" y="209"/>
                  </a:lnTo>
                  <a:lnTo>
                    <a:pt x="679" y="200"/>
                  </a:lnTo>
                  <a:lnTo>
                    <a:pt x="609" y="192"/>
                  </a:lnTo>
                  <a:lnTo>
                    <a:pt x="538" y="194"/>
                  </a:lnTo>
                  <a:lnTo>
                    <a:pt x="468" y="207"/>
                  </a:lnTo>
                  <a:lnTo>
                    <a:pt x="397" y="232"/>
                  </a:lnTo>
                  <a:lnTo>
                    <a:pt x="330" y="265"/>
                  </a:lnTo>
                  <a:lnTo>
                    <a:pt x="262" y="310"/>
                  </a:lnTo>
                  <a:lnTo>
                    <a:pt x="196" y="364"/>
                  </a:lnTo>
                  <a:lnTo>
                    <a:pt x="163" y="396"/>
                  </a:lnTo>
                  <a:lnTo>
                    <a:pt x="148" y="409"/>
                  </a:lnTo>
                  <a:lnTo>
                    <a:pt x="114" y="422"/>
                  </a:lnTo>
                  <a:lnTo>
                    <a:pt x="76" y="422"/>
                  </a:lnTo>
                  <a:lnTo>
                    <a:pt x="42" y="409"/>
                  </a:lnTo>
                  <a:lnTo>
                    <a:pt x="27" y="396"/>
                  </a:lnTo>
                  <a:lnTo>
                    <a:pt x="14" y="380"/>
                  </a:lnTo>
                  <a:lnTo>
                    <a:pt x="0" y="346"/>
                  </a:lnTo>
                  <a:lnTo>
                    <a:pt x="0" y="310"/>
                  </a:lnTo>
                  <a:lnTo>
                    <a:pt x="14" y="275"/>
                  </a:lnTo>
                  <a:lnTo>
                    <a:pt x="27" y="259"/>
                  </a:lnTo>
                  <a:lnTo>
                    <a:pt x="69" y="219"/>
                  </a:lnTo>
                  <a:lnTo>
                    <a:pt x="155" y="150"/>
                  </a:lnTo>
                  <a:lnTo>
                    <a:pt x="245" y="92"/>
                  </a:lnTo>
                  <a:lnTo>
                    <a:pt x="335" y="49"/>
                  </a:lnTo>
                  <a:lnTo>
                    <a:pt x="430" y="19"/>
                  </a:lnTo>
                  <a:lnTo>
                    <a:pt x="525" y="3"/>
                  </a:lnTo>
                  <a:lnTo>
                    <a:pt x="620" y="0"/>
                  </a:lnTo>
                  <a:lnTo>
                    <a:pt x="717" y="12"/>
                  </a:lnTo>
                  <a:lnTo>
                    <a:pt x="764" y="23"/>
                  </a:lnTo>
                  <a:lnTo>
                    <a:pt x="816" y="39"/>
                  </a:lnTo>
                  <a:lnTo>
                    <a:pt x="916" y="84"/>
                  </a:lnTo>
                  <a:lnTo>
                    <a:pt x="1011" y="143"/>
                  </a:lnTo>
                  <a:lnTo>
                    <a:pt x="1098" y="215"/>
                  </a:lnTo>
                  <a:lnTo>
                    <a:pt x="1178" y="298"/>
                  </a:lnTo>
                  <a:lnTo>
                    <a:pt x="1247" y="392"/>
                  </a:lnTo>
                  <a:lnTo>
                    <a:pt x="1304" y="494"/>
                  </a:lnTo>
                  <a:lnTo>
                    <a:pt x="1350" y="605"/>
                  </a:lnTo>
                  <a:lnTo>
                    <a:pt x="1366" y="661"/>
                  </a:lnTo>
                  <a:lnTo>
                    <a:pt x="1379" y="714"/>
                  </a:lnTo>
                  <a:lnTo>
                    <a:pt x="1395" y="819"/>
                  </a:lnTo>
                  <a:lnTo>
                    <a:pt x="1396" y="922"/>
                  </a:lnTo>
                  <a:lnTo>
                    <a:pt x="1385" y="1021"/>
                  </a:lnTo>
                  <a:lnTo>
                    <a:pt x="1360" y="1117"/>
                  </a:lnTo>
                  <a:lnTo>
                    <a:pt x="1324" y="1208"/>
                  </a:lnTo>
                  <a:lnTo>
                    <a:pt x="1276" y="1294"/>
                  </a:lnTo>
                  <a:lnTo>
                    <a:pt x="1214" y="1374"/>
                  </a:lnTo>
                  <a:lnTo>
                    <a:pt x="1179" y="1411"/>
                  </a:lnTo>
                  <a:lnTo>
                    <a:pt x="1163" y="1424"/>
                  </a:lnTo>
                  <a:lnTo>
                    <a:pt x="1129" y="1438"/>
                  </a:lnTo>
                  <a:lnTo>
                    <a:pt x="1110" y="144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56D2E719-1FA7-4E3A-80FE-EEBD81968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7" y="606"/>
              <a:ext cx="257" cy="100"/>
            </a:xfrm>
            <a:custGeom>
              <a:avLst/>
              <a:gdLst>
                <a:gd name="T0" fmla="*/ 674 w 769"/>
                <a:gd name="T1" fmla="*/ 301 h 301"/>
                <a:gd name="T2" fmla="*/ 657 w 769"/>
                <a:gd name="T3" fmla="*/ 299 h 301"/>
                <a:gd name="T4" fmla="*/ 622 w 769"/>
                <a:gd name="T5" fmla="*/ 285 h 301"/>
                <a:gd name="T6" fmla="*/ 606 w 769"/>
                <a:gd name="T7" fmla="*/ 272 h 301"/>
                <a:gd name="T8" fmla="*/ 586 w 769"/>
                <a:gd name="T9" fmla="*/ 255 h 301"/>
                <a:gd name="T10" fmla="*/ 539 w 769"/>
                <a:gd name="T11" fmla="*/ 225 h 301"/>
                <a:gd name="T12" fmla="*/ 481 w 769"/>
                <a:gd name="T13" fmla="*/ 203 h 301"/>
                <a:gd name="T14" fmla="*/ 418 w 769"/>
                <a:gd name="T15" fmla="*/ 193 h 301"/>
                <a:gd name="T16" fmla="*/ 385 w 769"/>
                <a:gd name="T17" fmla="*/ 191 h 301"/>
                <a:gd name="T18" fmla="*/ 385 w 769"/>
                <a:gd name="T19" fmla="*/ 191 h 301"/>
                <a:gd name="T20" fmla="*/ 351 w 769"/>
                <a:gd name="T21" fmla="*/ 193 h 301"/>
                <a:gd name="T22" fmla="*/ 288 w 769"/>
                <a:gd name="T23" fmla="*/ 203 h 301"/>
                <a:gd name="T24" fmla="*/ 231 w 769"/>
                <a:gd name="T25" fmla="*/ 225 h 301"/>
                <a:gd name="T26" fmla="*/ 182 w 769"/>
                <a:gd name="T27" fmla="*/ 253 h 301"/>
                <a:gd name="T28" fmla="*/ 163 w 769"/>
                <a:gd name="T29" fmla="*/ 272 h 301"/>
                <a:gd name="T30" fmla="*/ 147 w 769"/>
                <a:gd name="T31" fmla="*/ 285 h 301"/>
                <a:gd name="T32" fmla="*/ 112 w 769"/>
                <a:gd name="T33" fmla="*/ 299 h 301"/>
                <a:gd name="T34" fmla="*/ 76 w 769"/>
                <a:gd name="T35" fmla="*/ 299 h 301"/>
                <a:gd name="T36" fmla="*/ 42 w 769"/>
                <a:gd name="T37" fmla="*/ 285 h 301"/>
                <a:gd name="T38" fmla="*/ 26 w 769"/>
                <a:gd name="T39" fmla="*/ 272 h 301"/>
                <a:gd name="T40" fmla="*/ 13 w 769"/>
                <a:gd name="T41" fmla="*/ 258 h 301"/>
                <a:gd name="T42" fmla="*/ 0 w 769"/>
                <a:gd name="T43" fmla="*/ 223 h 301"/>
                <a:gd name="T44" fmla="*/ 0 w 769"/>
                <a:gd name="T45" fmla="*/ 186 h 301"/>
                <a:gd name="T46" fmla="*/ 13 w 769"/>
                <a:gd name="T47" fmla="*/ 151 h 301"/>
                <a:gd name="T48" fmla="*/ 26 w 769"/>
                <a:gd name="T49" fmla="*/ 137 h 301"/>
                <a:gd name="T50" fmla="*/ 61 w 769"/>
                <a:gd name="T51" fmla="*/ 105 h 301"/>
                <a:gd name="T52" fmla="*/ 140 w 769"/>
                <a:gd name="T53" fmla="*/ 55 h 301"/>
                <a:gd name="T54" fmla="*/ 232 w 769"/>
                <a:gd name="T55" fmla="*/ 20 h 301"/>
                <a:gd name="T56" fmla="*/ 331 w 769"/>
                <a:gd name="T57" fmla="*/ 1 h 301"/>
                <a:gd name="T58" fmla="*/ 385 w 769"/>
                <a:gd name="T59" fmla="*/ 0 h 301"/>
                <a:gd name="T60" fmla="*/ 385 w 769"/>
                <a:gd name="T61" fmla="*/ 0 h 301"/>
                <a:gd name="T62" fmla="*/ 436 w 769"/>
                <a:gd name="T63" fmla="*/ 1 h 301"/>
                <a:gd name="T64" fmla="*/ 537 w 769"/>
                <a:gd name="T65" fmla="*/ 20 h 301"/>
                <a:gd name="T66" fmla="*/ 628 w 769"/>
                <a:gd name="T67" fmla="*/ 55 h 301"/>
                <a:gd name="T68" fmla="*/ 708 w 769"/>
                <a:gd name="T69" fmla="*/ 105 h 301"/>
                <a:gd name="T70" fmla="*/ 743 w 769"/>
                <a:gd name="T71" fmla="*/ 137 h 301"/>
                <a:gd name="T72" fmla="*/ 756 w 769"/>
                <a:gd name="T73" fmla="*/ 151 h 301"/>
                <a:gd name="T74" fmla="*/ 769 w 769"/>
                <a:gd name="T75" fmla="*/ 186 h 301"/>
                <a:gd name="T76" fmla="*/ 769 w 769"/>
                <a:gd name="T77" fmla="*/ 223 h 301"/>
                <a:gd name="T78" fmla="*/ 756 w 769"/>
                <a:gd name="T79" fmla="*/ 258 h 301"/>
                <a:gd name="T80" fmla="*/ 743 w 769"/>
                <a:gd name="T81" fmla="*/ 272 h 301"/>
                <a:gd name="T82" fmla="*/ 727 w 769"/>
                <a:gd name="T83" fmla="*/ 285 h 301"/>
                <a:gd name="T84" fmla="*/ 693 w 769"/>
                <a:gd name="T85" fmla="*/ 299 h 301"/>
                <a:gd name="T86" fmla="*/ 674 w 769"/>
                <a:gd name="T87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69" h="301">
                  <a:moveTo>
                    <a:pt x="674" y="301"/>
                  </a:moveTo>
                  <a:lnTo>
                    <a:pt x="657" y="299"/>
                  </a:lnTo>
                  <a:lnTo>
                    <a:pt x="622" y="285"/>
                  </a:lnTo>
                  <a:lnTo>
                    <a:pt x="606" y="272"/>
                  </a:lnTo>
                  <a:lnTo>
                    <a:pt x="586" y="255"/>
                  </a:lnTo>
                  <a:lnTo>
                    <a:pt x="539" y="225"/>
                  </a:lnTo>
                  <a:lnTo>
                    <a:pt x="481" y="203"/>
                  </a:lnTo>
                  <a:lnTo>
                    <a:pt x="418" y="193"/>
                  </a:lnTo>
                  <a:lnTo>
                    <a:pt x="385" y="191"/>
                  </a:lnTo>
                  <a:lnTo>
                    <a:pt x="385" y="191"/>
                  </a:lnTo>
                  <a:lnTo>
                    <a:pt x="351" y="193"/>
                  </a:lnTo>
                  <a:lnTo>
                    <a:pt x="288" y="203"/>
                  </a:lnTo>
                  <a:lnTo>
                    <a:pt x="231" y="225"/>
                  </a:lnTo>
                  <a:lnTo>
                    <a:pt x="182" y="253"/>
                  </a:lnTo>
                  <a:lnTo>
                    <a:pt x="163" y="272"/>
                  </a:lnTo>
                  <a:lnTo>
                    <a:pt x="147" y="285"/>
                  </a:lnTo>
                  <a:lnTo>
                    <a:pt x="112" y="299"/>
                  </a:lnTo>
                  <a:lnTo>
                    <a:pt x="76" y="299"/>
                  </a:lnTo>
                  <a:lnTo>
                    <a:pt x="42" y="285"/>
                  </a:lnTo>
                  <a:lnTo>
                    <a:pt x="26" y="272"/>
                  </a:lnTo>
                  <a:lnTo>
                    <a:pt x="13" y="258"/>
                  </a:lnTo>
                  <a:lnTo>
                    <a:pt x="0" y="223"/>
                  </a:lnTo>
                  <a:lnTo>
                    <a:pt x="0" y="186"/>
                  </a:lnTo>
                  <a:lnTo>
                    <a:pt x="13" y="151"/>
                  </a:lnTo>
                  <a:lnTo>
                    <a:pt x="26" y="137"/>
                  </a:lnTo>
                  <a:lnTo>
                    <a:pt x="61" y="105"/>
                  </a:lnTo>
                  <a:lnTo>
                    <a:pt x="140" y="55"/>
                  </a:lnTo>
                  <a:lnTo>
                    <a:pt x="232" y="20"/>
                  </a:lnTo>
                  <a:lnTo>
                    <a:pt x="331" y="1"/>
                  </a:lnTo>
                  <a:lnTo>
                    <a:pt x="385" y="0"/>
                  </a:lnTo>
                  <a:lnTo>
                    <a:pt x="385" y="0"/>
                  </a:lnTo>
                  <a:lnTo>
                    <a:pt x="436" y="1"/>
                  </a:lnTo>
                  <a:lnTo>
                    <a:pt x="537" y="20"/>
                  </a:lnTo>
                  <a:lnTo>
                    <a:pt x="628" y="55"/>
                  </a:lnTo>
                  <a:lnTo>
                    <a:pt x="708" y="105"/>
                  </a:lnTo>
                  <a:lnTo>
                    <a:pt x="743" y="137"/>
                  </a:lnTo>
                  <a:lnTo>
                    <a:pt x="756" y="151"/>
                  </a:lnTo>
                  <a:lnTo>
                    <a:pt x="769" y="186"/>
                  </a:lnTo>
                  <a:lnTo>
                    <a:pt x="769" y="223"/>
                  </a:lnTo>
                  <a:lnTo>
                    <a:pt x="756" y="258"/>
                  </a:lnTo>
                  <a:lnTo>
                    <a:pt x="743" y="272"/>
                  </a:lnTo>
                  <a:lnTo>
                    <a:pt x="727" y="285"/>
                  </a:lnTo>
                  <a:lnTo>
                    <a:pt x="693" y="299"/>
                  </a:lnTo>
                  <a:lnTo>
                    <a:pt x="674" y="301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07BB9B08-0897-4605-A074-D373EE48B4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8" y="1538"/>
              <a:ext cx="334" cy="335"/>
            </a:xfrm>
            <a:custGeom>
              <a:avLst/>
              <a:gdLst>
                <a:gd name="T0" fmla="*/ 910 w 1004"/>
                <a:gd name="T1" fmla="*/ 1005 h 1005"/>
                <a:gd name="T2" fmla="*/ 891 w 1004"/>
                <a:gd name="T3" fmla="*/ 1005 h 1005"/>
                <a:gd name="T4" fmla="*/ 857 w 1004"/>
                <a:gd name="T5" fmla="*/ 991 h 1005"/>
                <a:gd name="T6" fmla="*/ 842 w 1004"/>
                <a:gd name="T7" fmla="*/ 978 h 1005"/>
                <a:gd name="T8" fmla="*/ 27 w 1004"/>
                <a:gd name="T9" fmla="*/ 163 h 1005"/>
                <a:gd name="T10" fmla="*/ 14 w 1004"/>
                <a:gd name="T11" fmla="*/ 149 h 1005"/>
                <a:gd name="T12" fmla="*/ 0 w 1004"/>
                <a:gd name="T13" fmla="*/ 114 h 1005"/>
                <a:gd name="T14" fmla="*/ 0 w 1004"/>
                <a:gd name="T15" fmla="*/ 77 h 1005"/>
                <a:gd name="T16" fmla="*/ 14 w 1004"/>
                <a:gd name="T17" fmla="*/ 42 h 1005"/>
                <a:gd name="T18" fmla="*/ 27 w 1004"/>
                <a:gd name="T19" fmla="*/ 28 h 1005"/>
                <a:gd name="T20" fmla="*/ 42 w 1004"/>
                <a:gd name="T21" fmla="*/ 15 h 1005"/>
                <a:gd name="T22" fmla="*/ 76 w 1004"/>
                <a:gd name="T23" fmla="*/ 0 h 1005"/>
                <a:gd name="T24" fmla="*/ 114 w 1004"/>
                <a:gd name="T25" fmla="*/ 0 h 1005"/>
                <a:gd name="T26" fmla="*/ 148 w 1004"/>
                <a:gd name="T27" fmla="*/ 15 h 1005"/>
                <a:gd name="T28" fmla="*/ 163 w 1004"/>
                <a:gd name="T29" fmla="*/ 28 h 1005"/>
                <a:gd name="T30" fmla="*/ 978 w 1004"/>
                <a:gd name="T31" fmla="*/ 843 h 1005"/>
                <a:gd name="T32" fmla="*/ 991 w 1004"/>
                <a:gd name="T33" fmla="*/ 857 h 1005"/>
                <a:gd name="T34" fmla="*/ 1004 w 1004"/>
                <a:gd name="T35" fmla="*/ 891 h 1005"/>
                <a:gd name="T36" fmla="*/ 1004 w 1004"/>
                <a:gd name="T37" fmla="*/ 929 h 1005"/>
                <a:gd name="T38" fmla="*/ 991 w 1004"/>
                <a:gd name="T39" fmla="*/ 963 h 1005"/>
                <a:gd name="T40" fmla="*/ 978 w 1004"/>
                <a:gd name="T41" fmla="*/ 978 h 1005"/>
                <a:gd name="T42" fmla="*/ 962 w 1004"/>
                <a:gd name="T43" fmla="*/ 991 h 1005"/>
                <a:gd name="T44" fmla="*/ 927 w 1004"/>
                <a:gd name="T45" fmla="*/ 1005 h 1005"/>
                <a:gd name="T46" fmla="*/ 910 w 1004"/>
                <a:gd name="T47" fmla="*/ 1005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4" h="1005">
                  <a:moveTo>
                    <a:pt x="910" y="1005"/>
                  </a:moveTo>
                  <a:lnTo>
                    <a:pt x="891" y="1005"/>
                  </a:lnTo>
                  <a:lnTo>
                    <a:pt x="857" y="991"/>
                  </a:lnTo>
                  <a:lnTo>
                    <a:pt x="842" y="978"/>
                  </a:lnTo>
                  <a:lnTo>
                    <a:pt x="27" y="163"/>
                  </a:lnTo>
                  <a:lnTo>
                    <a:pt x="14" y="149"/>
                  </a:lnTo>
                  <a:lnTo>
                    <a:pt x="0" y="114"/>
                  </a:lnTo>
                  <a:lnTo>
                    <a:pt x="0" y="77"/>
                  </a:lnTo>
                  <a:lnTo>
                    <a:pt x="14" y="42"/>
                  </a:lnTo>
                  <a:lnTo>
                    <a:pt x="27" y="28"/>
                  </a:lnTo>
                  <a:lnTo>
                    <a:pt x="42" y="15"/>
                  </a:lnTo>
                  <a:lnTo>
                    <a:pt x="76" y="0"/>
                  </a:lnTo>
                  <a:lnTo>
                    <a:pt x="114" y="0"/>
                  </a:lnTo>
                  <a:lnTo>
                    <a:pt x="148" y="15"/>
                  </a:lnTo>
                  <a:lnTo>
                    <a:pt x="163" y="28"/>
                  </a:lnTo>
                  <a:lnTo>
                    <a:pt x="978" y="843"/>
                  </a:lnTo>
                  <a:lnTo>
                    <a:pt x="991" y="857"/>
                  </a:lnTo>
                  <a:lnTo>
                    <a:pt x="1004" y="891"/>
                  </a:lnTo>
                  <a:lnTo>
                    <a:pt x="1004" y="929"/>
                  </a:lnTo>
                  <a:lnTo>
                    <a:pt x="991" y="963"/>
                  </a:lnTo>
                  <a:lnTo>
                    <a:pt x="978" y="978"/>
                  </a:lnTo>
                  <a:lnTo>
                    <a:pt x="962" y="991"/>
                  </a:lnTo>
                  <a:lnTo>
                    <a:pt x="927" y="1005"/>
                  </a:lnTo>
                  <a:lnTo>
                    <a:pt x="910" y="100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CF3078D5-8D79-4919-91F7-61E851C9E8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1538"/>
              <a:ext cx="154" cy="154"/>
            </a:xfrm>
            <a:custGeom>
              <a:avLst/>
              <a:gdLst>
                <a:gd name="T0" fmla="*/ 95 w 461"/>
                <a:gd name="T1" fmla="*/ 462 h 462"/>
                <a:gd name="T2" fmla="*/ 77 w 461"/>
                <a:gd name="T3" fmla="*/ 462 h 462"/>
                <a:gd name="T4" fmla="*/ 42 w 461"/>
                <a:gd name="T5" fmla="*/ 448 h 462"/>
                <a:gd name="T6" fmla="*/ 26 w 461"/>
                <a:gd name="T7" fmla="*/ 435 h 462"/>
                <a:gd name="T8" fmla="*/ 15 w 461"/>
                <a:gd name="T9" fmla="*/ 421 h 462"/>
                <a:gd name="T10" fmla="*/ 0 w 461"/>
                <a:gd name="T11" fmla="*/ 386 h 462"/>
                <a:gd name="T12" fmla="*/ 0 w 461"/>
                <a:gd name="T13" fmla="*/ 349 h 462"/>
                <a:gd name="T14" fmla="*/ 15 w 461"/>
                <a:gd name="T15" fmla="*/ 314 h 462"/>
                <a:gd name="T16" fmla="*/ 26 w 461"/>
                <a:gd name="T17" fmla="*/ 300 h 462"/>
                <a:gd name="T18" fmla="*/ 298 w 461"/>
                <a:gd name="T19" fmla="*/ 28 h 462"/>
                <a:gd name="T20" fmla="*/ 313 w 461"/>
                <a:gd name="T21" fmla="*/ 15 h 462"/>
                <a:gd name="T22" fmla="*/ 347 w 461"/>
                <a:gd name="T23" fmla="*/ 0 h 462"/>
                <a:gd name="T24" fmla="*/ 385 w 461"/>
                <a:gd name="T25" fmla="*/ 0 h 462"/>
                <a:gd name="T26" fmla="*/ 419 w 461"/>
                <a:gd name="T27" fmla="*/ 15 h 462"/>
                <a:gd name="T28" fmla="*/ 434 w 461"/>
                <a:gd name="T29" fmla="*/ 28 h 462"/>
                <a:gd name="T30" fmla="*/ 447 w 461"/>
                <a:gd name="T31" fmla="*/ 42 h 462"/>
                <a:gd name="T32" fmla="*/ 461 w 461"/>
                <a:gd name="T33" fmla="*/ 77 h 462"/>
                <a:gd name="T34" fmla="*/ 461 w 461"/>
                <a:gd name="T35" fmla="*/ 114 h 462"/>
                <a:gd name="T36" fmla="*/ 447 w 461"/>
                <a:gd name="T37" fmla="*/ 149 h 462"/>
                <a:gd name="T38" fmla="*/ 434 w 461"/>
                <a:gd name="T39" fmla="*/ 163 h 462"/>
                <a:gd name="T40" fmla="*/ 163 w 461"/>
                <a:gd name="T41" fmla="*/ 435 h 462"/>
                <a:gd name="T42" fmla="*/ 147 w 461"/>
                <a:gd name="T43" fmla="*/ 448 h 462"/>
                <a:gd name="T44" fmla="*/ 113 w 461"/>
                <a:gd name="T45" fmla="*/ 462 h 462"/>
                <a:gd name="T46" fmla="*/ 95 w 461"/>
                <a:gd name="T47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462">
                  <a:moveTo>
                    <a:pt x="95" y="462"/>
                  </a:moveTo>
                  <a:lnTo>
                    <a:pt x="77" y="462"/>
                  </a:lnTo>
                  <a:lnTo>
                    <a:pt x="42" y="448"/>
                  </a:lnTo>
                  <a:lnTo>
                    <a:pt x="26" y="435"/>
                  </a:lnTo>
                  <a:lnTo>
                    <a:pt x="15" y="421"/>
                  </a:lnTo>
                  <a:lnTo>
                    <a:pt x="0" y="386"/>
                  </a:lnTo>
                  <a:lnTo>
                    <a:pt x="0" y="349"/>
                  </a:lnTo>
                  <a:lnTo>
                    <a:pt x="15" y="314"/>
                  </a:lnTo>
                  <a:lnTo>
                    <a:pt x="26" y="300"/>
                  </a:lnTo>
                  <a:lnTo>
                    <a:pt x="298" y="28"/>
                  </a:lnTo>
                  <a:lnTo>
                    <a:pt x="313" y="15"/>
                  </a:lnTo>
                  <a:lnTo>
                    <a:pt x="347" y="0"/>
                  </a:lnTo>
                  <a:lnTo>
                    <a:pt x="385" y="0"/>
                  </a:lnTo>
                  <a:lnTo>
                    <a:pt x="419" y="15"/>
                  </a:lnTo>
                  <a:lnTo>
                    <a:pt x="434" y="28"/>
                  </a:lnTo>
                  <a:lnTo>
                    <a:pt x="447" y="42"/>
                  </a:lnTo>
                  <a:lnTo>
                    <a:pt x="461" y="77"/>
                  </a:lnTo>
                  <a:lnTo>
                    <a:pt x="461" y="114"/>
                  </a:lnTo>
                  <a:lnTo>
                    <a:pt x="447" y="149"/>
                  </a:lnTo>
                  <a:lnTo>
                    <a:pt x="434" y="163"/>
                  </a:lnTo>
                  <a:lnTo>
                    <a:pt x="163" y="435"/>
                  </a:lnTo>
                  <a:lnTo>
                    <a:pt x="147" y="448"/>
                  </a:lnTo>
                  <a:lnTo>
                    <a:pt x="113" y="462"/>
                  </a:lnTo>
                  <a:lnTo>
                    <a:pt x="95" y="46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F534979B-DA48-49CE-96E7-EF9858038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0" y="1809"/>
              <a:ext cx="83" cy="154"/>
            </a:xfrm>
            <a:custGeom>
              <a:avLst/>
              <a:gdLst>
                <a:gd name="T0" fmla="*/ 153 w 248"/>
                <a:gd name="T1" fmla="*/ 462 h 462"/>
                <a:gd name="T2" fmla="*/ 134 w 248"/>
                <a:gd name="T3" fmla="*/ 461 h 462"/>
                <a:gd name="T4" fmla="*/ 100 w 248"/>
                <a:gd name="T5" fmla="*/ 447 h 462"/>
                <a:gd name="T6" fmla="*/ 85 w 248"/>
                <a:gd name="T7" fmla="*/ 434 h 462"/>
                <a:gd name="T8" fmla="*/ 65 w 248"/>
                <a:gd name="T9" fmla="*/ 413 h 462"/>
                <a:gd name="T10" fmla="*/ 33 w 248"/>
                <a:gd name="T11" fmla="*/ 366 h 462"/>
                <a:gd name="T12" fmla="*/ 12 w 248"/>
                <a:gd name="T13" fmla="*/ 314 h 462"/>
                <a:gd name="T14" fmla="*/ 2 w 248"/>
                <a:gd name="T15" fmla="*/ 259 h 462"/>
                <a:gd name="T16" fmla="*/ 0 w 248"/>
                <a:gd name="T17" fmla="*/ 231 h 462"/>
                <a:gd name="T18" fmla="*/ 2 w 248"/>
                <a:gd name="T19" fmla="*/ 202 h 462"/>
                <a:gd name="T20" fmla="*/ 12 w 248"/>
                <a:gd name="T21" fmla="*/ 147 h 462"/>
                <a:gd name="T22" fmla="*/ 33 w 248"/>
                <a:gd name="T23" fmla="*/ 95 h 462"/>
                <a:gd name="T24" fmla="*/ 65 w 248"/>
                <a:gd name="T25" fmla="*/ 48 h 462"/>
                <a:gd name="T26" fmla="*/ 85 w 248"/>
                <a:gd name="T27" fmla="*/ 28 h 462"/>
                <a:gd name="T28" fmla="*/ 100 w 248"/>
                <a:gd name="T29" fmla="*/ 15 h 462"/>
                <a:gd name="T30" fmla="*/ 134 w 248"/>
                <a:gd name="T31" fmla="*/ 0 h 462"/>
                <a:gd name="T32" fmla="*/ 170 w 248"/>
                <a:gd name="T33" fmla="*/ 0 h 462"/>
                <a:gd name="T34" fmla="*/ 205 w 248"/>
                <a:gd name="T35" fmla="*/ 15 h 462"/>
                <a:gd name="T36" fmla="*/ 221 w 248"/>
                <a:gd name="T37" fmla="*/ 28 h 462"/>
                <a:gd name="T38" fmla="*/ 234 w 248"/>
                <a:gd name="T39" fmla="*/ 42 h 462"/>
                <a:gd name="T40" fmla="*/ 247 w 248"/>
                <a:gd name="T41" fmla="*/ 76 h 462"/>
                <a:gd name="T42" fmla="*/ 247 w 248"/>
                <a:gd name="T43" fmla="*/ 114 h 462"/>
                <a:gd name="T44" fmla="*/ 234 w 248"/>
                <a:gd name="T45" fmla="*/ 148 h 462"/>
                <a:gd name="T46" fmla="*/ 221 w 248"/>
                <a:gd name="T47" fmla="*/ 163 h 462"/>
                <a:gd name="T48" fmla="*/ 208 w 248"/>
                <a:gd name="T49" fmla="*/ 177 h 462"/>
                <a:gd name="T50" fmla="*/ 193 w 248"/>
                <a:gd name="T51" fmla="*/ 212 h 462"/>
                <a:gd name="T52" fmla="*/ 192 w 248"/>
                <a:gd name="T53" fmla="*/ 231 h 462"/>
                <a:gd name="T54" fmla="*/ 193 w 248"/>
                <a:gd name="T55" fmla="*/ 249 h 462"/>
                <a:gd name="T56" fmla="*/ 208 w 248"/>
                <a:gd name="T57" fmla="*/ 284 h 462"/>
                <a:gd name="T58" fmla="*/ 221 w 248"/>
                <a:gd name="T59" fmla="*/ 298 h 462"/>
                <a:gd name="T60" fmla="*/ 234 w 248"/>
                <a:gd name="T61" fmla="*/ 313 h 462"/>
                <a:gd name="T62" fmla="*/ 247 w 248"/>
                <a:gd name="T63" fmla="*/ 347 h 462"/>
                <a:gd name="T64" fmla="*/ 248 w 248"/>
                <a:gd name="T65" fmla="*/ 385 h 462"/>
                <a:gd name="T66" fmla="*/ 234 w 248"/>
                <a:gd name="T67" fmla="*/ 419 h 462"/>
                <a:gd name="T68" fmla="*/ 221 w 248"/>
                <a:gd name="T69" fmla="*/ 434 h 462"/>
                <a:gd name="T70" fmla="*/ 206 w 248"/>
                <a:gd name="T71" fmla="*/ 447 h 462"/>
                <a:gd name="T72" fmla="*/ 170 w 248"/>
                <a:gd name="T73" fmla="*/ 461 h 462"/>
                <a:gd name="T74" fmla="*/ 153 w 248"/>
                <a:gd name="T7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8" h="462">
                  <a:moveTo>
                    <a:pt x="153" y="462"/>
                  </a:moveTo>
                  <a:lnTo>
                    <a:pt x="134" y="461"/>
                  </a:lnTo>
                  <a:lnTo>
                    <a:pt x="100" y="447"/>
                  </a:lnTo>
                  <a:lnTo>
                    <a:pt x="85" y="434"/>
                  </a:lnTo>
                  <a:lnTo>
                    <a:pt x="65" y="413"/>
                  </a:lnTo>
                  <a:lnTo>
                    <a:pt x="33" y="366"/>
                  </a:lnTo>
                  <a:lnTo>
                    <a:pt x="12" y="314"/>
                  </a:lnTo>
                  <a:lnTo>
                    <a:pt x="2" y="259"/>
                  </a:lnTo>
                  <a:lnTo>
                    <a:pt x="0" y="231"/>
                  </a:lnTo>
                  <a:lnTo>
                    <a:pt x="2" y="202"/>
                  </a:lnTo>
                  <a:lnTo>
                    <a:pt x="12" y="147"/>
                  </a:lnTo>
                  <a:lnTo>
                    <a:pt x="33" y="95"/>
                  </a:lnTo>
                  <a:lnTo>
                    <a:pt x="65" y="48"/>
                  </a:lnTo>
                  <a:lnTo>
                    <a:pt x="85" y="28"/>
                  </a:lnTo>
                  <a:lnTo>
                    <a:pt x="100" y="15"/>
                  </a:lnTo>
                  <a:lnTo>
                    <a:pt x="134" y="0"/>
                  </a:lnTo>
                  <a:lnTo>
                    <a:pt x="170" y="0"/>
                  </a:lnTo>
                  <a:lnTo>
                    <a:pt x="205" y="15"/>
                  </a:lnTo>
                  <a:lnTo>
                    <a:pt x="221" y="28"/>
                  </a:lnTo>
                  <a:lnTo>
                    <a:pt x="234" y="42"/>
                  </a:lnTo>
                  <a:lnTo>
                    <a:pt x="247" y="76"/>
                  </a:lnTo>
                  <a:lnTo>
                    <a:pt x="247" y="114"/>
                  </a:lnTo>
                  <a:lnTo>
                    <a:pt x="234" y="148"/>
                  </a:lnTo>
                  <a:lnTo>
                    <a:pt x="221" y="163"/>
                  </a:lnTo>
                  <a:lnTo>
                    <a:pt x="208" y="177"/>
                  </a:lnTo>
                  <a:lnTo>
                    <a:pt x="193" y="212"/>
                  </a:lnTo>
                  <a:lnTo>
                    <a:pt x="192" y="231"/>
                  </a:lnTo>
                  <a:lnTo>
                    <a:pt x="193" y="249"/>
                  </a:lnTo>
                  <a:lnTo>
                    <a:pt x="208" y="284"/>
                  </a:lnTo>
                  <a:lnTo>
                    <a:pt x="221" y="298"/>
                  </a:lnTo>
                  <a:lnTo>
                    <a:pt x="234" y="313"/>
                  </a:lnTo>
                  <a:lnTo>
                    <a:pt x="247" y="347"/>
                  </a:lnTo>
                  <a:lnTo>
                    <a:pt x="248" y="385"/>
                  </a:lnTo>
                  <a:lnTo>
                    <a:pt x="234" y="419"/>
                  </a:lnTo>
                  <a:lnTo>
                    <a:pt x="221" y="434"/>
                  </a:lnTo>
                  <a:lnTo>
                    <a:pt x="206" y="447"/>
                  </a:lnTo>
                  <a:lnTo>
                    <a:pt x="170" y="461"/>
                  </a:lnTo>
                  <a:lnTo>
                    <a:pt x="153" y="46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8D8F89F4-8D35-46F0-9559-B42398AD5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5" y="1401"/>
              <a:ext cx="63" cy="64"/>
            </a:xfrm>
            <a:custGeom>
              <a:avLst/>
              <a:gdLst>
                <a:gd name="T0" fmla="*/ 96 w 191"/>
                <a:gd name="T1" fmla="*/ 0 h 190"/>
                <a:gd name="T2" fmla="*/ 76 w 191"/>
                <a:gd name="T3" fmla="*/ 2 h 190"/>
                <a:gd name="T4" fmla="*/ 43 w 191"/>
                <a:gd name="T5" fmla="*/ 16 h 190"/>
                <a:gd name="T6" fmla="*/ 29 w 191"/>
                <a:gd name="T7" fmla="*/ 29 h 190"/>
                <a:gd name="T8" fmla="*/ 16 w 191"/>
                <a:gd name="T9" fmla="*/ 43 h 190"/>
                <a:gd name="T10" fmla="*/ 1 w 191"/>
                <a:gd name="T11" fmla="*/ 78 h 190"/>
                <a:gd name="T12" fmla="*/ 0 w 191"/>
                <a:gd name="T13" fmla="*/ 97 h 190"/>
                <a:gd name="T14" fmla="*/ 1 w 191"/>
                <a:gd name="T15" fmla="*/ 115 h 190"/>
                <a:gd name="T16" fmla="*/ 16 w 191"/>
                <a:gd name="T17" fmla="*/ 150 h 190"/>
                <a:gd name="T18" fmla="*/ 29 w 191"/>
                <a:gd name="T19" fmla="*/ 164 h 190"/>
                <a:gd name="T20" fmla="*/ 43 w 191"/>
                <a:gd name="T21" fmla="*/ 177 h 190"/>
                <a:gd name="T22" fmla="*/ 78 w 191"/>
                <a:gd name="T23" fmla="*/ 190 h 190"/>
                <a:gd name="T24" fmla="*/ 115 w 191"/>
                <a:gd name="T25" fmla="*/ 190 h 190"/>
                <a:gd name="T26" fmla="*/ 150 w 191"/>
                <a:gd name="T27" fmla="*/ 177 h 190"/>
                <a:gd name="T28" fmla="*/ 164 w 191"/>
                <a:gd name="T29" fmla="*/ 164 h 190"/>
                <a:gd name="T30" fmla="*/ 177 w 191"/>
                <a:gd name="T31" fmla="*/ 150 h 190"/>
                <a:gd name="T32" fmla="*/ 190 w 191"/>
                <a:gd name="T33" fmla="*/ 115 h 190"/>
                <a:gd name="T34" fmla="*/ 191 w 191"/>
                <a:gd name="T35" fmla="*/ 97 h 190"/>
                <a:gd name="T36" fmla="*/ 190 w 191"/>
                <a:gd name="T37" fmla="*/ 78 h 190"/>
                <a:gd name="T38" fmla="*/ 177 w 191"/>
                <a:gd name="T39" fmla="*/ 43 h 190"/>
                <a:gd name="T40" fmla="*/ 164 w 191"/>
                <a:gd name="T41" fmla="*/ 29 h 190"/>
                <a:gd name="T42" fmla="*/ 150 w 191"/>
                <a:gd name="T43" fmla="*/ 16 h 190"/>
                <a:gd name="T44" fmla="*/ 115 w 191"/>
                <a:gd name="T45" fmla="*/ 2 h 190"/>
                <a:gd name="T46" fmla="*/ 96 w 191"/>
                <a:gd name="T47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1" h="190">
                  <a:moveTo>
                    <a:pt x="96" y="0"/>
                  </a:moveTo>
                  <a:lnTo>
                    <a:pt x="76" y="2"/>
                  </a:lnTo>
                  <a:lnTo>
                    <a:pt x="43" y="16"/>
                  </a:lnTo>
                  <a:lnTo>
                    <a:pt x="29" y="29"/>
                  </a:lnTo>
                  <a:lnTo>
                    <a:pt x="16" y="43"/>
                  </a:lnTo>
                  <a:lnTo>
                    <a:pt x="1" y="78"/>
                  </a:lnTo>
                  <a:lnTo>
                    <a:pt x="0" y="97"/>
                  </a:lnTo>
                  <a:lnTo>
                    <a:pt x="1" y="115"/>
                  </a:lnTo>
                  <a:lnTo>
                    <a:pt x="16" y="150"/>
                  </a:lnTo>
                  <a:lnTo>
                    <a:pt x="29" y="164"/>
                  </a:lnTo>
                  <a:lnTo>
                    <a:pt x="43" y="177"/>
                  </a:lnTo>
                  <a:lnTo>
                    <a:pt x="78" y="190"/>
                  </a:lnTo>
                  <a:lnTo>
                    <a:pt x="115" y="190"/>
                  </a:lnTo>
                  <a:lnTo>
                    <a:pt x="150" y="177"/>
                  </a:lnTo>
                  <a:lnTo>
                    <a:pt x="164" y="164"/>
                  </a:lnTo>
                  <a:lnTo>
                    <a:pt x="177" y="150"/>
                  </a:lnTo>
                  <a:lnTo>
                    <a:pt x="190" y="115"/>
                  </a:lnTo>
                  <a:lnTo>
                    <a:pt x="191" y="97"/>
                  </a:lnTo>
                  <a:lnTo>
                    <a:pt x="190" y="78"/>
                  </a:lnTo>
                  <a:lnTo>
                    <a:pt x="177" y="43"/>
                  </a:lnTo>
                  <a:lnTo>
                    <a:pt x="164" y="29"/>
                  </a:lnTo>
                  <a:lnTo>
                    <a:pt x="150" y="16"/>
                  </a:lnTo>
                  <a:lnTo>
                    <a:pt x="115" y="2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0B20160D-1581-4AD8-BAE1-F3EE946D8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" y="1339"/>
              <a:ext cx="192" cy="191"/>
            </a:xfrm>
            <a:custGeom>
              <a:avLst/>
              <a:gdLst>
                <a:gd name="T0" fmla="*/ 288 w 576"/>
                <a:gd name="T1" fmla="*/ 572 h 572"/>
                <a:gd name="T2" fmla="*/ 260 w 576"/>
                <a:gd name="T3" fmla="*/ 570 h 572"/>
                <a:gd name="T4" fmla="*/ 203 w 576"/>
                <a:gd name="T5" fmla="*/ 560 h 572"/>
                <a:gd name="T6" fmla="*/ 152 w 576"/>
                <a:gd name="T7" fmla="*/ 539 h 572"/>
                <a:gd name="T8" fmla="*/ 106 w 576"/>
                <a:gd name="T9" fmla="*/ 507 h 572"/>
                <a:gd name="T10" fmla="*/ 84 w 576"/>
                <a:gd name="T11" fmla="*/ 487 h 572"/>
                <a:gd name="T12" fmla="*/ 65 w 576"/>
                <a:gd name="T13" fmla="*/ 467 h 572"/>
                <a:gd name="T14" fmla="*/ 34 w 576"/>
                <a:gd name="T15" fmla="*/ 419 h 572"/>
                <a:gd name="T16" fmla="*/ 12 w 576"/>
                <a:gd name="T17" fmla="*/ 367 h 572"/>
                <a:gd name="T18" fmla="*/ 0 w 576"/>
                <a:gd name="T19" fmla="*/ 313 h 572"/>
                <a:gd name="T20" fmla="*/ 0 w 576"/>
                <a:gd name="T21" fmla="*/ 284 h 572"/>
                <a:gd name="T22" fmla="*/ 0 w 576"/>
                <a:gd name="T23" fmla="*/ 255 h 572"/>
                <a:gd name="T24" fmla="*/ 12 w 576"/>
                <a:gd name="T25" fmla="*/ 200 h 572"/>
                <a:gd name="T26" fmla="*/ 34 w 576"/>
                <a:gd name="T27" fmla="*/ 148 h 572"/>
                <a:gd name="T28" fmla="*/ 65 w 576"/>
                <a:gd name="T29" fmla="*/ 101 h 572"/>
                <a:gd name="T30" fmla="*/ 84 w 576"/>
                <a:gd name="T31" fmla="*/ 81 h 572"/>
                <a:gd name="T32" fmla="*/ 106 w 576"/>
                <a:gd name="T33" fmla="*/ 61 h 572"/>
                <a:gd name="T34" fmla="*/ 153 w 576"/>
                <a:gd name="T35" fmla="*/ 30 h 572"/>
                <a:gd name="T36" fmla="*/ 205 w 576"/>
                <a:gd name="T37" fmla="*/ 10 h 572"/>
                <a:gd name="T38" fmla="*/ 260 w 576"/>
                <a:gd name="T39" fmla="*/ 0 h 572"/>
                <a:gd name="T40" fmla="*/ 316 w 576"/>
                <a:gd name="T41" fmla="*/ 0 h 572"/>
                <a:gd name="T42" fmla="*/ 370 w 576"/>
                <a:gd name="T43" fmla="*/ 10 h 572"/>
                <a:gd name="T44" fmla="*/ 424 w 576"/>
                <a:gd name="T45" fmla="*/ 30 h 572"/>
                <a:gd name="T46" fmla="*/ 470 w 576"/>
                <a:gd name="T47" fmla="*/ 61 h 572"/>
                <a:gd name="T48" fmla="*/ 491 w 576"/>
                <a:gd name="T49" fmla="*/ 81 h 572"/>
                <a:gd name="T50" fmla="*/ 512 w 576"/>
                <a:gd name="T51" fmla="*/ 101 h 572"/>
                <a:gd name="T52" fmla="*/ 543 w 576"/>
                <a:gd name="T53" fmla="*/ 148 h 572"/>
                <a:gd name="T54" fmla="*/ 563 w 576"/>
                <a:gd name="T55" fmla="*/ 200 h 572"/>
                <a:gd name="T56" fmla="*/ 575 w 576"/>
                <a:gd name="T57" fmla="*/ 255 h 572"/>
                <a:gd name="T58" fmla="*/ 576 w 576"/>
                <a:gd name="T59" fmla="*/ 284 h 572"/>
                <a:gd name="T60" fmla="*/ 575 w 576"/>
                <a:gd name="T61" fmla="*/ 313 h 572"/>
                <a:gd name="T62" fmla="*/ 563 w 576"/>
                <a:gd name="T63" fmla="*/ 369 h 572"/>
                <a:gd name="T64" fmla="*/ 542 w 576"/>
                <a:gd name="T65" fmla="*/ 419 h 572"/>
                <a:gd name="T66" fmla="*/ 512 w 576"/>
                <a:gd name="T67" fmla="*/ 467 h 572"/>
                <a:gd name="T68" fmla="*/ 491 w 576"/>
                <a:gd name="T69" fmla="*/ 487 h 572"/>
                <a:gd name="T70" fmla="*/ 471 w 576"/>
                <a:gd name="T71" fmla="*/ 507 h 572"/>
                <a:gd name="T72" fmla="*/ 424 w 576"/>
                <a:gd name="T73" fmla="*/ 539 h 572"/>
                <a:gd name="T74" fmla="*/ 372 w 576"/>
                <a:gd name="T75" fmla="*/ 560 h 572"/>
                <a:gd name="T76" fmla="*/ 317 w 576"/>
                <a:gd name="T77" fmla="*/ 570 h 572"/>
                <a:gd name="T78" fmla="*/ 288 w 576"/>
                <a:gd name="T79" fmla="*/ 572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76" h="572">
                  <a:moveTo>
                    <a:pt x="288" y="572"/>
                  </a:moveTo>
                  <a:lnTo>
                    <a:pt x="260" y="570"/>
                  </a:lnTo>
                  <a:lnTo>
                    <a:pt x="203" y="560"/>
                  </a:lnTo>
                  <a:lnTo>
                    <a:pt x="152" y="539"/>
                  </a:lnTo>
                  <a:lnTo>
                    <a:pt x="106" y="507"/>
                  </a:lnTo>
                  <a:lnTo>
                    <a:pt x="84" y="487"/>
                  </a:lnTo>
                  <a:lnTo>
                    <a:pt x="65" y="467"/>
                  </a:lnTo>
                  <a:lnTo>
                    <a:pt x="34" y="419"/>
                  </a:lnTo>
                  <a:lnTo>
                    <a:pt x="12" y="367"/>
                  </a:lnTo>
                  <a:lnTo>
                    <a:pt x="0" y="313"/>
                  </a:lnTo>
                  <a:lnTo>
                    <a:pt x="0" y="284"/>
                  </a:lnTo>
                  <a:lnTo>
                    <a:pt x="0" y="255"/>
                  </a:lnTo>
                  <a:lnTo>
                    <a:pt x="12" y="200"/>
                  </a:lnTo>
                  <a:lnTo>
                    <a:pt x="34" y="148"/>
                  </a:lnTo>
                  <a:lnTo>
                    <a:pt x="65" y="101"/>
                  </a:lnTo>
                  <a:lnTo>
                    <a:pt x="84" y="81"/>
                  </a:lnTo>
                  <a:lnTo>
                    <a:pt x="106" y="61"/>
                  </a:lnTo>
                  <a:lnTo>
                    <a:pt x="153" y="30"/>
                  </a:lnTo>
                  <a:lnTo>
                    <a:pt x="205" y="10"/>
                  </a:lnTo>
                  <a:lnTo>
                    <a:pt x="260" y="0"/>
                  </a:lnTo>
                  <a:lnTo>
                    <a:pt x="316" y="0"/>
                  </a:lnTo>
                  <a:lnTo>
                    <a:pt x="370" y="10"/>
                  </a:lnTo>
                  <a:lnTo>
                    <a:pt x="424" y="30"/>
                  </a:lnTo>
                  <a:lnTo>
                    <a:pt x="470" y="61"/>
                  </a:lnTo>
                  <a:lnTo>
                    <a:pt x="491" y="81"/>
                  </a:lnTo>
                  <a:lnTo>
                    <a:pt x="512" y="101"/>
                  </a:lnTo>
                  <a:lnTo>
                    <a:pt x="543" y="148"/>
                  </a:lnTo>
                  <a:lnTo>
                    <a:pt x="563" y="200"/>
                  </a:lnTo>
                  <a:lnTo>
                    <a:pt x="575" y="255"/>
                  </a:lnTo>
                  <a:lnTo>
                    <a:pt x="576" y="284"/>
                  </a:lnTo>
                  <a:lnTo>
                    <a:pt x="575" y="313"/>
                  </a:lnTo>
                  <a:lnTo>
                    <a:pt x="563" y="369"/>
                  </a:lnTo>
                  <a:lnTo>
                    <a:pt x="542" y="419"/>
                  </a:lnTo>
                  <a:lnTo>
                    <a:pt x="512" y="467"/>
                  </a:lnTo>
                  <a:lnTo>
                    <a:pt x="491" y="487"/>
                  </a:lnTo>
                  <a:lnTo>
                    <a:pt x="471" y="507"/>
                  </a:lnTo>
                  <a:lnTo>
                    <a:pt x="424" y="539"/>
                  </a:lnTo>
                  <a:lnTo>
                    <a:pt x="372" y="560"/>
                  </a:lnTo>
                  <a:lnTo>
                    <a:pt x="317" y="570"/>
                  </a:lnTo>
                  <a:lnTo>
                    <a:pt x="288" y="57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4F173E6F-96E7-465B-A325-E5E32AAA85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3" y="977"/>
              <a:ext cx="192" cy="191"/>
            </a:xfrm>
            <a:custGeom>
              <a:avLst/>
              <a:gdLst>
                <a:gd name="T0" fmla="*/ 287 w 575"/>
                <a:gd name="T1" fmla="*/ 189 h 573"/>
                <a:gd name="T2" fmla="*/ 268 w 575"/>
                <a:gd name="T3" fmla="*/ 190 h 573"/>
                <a:gd name="T4" fmla="*/ 234 w 575"/>
                <a:gd name="T5" fmla="*/ 204 h 573"/>
                <a:gd name="T6" fmla="*/ 219 w 575"/>
                <a:gd name="T7" fmla="*/ 217 h 573"/>
                <a:gd name="T8" fmla="*/ 206 w 575"/>
                <a:gd name="T9" fmla="*/ 232 h 573"/>
                <a:gd name="T10" fmla="*/ 192 w 575"/>
                <a:gd name="T11" fmla="*/ 266 h 573"/>
                <a:gd name="T12" fmla="*/ 192 w 575"/>
                <a:gd name="T13" fmla="*/ 304 h 573"/>
                <a:gd name="T14" fmla="*/ 206 w 575"/>
                <a:gd name="T15" fmla="*/ 338 h 573"/>
                <a:gd name="T16" fmla="*/ 219 w 575"/>
                <a:gd name="T17" fmla="*/ 353 h 573"/>
                <a:gd name="T18" fmla="*/ 234 w 575"/>
                <a:gd name="T19" fmla="*/ 366 h 573"/>
                <a:gd name="T20" fmla="*/ 268 w 575"/>
                <a:gd name="T21" fmla="*/ 379 h 573"/>
                <a:gd name="T22" fmla="*/ 306 w 575"/>
                <a:gd name="T23" fmla="*/ 379 h 573"/>
                <a:gd name="T24" fmla="*/ 340 w 575"/>
                <a:gd name="T25" fmla="*/ 366 h 573"/>
                <a:gd name="T26" fmla="*/ 355 w 575"/>
                <a:gd name="T27" fmla="*/ 353 h 573"/>
                <a:gd name="T28" fmla="*/ 368 w 575"/>
                <a:gd name="T29" fmla="*/ 338 h 573"/>
                <a:gd name="T30" fmla="*/ 382 w 575"/>
                <a:gd name="T31" fmla="*/ 304 h 573"/>
                <a:gd name="T32" fmla="*/ 382 w 575"/>
                <a:gd name="T33" fmla="*/ 285 h 573"/>
                <a:gd name="T34" fmla="*/ 382 w 575"/>
                <a:gd name="T35" fmla="*/ 266 h 573"/>
                <a:gd name="T36" fmla="*/ 368 w 575"/>
                <a:gd name="T37" fmla="*/ 232 h 573"/>
                <a:gd name="T38" fmla="*/ 355 w 575"/>
                <a:gd name="T39" fmla="*/ 217 h 573"/>
                <a:gd name="T40" fmla="*/ 340 w 575"/>
                <a:gd name="T41" fmla="*/ 204 h 573"/>
                <a:gd name="T42" fmla="*/ 306 w 575"/>
                <a:gd name="T43" fmla="*/ 190 h 573"/>
                <a:gd name="T44" fmla="*/ 287 w 575"/>
                <a:gd name="T45" fmla="*/ 189 h 573"/>
                <a:gd name="T46" fmla="*/ 287 w 575"/>
                <a:gd name="T47" fmla="*/ 573 h 573"/>
                <a:gd name="T48" fmla="*/ 258 w 575"/>
                <a:gd name="T49" fmla="*/ 572 h 573"/>
                <a:gd name="T50" fmla="*/ 202 w 575"/>
                <a:gd name="T51" fmla="*/ 562 h 573"/>
                <a:gd name="T52" fmla="*/ 150 w 575"/>
                <a:gd name="T53" fmla="*/ 540 h 573"/>
                <a:gd name="T54" fmla="*/ 104 w 575"/>
                <a:gd name="T55" fmla="*/ 508 h 573"/>
                <a:gd name="T56" fmla="*/ 82 w 575"/>
                <a:gd name="T57" fmla="*/ 488 h 573"/>
                <a:gd name="T58" fmla="*/ 62 w 575"/>
                <a:gd name="T59" fmla="*/ 466 h 573"/>
                <a:gd name="T60" fmla="*/ 32 w 575"/>
                <a:gd name="T61" fmla="*/ 419 h 573"/>
                <a:gd name="T62" fmla="*/ 10 w 575"/>
                <a:gd name="T63" fmla="*/ 367 h 573"/>
                <a:gd name="T64" fmla="*/ 0 w 575"/>
                <a:gd name="T65" fmla="*/ 312 h 573"/>
                <a:gd name="T66" fmla="*/ 0 w 575"/>
                <a:gd name="T67" fmla="*/ 258 h 573"/>
                <a:gd name="T68" fmla="*/ 10 w 575"/>
                <a:gd name="T69" fmla="*/ 203 h 573"/>
                <a:gd name="T70" fmla="*/ 32 w 575"/>
                <a:gd name="T71" fmla="*/ 151 h 573"/>
                <a:gd name="T72" fmla="*/ 62 w 575"/>
                <a:gd name="T73" fmla="*/ 104 h 573"/>
                <a:gd name="T74" fmla="*/ 82 w 575"/>
                <a:gd name="T75" fmla="*/ 82 h 573"/>
                <a:gd name="T76" fmla="*/ 104 w 575"/>
                <a:gd name="T77" fmla="*/ 62 h 573"/>
                <a:gd name="T78" fmla="*/ 152 w 575"/>
                <a:gd name="T79" fmla="*/ 32 h 573"/>
                <a:gd name="T80" fmla="*/ 203 w 575"/>
                <a:gd name="T81" fmla="*/ 11 h 573"/>
                <a:gd name="T82" fmla="*/ 258 w 575"/>
                <a:gd name="T83" fmla="*/ 0 h 573"/>
                <a:gd name="T84" fmla="*/ 314 w 575"/>
                <a:gd name="T85" fmla="*/ 0 h 573"/>
                <a:gd name="T86" fmla="*/ 370 w 575"/>
                <a:gd name="T87" fmla="*/ 11 h 573"/>
                <a:gd name="T88" fmla="*/ 422 w 575"/>
                <a:gd name="T89" fmla="*/ 32 h 573"/>
                <a:gd name="T90" fmla="*/ 470 w 575"/>
                <a:gd name="T91" fmla="*/ 62 h 573"/>
                <a:gd name="T92" fmla="*/ 490 w 575"/>
                <a:gd name="T93" fmla="*/ 82 h 573"/>
                <a:gd name="T94" fmla="*/ 510 w 575"/>
                <a:gd name="T95" fmla="*/ 102 h 573"/>
                <a:gd name="T96" fmla="*/ 542 w 575"/>
                <a:gd name="T97" fmla="*/ 150 h 573"/>
                <a:gd name="T98" fmla="*/ 563 w 575"/>
                <a:gd name="T99" fmla="*/ 202 h 573"/>
                <a:gd name="T100" fmla="*/ 573 w 575"/>
                <a:gd name="T101" fmla="*/ 256 h 573"/>
                <a:gd name="T102" fmla="*/ 575 w 575"/>
                <a:gd name="T103" fmla="*/ 285 h 573"/>
                <a:gd name="T104" fmla="*/ 573 w 575"/>
                <a:gd name="T105" fmla="*/ 314 h 573"/>
                <a:gd name="T106" fmla="*/ 563 w 575"/>
                <a:gd name="T107" fmla="*/ 369 h 573"/>
                <a:gd name="T108" fmla="*/ 542 w 575"/>
                <a:gd name="T109" fmla="*/ 420 h 573"/>
                <a:gd name="T110" fmla="*/ 510 w 575"/>
                <a:gd name="T111" fmla="*/ 468 h 573"/>
                <a:gd name="T112" fmla="*/ 490 w 575"/>
                <a:gd name="T113" fmla="*/ 488 h 573"/>
                <a:gd name="T114" fmla="*/ 470 w 575"/>
                <a:gd name="T115" fmla="*/ 508 h 573"/>
                <a:gd name="T116" fmla="*/ 422 w 575"/>
                <a:gd name="T117" fmla="*/ 540 h 573"/>
                <a:gd name="T118" fmla="*/ 370 w 575"/>
                <a:gd name="T119" fmla="*/ 562 h 573"/>
                <a:gd name="T120" fmla="*/ 316 w 575"/>
                <a:gd name="T121" fmla="*/ 572 h 573"/>
                <a:gd name="T122" fmla="*/ 287 w 575"/>
                <a:gd name="T123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5" h="573">
                  <a:moveTo>
                    <a:pt x="287" y="189"/>
                  </a:moveTo>
                  <a:lnTo>
                    <a:pt x="268" y="190"/>
                  </a:lnTo>
                  <a:lnTo>
                    <a:pt x="234" y="204"/>
                  </a:lnTo>
                  <a:lnTo>
                    <a:pt x="219" y="217"/>
                  </a:lnTo>
                  <a:lnTo>
                    <a:pt x="206" y="232"/>
                  </a:lnTo>
                  <a:lnTo>
                    <a:pt x="192" y="266"/>
                  </a:lnTo>
                  <a:lnTo>
                    <a:pt x="192" y="304"/>
                  </a:lnTo>
                  <a:lnTo>
                    <a:pt x="206" y="338"/>
                  </a:lnTo>
                  <a:lnTo>
                    <a:pt x="219" y="353"/>
                  </a:lnTo>
                  <a:lnTo>
                    <a:pt x="234" y="366"/>
                  </a:lnTo>
                  <a:lnTo>
                    <a:pt x="268" y="379"/>
                  </a:lnTo>
                  <a:lnTo>
                    <a:pt x="306" y="379"/>
                  </a:lnTo>
                  <a:lnTo>
                    <a:pt x="340" y="366"/>
                  </a:lnTo>
                  <a:lnTo>
                    <a:pt x="355" y="353"/>
                  </a:lnTo>
                  <a:lnTo>
                    <a:pt x="368" y="338"/>
                  </a:lnTo>
                  <a:lnTo>
                    <a:pt x="382" y="304"/>
                  </a:lnTo>
                  <a:lnTo>
                    <a:pt x="382" y="285"/>
                  </a:lnTo>
                  <a:lnTo>
                    <a:pt x="382" y="266"/>
                  </a:lnTo>
                  <a:lnTo>
                    <a:pt x="368" y="232"/>
                  </a:lnTo>
                  <a:lnTo>
                    <a:pt x="355" y="217"/>
                  </a:lnTo>
                  <a:lnTo>
                    <a:pt x="340" y="204"/>
                  </a:lnTo>
                  <a:lnTo>
                    <a:pt x="306" y="190"/>
                  </a:lnTo>
                  <a:lnTo>
                    <a:pt x="287" y="189"/>
                  </a:lnTo>
                  <a:close/>
                  <a:moveTo>
                    <a:pt x="287" y="573"/>
                  </a:moveTo>
                  <a:lnTo>
                    <a:pt x="258" y="572"/>
                  </a:lnTo>
                  <a:lnTo>
                    <a:pt x="202" y="562"/>
                  </a:lnTo>
                  <a:lnTo>
                    <a:pt x="150" y="540"/>
                  </a:lnTo>
                  <a:lnTo>
                    <a:pt x="104" y="508"/>
                  </a:lnTo>
                  <a:lnTo>
                    <a:pt x="82" y="488"/>
                  </a:lnTo>
                  <a:lnTo>
                    <a:pt x="62" y="466"/>
                  </a:lnTo>
                  <a:lnTo>
                    <a:pt x="32" y="419"/>
                  </a:lnTo>
                  <a:lnTo>
                    <a:pt x="10" y="367"/>
                  </a:lnTo>
                  <a:lnTo>
                    <a:pt x="0" y="312"/>
                  </a:lnTo>
                  <a:lnTo>
                    <a:pt x="0" y="258"/>
                  </a:lnTo>
                  <a:lnTo>
                    <a:pt x="10" y="203"/>
                  </a:lnTo>
                  <a:lnTo>
                    <a:pt x="32" y="151"/>
                  </a:lnTo>
                  <a:lnTo>
                    <a:pt x="62" y="104"/>
                  </a:lnTo>
                  <a:lnTo>
                    <a:pt x="82" y="82"/>
                  </a:lnTo>
                  <a:lnTo>
                    <a:pt x="104" y="62"/>
                  </a:lnTo>
                  <a:lnTo>
                    <a:pt x="152" y="32"/>
                  </a:lnTo>
                  <a:lnTo>
                    <a:pt x="203" y="11"/>
                  </a:lnTo>
                  <a:lnTo>
                    <a:pt x="258" y="0"/>
                  </a:lnTo>
                  <a:lnTo>
                    <a:pt x="314" y="0"/>
                  </a:lnTo>
                  <a:lnTo>
                    <a:pt x="370" y="11"/>
                  </a:lnTo>
                  <a:lnTo>
                    <a:pt x="422" y="32"/>
                  </a:lnTo>
                  <a:lnTo>
                    <a:pt x="470" y="62"/>
                  </a:lnTo>
                  <a:lnTo>
                    <a:pt x="490" y="82"/>
                  </a:lnTo>
                  <a:lnTo>
                    <a:pt x="510" y="102"/>
                  </a:lnTo>
                  <a:lnTo>
                    <a:pt x="542" y="150"/>
                  </a:lnTo>
                  <a:lnTo>
                    <a:pt x="563" y="202"/>
                  </a:lnTo>
                  <a:lnTo>
                    <a:pt x="573" y="256"/>
                  </a:lnTo>
                  <a:lnTo>
                    <a:pt x="575" y="285"/>
                  </a:lnTo>
                  <a:lnTo>
                    <a:pt x="573" y="314"/>
                  </a:lnTo>
                  <a:lnTo>
                    <a:pt x="563" y="369"/>
                  </a:lnTo>
                  <a:lnTo>
                    <a:pt x="542" y="420"/>
                  </a:lnTo>
                  <a:lnTo>
                    <a:pt x="510" y="468"/>
                  </a:lnTo>
                  <a:lnTo>
                    <a:pt x="490" y="488"/>
                  </a:lnTo>
                  <a:lnTo>
                    <a:pt x="470" y="508"/>
                  </a:lnTo>
                  <a:lnTo>
                    <a:pt x="422" y="540"/>
                  </a:lnTo>
                  <a:lnTo>
                    <a:pt x="370" y="562"/>
                  </a:lnTo>
                  <a:lnTo>
                    <a:pt x="316" y="572"/>
                  </a:lnTo>
                  <a:lnTo>
                    <a:pt x="287" y="573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E9713B5B-4D86-4F7C-A6F1-CC807E8C36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9" y="678"/>
              <a:ext cx="63" cy="63"/>
            </a:xfrm>
            <a:custGeom>
              <a:avLst/>
              <a:gdLst>
                <a:gd name="T0" fmla="*/ 95 w 190"/>
                <a:gd name="T1" fmla="*/ 0 h 190"/>
                <a:gd name="T2" fmla="*/ 77 w 190"/>
                <a:gd name="T3" fmla="*/ 1 h 190"/>
                <a:gd name="T4" fmla="*/ 42 w 190"/>
                <a:gd name="T5" fmla="*/ 16 h 190"/>
                <a:gd name="T6" fmla="*/ 28 w 190"/>
                <a:gd name="T7" fmla="*/ 29 h 190"/>
                <a:gd name="T8" fmla="*/ 15 w 190"/>
                <a:gd name="T9" fmla="*/ 43 h 190"/>
                <a:gd name="T10" fmla="*/ 0 w 190"/>
                <a:gd name="T11" fmla="*/ 78 h 190"/>
                <a:gd name="T12" fmla="*/ 0 w 190"/>
                <a:gd name="T13" fmla="*/ 115 h 190"/>
                <a:gd name="T14" fmla="*/ 15 w 190"/>
                <a:gd name="T15" fmla="*/ 150 h 190"/>
                <a:gd name="T16" fmla="*/ 28 w 190"/>
                <a:gd name="T17" fmla="*/ 164 h 190"/>
                <a:gd name="T18" fmla="*/ 42 w 190"/>
                <a:gd name="T19" fmla="*/ 177 h 190"/>
                <a:gd name="T20" fmla="*/ 77 w 190"/>
                <a:gd name="T21" fmla="*/ 190 h 190"/>
                <a:gd name="T22" fmla="*/ 114 w 190"/>
                <a:gd name="T23" fmla="*/ 190 h 190"/>
                <a:gd name="T24" fmla="*/ 149 w 190"/>
                <a:gd name="T25" fmla="*/ 177 h 190"/>
                <a:gd name="T26" fmla="*/ 163 w 190"/>
                <a:gd name="T27" fmla="*/ 164 h 190"/>
                <a:gd name="T28" fmla="*/ 176 w 190"/>
                <a:gd name="T29" fmla="*/ 150 h 190"/>
                <a:gd name="T30" fmla="*/ 190 w 190"/>
                <a:gd name="T31" fmla="*/ 115 h 190"/>
                <a:gd name="T32" fmla="*/ 190 w 190"/>
                <a:gd name="T33" fmla="*/ 78 h 190"/>
                <a:gd name="T34" fmla="*/ 176 w 190"/>
                <a:gd name="T35" fmla="*/ 43 h 190"/>
                <a:gd name="T36" fmla="*/ 163 w 190"/>
                <a:gd name="T37" fmla="*/ 29 h 190"/>
                <a:gd name="T38" fmla="*/ 149 w 190"/>
                <a:gd name="T39" fmla="*/ 16 h 190"/>
                <a:gd name="T40" fmla="*/ 114 w 190"/>
                <a:gd name="T41" fmla="*/ 1 h 190"/>
                <a:gd name="T42" fmla="*/ 95 w 190"/>
                <a:gd name="T43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0" h="190">
                  <a:moveTo>
                    <a:pt x="95" y="0"/>
                  </a:moveTo>
                  <a:lnTo>
                    <a:pt x="77" y="1"/>
                  </a:lnTo>
                  <a:lnTo>
                    <a:pt x="42" y="16"/>
                  </a:lnTo>
                  <a:lnTo>
                    <a:pt x="28" y="29"/>
                  </a:lnTo>
                  <a:lnTo>
                    <a:pt x="15" y="43"/>
                  </a:lnTo>
                  <a:lnTo>
                    <a:pt x="0" y="78"/>
                  </a:lnTo>
                  <a:lnTo>
                    <a:pt x="0" y="115"/>
                  </a:lnTo>
                  <a:lnTo>
                    <a:pt x="15" y="150"/>
                  </a:lnTo>
                  <a:lnTo>
                    <a:pt x="28" y="164"/>
                  </a:lnTo>
                  <a:lnTo>
                    <a:pt x="42" y="177"/>
                  </a:lnTo>
                  <a:lnTo>
                    <a:pt x="77" y="190"/>
                  </a:lnTo>
                  <a:lnTo>
                    <a:pt x="114" y="190"/>
                  </a:lnTo>
                  <a:lnTo>
                    <a:pt x="149" y="177"/>
                  </a:lnTo>
                  <a:lnTo>
                    <a:pt x="163" y="164"/>
                  </a:lnTo>
                  <a:lnTo>
                    <a:pt x="176" y="150"/>
                  </a:lnTo>
                  <a:lnTo>
                    <a:pt x="190" y="115"/>
                  </a:lnTo>
                  <a:lnTo>
                    <a:pt x="190" y="78"/>
                  </a:lnTo>
                  <a:lnTo>
                    <a:pt x="176" y="43"/>
                  </a:lnTo>
                  <a:lnTo>
                    <a:pt x="163" y="29"/>
                  </a:lnTo>
                  <a:lnTo>
                    <a:pt x="149" y="16"/>
                  </a:lnTo>
                  <a:lnTo>
                    <a:pt x="114" y="1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319E10D9-98F7-4127-AB84-AAD2D2BDF1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5" y="615"/>
              <a:ext cx="191" cy="191"/>
            </a:xfrm>
            <a:custGeom>
              <a:avLst/>
              <a:gdLst>
                <a:gd name="T0" fmla="*/ 286 w 573"/>
                <a:gd name="T1" fmla="*/ 573 h 573"/>
                <a:gd name="T2" fmla="*/ 258 w 573"/>
                <a:gd name="T3" fmla="*/ 572 h 573"/>
                <a:gd name="T4" fmla="*/ 201 w 573"/>
                <a:gd name="T5" fmla="*/ 560 h 573"/>
                <a:gd name="T6" fmla="*/ 151 w 573"/>
                <a:gd name="T7" fmla="*/ 540 h 573"/>
                <a:gd name="T8" fmla="*/ 104 w 573"/>
                <a:gd name="T9" fmla="*/ 509 h 573"/>
                <a:gd name="T10" fmla="*/ 83 w 573"/>
                <a:gd name="T11" fmla="*/ 488 h 573"/>
                <a:gd name="T12" fmla="*/ 63 w 573"/>
                <a:gd name="T13" fmla="*/ 467 h 573"/>
                <a:gd name="T14" fmla="*/ 32 w 573"/>
                <a:gd name="T15" fmla="*/ 419 h 573"/>
                <a:gd name="T16" fmla="*/ 10 w 573"/>
                <a:gd name="T17" fmla="*/ 367 h 573"/>
                <a:gd name="T18" fmla="*/ 0 w 573"/>
                <a:gd name="T19" fmla="*/ 313 h 573"/>
                <a:gd name="T20" fmla="*/ 0 w 573"/>
                <a:gd name="T21" fmla="*/ 258 h 573"/>
                <a:gd name="T22" fmla="*/ 10 w 573"/>
                <a:gd name="T23" fmla="*/ 203 h 573"/>
                <a:gd name="T24" fmla="*/ 32 w 573"/>
                <a:gd name="T25" fmla="*/ 151 h 573"/>
                <a:gd name="T26" fmla="*/ 63 w 573"/>
                <a:gd name="T27" fmla="*/ 103 h 573"/>
                <a:gd name="T28" fmla="*/ 83 w 573"/>
                <a:gd name="T29" fmla="*/ 81 h 573"/>
                <a:gd name="T30" fmla="*/ 104 w 573"/>
                <a:gd name="T31" fmla="*/ 62 h 573"/>
                <a:gd name="T32" fmla="*/ 151 w 573"/>
                <a:gd name="T33" fmla="*/ 32 h 573"/>
                <a:gd name="T34" fmla="*/ 203 w 573"/>
                <a:gd name="T35" fmla="*/ 10 h 573"/>
                <a:gd name="T36" fmla="*/ 259 w 573"/>
                <a:gd name="T37" fmla="*/ 0 h 573"/>
                <a:gd name="T38" fmla="*/ 314 w 573"/>
                <a:gd name="T39" fmla="*/ 0 h 573"/>
                <a:gd name="T40" fmla="*/ 370 w 573"/>
                <a:gd name="T41" fmla="*/ 10 h 573"/>
                <a:gd name="T42" fmla="*/ 422 w 573"/>
                <a:gd name="T43" fmla="*/ 32 h 573"/>
                <a:gd name="T44" fmla="*/ 469 w 573"/>
                <a:gd name="T45" fmla="*/ 62 h 573"/>
                <a:gd name="T46" fmla="*/ 489 w 573"/>
                <a:gd name="T47" fmla="*/ 81 h 573"/>
                <a:gd name="T48" fmla="*/ 510 w 573"/>
                <a:gd name="T49" fmla="*/ 103 h 573"/>
                <a:gd name="T50" fmla="*/ 541 w 573"/>
                <a:gd name="T51" fmla="*/ 151 h 573"/>
                <a:gd name="T52" fmla="*/ 563 w 573"/>
                <a:gd name="T53" fmla="*/ 203 h 573"/>
                <a:gd name="T54" fmla="*/ 573 w 573"/>
                <a:gd name="T55" fmla="*/ 257 h 573"/>
                <a:gd name="T56" fmla="*/ 573 w 573"/>
                <a:gd name="T57" fmla="*/ 313 h 573"/>
                <a:gd name="T58" fmla="*/ 563 w 573"/>
                <a:gd name="T59" fmla="*/ 367 h 573"/>
                <a:gd name="T60" fmla="*/ 541 w 573"/>
                <a:gd name="T61" fmla="*/ 419 h 573"/>
                <a:gd name="T62" fmla="*/ 510 w 573"/>
                <a:gd name="T63" fmla="*/ 467 h 573"/>
                <a:gd name="T64" fmla="*/ 489 w 573"/>
                <a:gd name="T65" fmla="*/ 488 h 573"/>
                <a:gd name="T66" fmla="*/ 469 w 573"/>
                <a:gd name="T67" fmla="*/ 509 h 573"/>
                <a:gd name="T68" fmla="*/ 422 w 573"/>
                <a:gd name="T69" fmla="*/ 540 h 573"/>
                <a:gd name="T70" fmla="*/ 370 w 573"/>
                <a:gd name="T71" fmla="*/ 560 h 573"/>
                <a:gd name="T72" fmla="*/ 315 w 573"/>
                <a:gd name="T73" fmla="*/ 572 h 573"/>
                <a:gd name="T74" fmla="*/ 286 w 573"/>
                <a:gd name="T75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73" h="573">
                  <a:moveTo>
                    <a:pt x="286" y="573"/>
                  </a:moveTo>
                  <a:lnTo>
                    <a:pt x="258" y="572"/>
                  </a:lnTo>
                  <a:lnTo>
                    <a:pt x="201" y="560"/>
                  </a:lnTo>
                  <a:lnTo>
                    <a:pt x="151" y="540"/>
                  </a:lnTo>
                  <a:lnTo>
                    <a:pt x="104" y="509"/>
                  </a:lnTo>
                  <a:lnTo>
                    <a:pt x="83" y="488"/>
                  </a:lnTo>
                  <a:lnTo>
                    <a:pt x="63" y="467"/>
                  </a:lnTo>
                  <a:lnTo>
                    <a:pt x="32" y="419"/>
                  </a:lnTo>
                  <a:lnTo>
                    <a:pt x="10" y="367"/>
                  </a:lnTo>
                  <a:lnTo>
                    <a:pt x="0" y="313"/>
                  </a:lnTo>
                  <a:lnTo>
                    <a:pt x="0" y="258"/>
                  </a:lnTo>
                  <a:lnTo>
                    <a:pt x="10" y="203"/>
                  </a:lnTo>
                  <a:lnTo>
                    <a:pt x="32" y="151"/>
                  </a:lnTo>
                  <a:lnTo>
                    <a:pt x="63" y="103"/>
                  </a:lnTo>
                  <a:lnTo>
                    <a:pt x="83" y="81"/>
                  </a:lnTo>
                  <a:lnTo>
                    <a:pt x="104" y="62"/>
                  </a:lnTo>
                  <a:lnTo>
                    <a:pt x="151" y="32"/>
                  </a:lnTo>
                  <a:lnTo>
                    <a:pt x="203" y="10"/>
                  </a:lnTo>
                  <a:lnTo>
                    <a:pt x="259" y="0"/>
                  </a:lnTo>
                  <a:lnTo>
                    <a:pt x="314" y="0"/>
                  </a:lnTo>
                  <a:lnTo>
                    <a:pt x="370" y="10"/>
                  </a:lnTo>
                  <a:lnTo>
                    <a:pt x="422" y="32"/>
                  </a:lnTo>
                  <a:lnTo>
                    <a:pt x="469" y="62"/>
                  </a:lnTo>
                  <a:lnTo>
                    <a:pt x="489" y="81"/>
                  </a:lnTo>
                  <a:lnTo>
                    <a:pt x="510" y="103"/>
                  </a:lnTo>
                  <a:lnTo>
                    <a:pt x="541" y="151"/>
                  </a:lnTo>
                  <a:lnTo>
                    <a:pt x="563" y="203"/>
                  </a:lnTo>
                  <a:lnTo>
                    <a:pt x="573" y="257"/>
                  </a:lnTo>
                  <a:lnTo>
                    <a:pt x="573" y="313"/>
                  </a:lnTo>
                  <a:lnTo>
                    <a:pt x="563" y="367"/>
                  </a:lnTo>
                  <a:lnTo>
                    <a:pt x="541" y="419"/>
                  </a:lnTo>
                  <a:lnTo>
                    <a:pt x="510" y="467"/>
                  </a:lnTo>
                  <a:lnTo>
                    <a:pt x="489" y="488"/>
                  </a:lnTo>
                  <a:lnTo>
                    <a:pt x="469" y="509"/>
                  </a:lnTo>
                  <a:lnTo>
                    <a:pt x="422" y="540"/>
                  </a:lnTo>
                  <a:lnTo>
                    <a:pt x="370" y="560"/>
                  </a:lnTo>
                  <a:lnTo>
                    <a:pt x="315" y="572"/>
                  </a:lnTo>
                  <a:lnTo>
                    <a:pt x="286" y="57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1B422C9-458F-4BF0-9FE5-15A68FAB6DE9}"/>
              </a:ext>
            </a:extLst>
          </p:cNvPr>
          <p:cNvSpPr/>
          <p:nvPr/>
        </p:nvSpPr>
        <p:spPr>
          <a:xfrm>
            <a:off x="2910029" y="583240"/>
            <a:ext cx="522090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srgbClr val="44546A">
                    <a:lumMod val="75000"/>
                  </a:srgbClr>
                </a:solidFill>
              </a:rPr>
              <a:t>회원가입</a:t>
            </a:r>
            <a:r>
              <a:rPr lang="en-US" altLang="ko-KR" sz="700" kern="0" dirty="0">
                <a:solidFill>
                  <a:srgbClr val="44546A">
                    <a:lumMod val="75000"/>
                  </a:srgbClr>
                </a:solidFill>
              </a:rPr>
              <a:t>     </a:t>
            </a:r>
          </a:p>
        </p:txBody>
      </p:sp>
      <p:sp>
        <p:nvSpPr>
          <p:cNvPr id="51" name="Freeform 9">
            <a:extLst>
              <a:ext uri="{FF2B5EF4-FFF2-40B4-BE49-F238E27FC236}">
                <a16:creationId xmlns:a16="http://schemas.microsoft.com/office/drawing/2014/main" id="{39C537FD-B446-4F9F-8674-7D2628B8802C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2" name="Freeform 6">
            <a:extLst>
              <a:ext uri="{FF2B5EF4-FFF2-40B4-BE49-F238E27FC236}">
                <a16:creationId xmlns:a16="http://schemas.microsoft.com/office/drawing/2014/main" id="{E51F7BB2-6963-4F6B-8FCF-F8256F1C48AC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FDBC4845-FCF9-4AC7-91EF-B16E155E785D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723D42D-178E-4992-8174-2E98031B6D64}"/>
              </a:ext>
            </a:extLst>
          </p:cNvPr>
          <p:cNvSpPr/>
          <p:nvPr/>
        </p:nvSpPr>
        <p:spPr>
          <a:xfrm>
            <a:off x="252026" y="292814"/>
            <a:ext cx="1130438" cy="95474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>
                    <a:lumMod val="75000"/>
                  </a:srgbClr>
                </a:solidFill>
                <a:latin typeface="Old English Text MT" panose="03040902040508030806" pitchFamily="66" charset="0"/>
              </a:rPr>
              <a:t>Cooking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>
                    <a:lumMod val="75000"/>
                  </a:srgbClr>
                </a:solidFill>
                <a:latin typeface="Old English Text MT" panose="03040902040508030806" pitchFamily="66" charset="0"/>
              </a:rPr>
              <a:t>Lord</a:t>
            </a:r>
          </a:p>
        </p:txBody>
      </p:sp>
      <p:pic>
        <p:nvPicPr>
          <p:cNvPr id="56" name="그림 55" descr="텍스트이(가) 표시된 사진&#10;&#10;자동 생성된 설명">
            <a:extLst>
              <a:ext uri="{FF2B5EF4-FFF2-40B4-BE49-F238E27FC236}">
                <a16:creationId xmlns:a16="http://schemas.microsoft.com/office/drawing/2014/main" id="{7AEE5D18-1037-4B36-8D1A-B8C14F6442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53" b="91847" l="8676" r="89498">
                        <a14:foregroundMark x1="10274" y1="21343" x2="10731" y2="19424"/>
                        <a14:foregroundMark x1="18950" y1="18705" x2="18950" y2="18705"/>
                        <a14:foregroundMark x1="10046" y1="21343" x2="10046" y2="21343"/>
                        <a14:foregroundMark x1="10046" y1="21343" x2="10046" y2="22062"/>
                        <a14:foregroundMark x1="10274" y1="21583" x2="10274" y2="21583"/>
                        <a14:foregroundMark x1="9361" y1="21103" x2="9361" y2="21103"/>
                        <a14:foregroundMark x1="8904" y1="21343" x2="9817" y2="21103"/>
                        <a14:foregroundMark x1="19863" y1="19664" x2="17808" y2="19904"/>
                        <a14:foregroundMark x1="69178" y1="88249" x2="80365" y2="91847"/>
                        <a14:foregroundMark x1="80365" y1="91847" x2="84475" y2="892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6" y="4899584"/>
            <a:ext cx="991533" cy="94399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2316A7D-7E32-42C1-AEF9-5275551E0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029" y="1510906"/>
            <a:ext cx="8071049" cy="453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17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6">
            <a:extLst>
              <a:ext uri="{FF2B5EF4-FFF2-40B4-BE49-F238E27FC236}">
                <a16:creationId xmlns:a16="http://schemas.microsoft.com/office/drawing/2014/main" id="{402AE300-9A27-4959-BB50-A7314763CE48}"/>
              </a:ext>
            </a:extLst>
          </p:cNvPr>
          <p:cNvSpPr/>
          <p:nvPr/>
        </p:nvSpPr>
        <p:spPr>
          <a:xfrm rot="5400000" flipV="1">
            <a:off x="2971753" y="-2283988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d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7CAAEF8-32E0-42A2-8D00-5DE4269A6E3A}"/>
              </a:ext>
            </a:extLst>
          </p:cNvPr>
          <p:cNvSpPr/>
          <p:nvPr/>
        </p:nvSpPr>
        <p:spPr>
          <a:xfrm rot="10800000" flipV="1">
            <a:off x="616322" y="3062180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</a:endParaRP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F813FEFE-70EF-4A35-B798-E15AEE6FF18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05079" y="705607"/>
            <a:ext cx="699081" cy="660490"/>
            <a:chOff x="1793" y="226"/>
            <a:chExt cx="4094" cy="3868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2A1E467D-B642-43FB-B55D-F0710360F6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1705"/>
              <a:ext cx="2847" cy="2357"/>
            </a:xfrm>
            <a:custGeom>
              <a:avLst/>
              <a:gdLst>
                <a:gd name="T0" fmla="*/ 0 w 8541"/>
                <a:gd name="T1" fmla="*/ 7068 h 7071"/>
                <a:gd name="T2" fmla="*/ 23 w 8541"/>
                <a:gd name="T3" fmla="*/ 7071 h 7071"/>
                <a:gd name="T4" fmla="*/ 209 w 8541"/>
                <a:gd name="T5" fmla="*/ 7070 h 7071"/>
                <a:gd name="T6" fmla="*/ 411 w 8541"/>
                <a:gd name="T7" fmla="*/ 7052 h 7071"/>
                <a:gd name="T8" fmla="*/ 681 w 8541"/>
                <a:gd name="T9" fmla="*/ 7010 h 7071"/>
                <a:gd name="T10" fmla="*/ 1017 w 8541"/>
                <a:gd name="T11" fmla="*/ 6934 h 7071"/>
                <a:gd name="T12" fmla="*/ 1315 w 8541"/>
                <a:gd name="T13" fmla="*/ 6849 h 7071"/>
                <a:gd name="T14" fmla="*/ 1534 w 8541"/>
                <a:gd name="T15" fmla="*/ 6777 h 7071"/>
                <a:gd name="T16" fmla="*/ 1768 w 8541"/>
                <a:gd name="T17" fmla="*/ 6691 h 7071"/>
                <a:gd name="T18" fmla="*/ 2020 w 8541"/>
                <a:gd name="T19" fmla="*/ 6591 h 7071"/>
                <a:gd name="T20" fmla="*/ 2288 w 8541"/>
                <a:gd name="T21" fmla="*/ 6475 h 7071"/>
                <a:gd name="T22" fmla="*/ 2572 w 8541"/>
                <a:gd name="T23" fmla="*/ 6341 h 7071"/>
                <a:gd name="T24" fmla="*/ 2874 w 8541"/>
                <a:gd name="T25" fmla="*/ 6190 h 7071"/>
                <a:gd name="T26" fmla="*/ 3191 w 8541"/>
                <a:gd name="T27" fmla="*/ 6018 h 7071"/>
                <a:gd name="T28" fmla="*/ 3525 w 8541"/>
                <a:gd name="T29" fmla="*/ 5827 h 7071"/>
                <a:gd name="T30" fmla="*/ 3875 w 8541"/>
                <a:gd name="T31" fmla="*/ 5614 h 7071"/>
                <a:gd name="T32" fmla="*/ 4242 w 8541"/>
                <a:gd name="T33" fmla="*/ 5378 h 7071"/>
                <a:gd name="T34" fmla="*/ 4625 w 8541"/>
                <a:gd name="T35" fmla="*/ 5117 h 7071"/>
                <a:gd name="T36" fmla="*/ 5025 w 8541"/>
                <a:gd name="T37" fmla="*/ 4831 h 7071"/>
                <a:gd name="T38" fmla="*/ 5441 w 8541"/>
                <a:gd name="T39" fmla="*/ 4519 h 7071"/>
                <a:gd name="T40" fmla="*/ 5873 w 8541"/>
                <a:gd name="T41" fmla="*/ 4180 h 7071"/>
                <a:gd name="T42" fmla="*/ 6322 w 8541"/>
                <a:gd name="T43" fmla="*/ 3811 h 7071"/>
                <a:gd name="T44" fmla="*/ 6786 w 8541"/>
                <a:gd name="T45" fmla="*/ 3412 h 7071"/>
                <a:gd name="T46" fmla="*/ 7268 w 8541"/>
                <a:gd name="T47" fmla="*/ 2983 h 7071"/>
                <a:gd name="T48" fmla="*/ 7765 w 8541"/>
                <a:gd name="T49" fmla="*/ 2521 h 7071"/>
                <a:gd name="T50" fmla="*/ 8277 w 8541"/>
                <a:gd name="T51" fmla="*/ 2026 h 7071"/>
                <a:gd name="T52" fmla="*/ 8541 w 8541"/>
                <a:gd name="T53" fmla="*/ 1764 h 7071"/>
                <a:gd name="T54" fmla="*/ 6776 w 8541"/>
                <a:gd name="T55" fmla="*/ 0 h 7071"/>
                <a:gd name="T56" fmla="*/ 2485 w 8541"/>
                <a:gd name="T57" fmla="*/ 4291 h 7071"/>
                <a:gd name="T58" fmla="*/ 1452 w 8541"/>
                <a:gd name="T59" fmla="*/ 5324 h 7071"/>
                <a:gd name="T60" fmla="*/ 1315 w 8541"/>
                <a:gd name="T61" fmla="*/ 5463 h 7071"/>
                <a:gd name="T62" fmla="*/ 1047 w 8541"/>
                <a:gd name="T63" fmla="*/ 5755 h 7071"/>
                <a:gd name="T64" fmla="*/ 792 w 8541"/>
                <a:gd name="T65" fmla="*/ 6052 h 7071"/>
                <a:gd name="T66" fmla="*/ 559 w 8541"/>
                <a:gd name="T67" fmla="*/ 6337 h 7071"/>
                <a:gd name="T68" fmla="*/ 91 w 8541"/>
                <a:gd name="T69" fmla="*/ 6941 h 7071"/>
                <a:gd name="T70" fmla="*/ 0 w 8541"/>
                <a:gd name="T71" fmla="*/ 7068 h 7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41" h="7071">
                  <a:moveTo>
                    <a:pt x="0" y="7068"/>
                  </a:moveTo>
                  <a:lnTo>
                    <a:pt x="23" y="7071"/>
                  </a:lnTo>
                  <a:lnTo>
                    <a:pt x="209" y="7070"/>
                  </a:lnTo>
                  <a:lnTo>
                    <a:pt x="411" y="7052"/>
                  </a:lnTo>
                  <a:lnTo>
                    <a:pt x="681" y="7010"/>
                  </a:lnTo>
                  <a:lnTo>
                    <a:pt x="1017" y="6934"/>
                  </a:lnTo>
                  <a:lnTo>
                    <a:pt x="1315" y="6849"/>
                  </a:lnTo>
                  <a:lnTo>
                    <a:pt x="1534" y="6777"/>
                  </a:lnTo>
                  <a:lnTo>
                    <a:pt x="1768" y="6691"/>
                  </a:lnTo>
                  <a:lnTo>
                    <a:pt x="2020" y="6591"/>
                  </a:lnTo>
                  <a:lnTo>
                    <a:pt x="2288" y="6475"/>
                  </a:lnTo>
                  <a:lnTo>
                    <a:pt x="2572" y="6341"/>
                  </a:lnTo>
                  <a:lnTo>
                    <a:pt x="2874" y="6190"/>
                  </a:lnTo>
                  <a:lnTo>
                    <a:pt x="3191" y="6018"/>
                  </a:lnTo>
                  <a:lnTo>
                    <a:pt x="3525" y="5827"/>
                  </a:lnTo>
                  <a:lnTo>
                    <a:pt x="3875" y="5614"/>
                  </a:lnTo>
                  <a:lnTo>
                    <a:pt x="4242" y="5378"/>
                  </a:lnTo>
                  <a:lnTo>
                    <a:pt x="4625" y="5117"/>
                  </a:lnTo>
                  <a:lnTo>
                    <a:pt x="5025" y="4831"/>
                  </a:lnTo>
                  <a:lnTo>
                    <a:pt x="5441" y="4519"/>
                  </a:lnTo>
                  <a:lnTo>
                    <a:pt x="5873" y="4180"/>
                  </a:lnTo>
                  <a:lnTo>
                    <a:pt x="6322" y="3811"/>
                  </a:lnTo>
                  <a:lnTo>
                    <a:pt x="6786" y="3412"/>
                  </a:lnTo>
                  <a:lnTo>
                    <a:pt x="7268" y="2983"/>
                  </a:lnTo>
                  <a:lnTo>
                    <a:pt x="7765" y="2521"/>
                  </a:lnTo>
                  <a:lnTo>
                    <a:pt x="8277" y="2026"/>
                  </a:lnTo>
                  <a:lnTo>
                    <a:pt x="8541" y="1764"/>
                  </a:lnTo>
                  <a:lnTo>
                    <a:pt x="6776" y="0"/>
                  </a:lnTo>
                  <a:lnTo>
                    <a:pt x="2485" y="4291"/>
                  </a:lnTo>
                  <a:lnTo>
                    <a:pt x="1452" y="5324"/>
                  </a:lnTo>
                  <a:lnTo>
                    <a:pt x="1315" y="5463"/>
                  </a:lnTo>
                  <a:lnTo>
                    <a:pt x="1047" y="5755"/>
                  </a:lnTo>
                  <a:lnTo>
                    <a:pt x="792" y="6052"/>
                  </a:lnTo>
                  <a:lnTo>
                    <a:pt x="559" y="6337"/>
                  </a:lnTo>
                  <a:lnTo>
                    <a:pt x="91" y="6941"/>
                  </a:lnTo>
                  <a:lnTo>
                    <a:pt x="0" y="706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7D82B945-3D28-4A1A-977F-73830AF709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5" y="1705"/>
              <a:ext cx="2847" cy="2356"/>
            </a:xfrm>
            <a:custGeom>
              <a:avLst/>
              <a:gdLst>
                <a:gd name="T0" fmla="*/ 0 w 8541"/>
                <a:gd name="T1" fmla="*/ 7068 h 7068"/>
                <a:gd name="T2" fmla="*/ 28 w 8541"/>
                <a:gd name="T3" fmla="*/ 7029 h 7068"/>
                <a:gd name="T4" fmla="*/ 270 w 8541"/>
                <a:gd name="T5" fmla="*/ 6705 h 7068"/>
                <a:gd name="T6" fmla="*/ 566 w 8541"/>
                <a:gd name="T7" fmla="*/ 6327 h 7068"/>
                <a:gd name="T8" fmla="*/ 798 w 8541"/>
                <a:gd name="T9" fmla="*/ 6044 h 7068"/>
                <a:gd name="T10" fmla="*/ 1051 w 8541"/>
                <a:gd name="T11" fmla="*/ 5751 h 7068"/>
                <a:gd name="T12" fmla="*/ 1316 w 8541"/>
                <a:gd name="T13" fmla="*/ 5461 h 7068"/>
                <a:gd name="T14" fmla="*/ 1452 w 8541"/>
                <a:gd name="T15" fmla="*/ 5324 h 7068"/>
                <a:gd name="T16" fmla="*/ 2485 w 8541"/>
                <a:gd name="T17" fmla="*/ 4291 h 7068"/>
                <a:gd name="T18" fmla="*/ 6776 w 8541"/>
                <a:gd name="T19" fmla="*/ 0 h 7068"/>
                <a:gd name="T20" fmla="*/ 6776 w 8541"/>
                <a:gd name="T21" fmla="*/ 0 h 7068"/>
                <a:gd name="T22" fmla="*/ 2485 w 8541"/>
                <a:gd name="T23" fmla="*/ 4291 h 7068"/>
                <a:gd name="T24" fmla="*/ 1452 w 8541"/>
                <a:gd name="T25" fmla="*/ 5324 h 7068"/>
                <a:gd name="T26" fmla="*/ 1316 w 8541"/>
                <a:gd name="T27" fmla="*/ 5461 h 7068"/>
                <a:gd name="T28" fmla="*/ 1051 w 8541"/>
                <a:gd name="T29" fmla="*/ 5751 h 7068"/>
                <a:gd name="T30" fmla="*/ 798 w 8541"/>
                <a:gd name="T31" fmla="*/ 6044 h 7068"/>
                <a:gd name="T32" fmla="*/ 566 w 8541"/>
                <a:gd name="T33" fmla="*/ 6327 h 7068"/>
                <a:gd name="T34" fmla="*/ 270 w 8541"/>
                <a:gd name="T35" fmla="*/ 6705 h 7068"/>
                <a:gd name="T36" fmla="*/ 28 w 8541"/>
                <a:gd name="T37" fmla="*/ 7029 h 7068"/>
                <a:gd name="T38" fmla="*/ 0 w 8541"/>
                <a:gd name="T39" fmla="*/ 7068 h 7068"/>
                <a:gd name="T40" fmla="*/ 0 w 8541"/>
                <a:gd name="T41" fmla="*/ 7068 h 7068"/>
                <a:gd name="T42" fmla="*/ 8541 w 8541"/>
                <a:gd name="T43" fmla="*/ 1765 h 7068"/>
                <a:gd name="T44" fmla="*/ 8541 w 8541"/>
                <a:gd name="T45" fmla="*/ 1764 h 7068"/>
                <a:gd name="T46" fmla="*/ 0 w 8541"/>
                <a:gd name="T47" fmla="*/ 7068 h 7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541" h="7068">
                  <a:moveTo>
                    <a:pt x="0" y="7068"/>
                  </a:moveTo>
                  <a:lnTo>
                    <a:pt x="28" y="7029"/>
                  </a:lnTo>
                  <a:lnTo>
                    <a:pt x="270" y="6705"/>
                  </a:lnTo>
                  <a:lnTo>
                    <a:pt x="566" y="6327"/>
                  </a:lnTo>
                  <a:lnTo>
                    <a:pt x="798" y="6044"/>
                  </a:lnTo>
                  <a:lnTo>
                    <a:pt x="1051" y="5751"/>
                  </a:lnTo>
                  <a:lnTo>
                    <a:pt x="1316" y="5461"/>
                  </a:lnTo>
                  <a:lnTo>
                    <a:pt x="1452" y="5324"/>
                  </a:lnTo>
                  <a:lnTo>
                    <a:pt x="2485" y="4291"/>
                  </a:lnTo>
                  <a:lnTo>
                    <a:pt x="6776" y="0"/>
                  </a:lnTo>
                  <a:lnTo>
                    <a:pt x="6776" y="0"/>
                  </a:lnTo>
                  <a:lnTo>
                    <a:pt x="2485" y="4291"/>
                  </a:lnTo>
                  <a:lnTo>
                    <a:pt x="1452" y="5324"/>
                  </a:lnTo>
                  <a:lnTo>
                    <a:pt x="1316" y="5461"/>
                  </a:lnTo>
                  <a:lnTo>
                    <a:pt x="1051" y="5751"/>
                  </a:lnTo>
                  <a:lnTo>
                    <a:pt x="798" y="6044"/>
                  </a:lnTo>
                  <a:lnTo>
                    <a:pt x="566" y="6327"/>
                  </a:lnTo>
                  <a:lnTo>
                    <a:pt x="270" y="6705"/>
                  </a:lnTo>
                  <a:lnTo>
                    <a:pt x="28" y="7029"/>
                  </a:lnTo>
                  <a:lnTo>
                    <a:pt x="0" y="7068"/>
                  </a:lnTo>
                  <a:close/>
                  <a:moveTo>
                    <a:pt x="0" y="7068"/>
                  </a:moveTo>
                  <a:lnTo>
                    <a:pt x="8541" y="1765"/>
                  </a:lnTo>
                  <a:lnTo>
                    <a:pt x="8541" y="1764"/>
                  </a:lnTo>
                  <a:lnTo>
                    <a:pt x="0" y="7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9554D9FE-EEAC-4115-997B-69E8F1367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1705"/>
              <a:ext cx="2847" cy="2357"/>
            </a:xfrm>
            <a:custGeom>
              <a:avLst/>
              <a:gdLst>
                <a:gd name="T0" fmla="*/ 100 w 8541"/>
                <a:gd name="T1" fmla="*/ 7071 h 7071"/>
                <a:gd name="T2" fmla="*/ 16 w 8541"/>
                <a:gd name="T3" fmla="*/ 7070 h 7071"/>
                <a:gd name="T4" fmla="*/ 0 w 8541"/>
                <a:gd name="T5" fmla="*/ 7068 h 7071"/>
                <a:gd name="T6" fmla="*/ 0 w 8541"/>
                <a:gd name="T7" fmla="*/ 7068 h 7071"/>
                <a:gd name="T8" fmla="*/ 0 w 8541"/>
                <a:gd name="T9" fmla="*/ 7068 h 7071"/>
                <a:gd name="T10" fmla="*/ 0 w 8541"/>
                <a:gd name="T11" fmla="*/ 7068 h 7071"/>
                <a:gd name="T12" fmla="*/ 28 w 8541"/>
                <a:gd name="T13" fmla="*/ 7029 h 7071"/>
                <a:gd name="T14" fmla="*/ 270 w 8541"/>
                <a:gd name="T15" fmla="*/ 6705 h 7071"/>
                <a:gd name="T16" fmla="*/ 566 w 8541"/>
                <a:gd name="T17" fmla="*/ 6327 h 7071"/>
                <a:gd name="T18" fmla="*/ 798 w 8541"/>
                <a:gd name="T19" fmla="*/ 6044 h 7071"/>
                <a:gd name="T20" fmla="*/ 1051 w 8541"/>
                <a:gd name="T21" fmla="*/ 5751 h 7071"/>
                <a:gd name="T22" fmla="*/ 1316 w 8541"/>
                <a:gd name="T23" fmla="*/ 5461 h 7071"/>
                <a:gd name="T24" fmla="*/ 1452 w 8541"/>
                <a:gd name="T25" fmla="*/ 5324 h 7071"/>
                <a:gd name="T26" fmla="*/ 2485 w 8541"/>
                <a:gd name="T27" fmla="*/ 4291 h 7071"/>
                <a:gd name="T28" fmla="*/ 6776 w 8541"/>
                <a:gd name="T29" fmla="*/ 0 h 7071"/>
                <a:gd name="T30" fmla="*/ 8541 w 8541"/>
                <a:gd name="T31" fmla="*/ 1764 h 7071"/>
                <a:gd name="T32" fmla="*/ 8541 w 8541"/>
                <a:gd name="T33" fmla="*/ 1764 h 7071"/>
                <a:gd name="T34" fmla="*/ 8541 w 8541"/>
                <a:gd name="T35" fmla="*/ 1764 h 7071"/>
                <a:gd name="T36" fmla="*/ 8541 w 8541"/>
                <a:gd name="T37" fmla="*/ 1764 h 7071"/>
                <a:gd name="T38" fmla="*/ 7046 w 8541"/>
                <a:gd name="T39" fmla="*/ 272 h 7071"/>
                <a:gd name="T40" fmla="*/ 2756 w 8541"/>
                <a:gd name="T41" fmla="*/ 4563 h 7071"/>
                <a:gd name="T42" fmla="*/ 1722 w 8541"/>
                <a:gd name="T43" fmla="*/ 5597 h 7071"/>
                <a:gd name="T44" fmla="*/ 1633 w 8541"/>
                <a:gd name="T45" fmla="*/ 5687 h 7071"/>
                <a:gd name="T46" fmla="*/ 1455 w 8541"/>
                <a:gd name="T47" fmla="*/ 5877 h 7071"/>
                <a:gd name="T48" fmla="*/ 1193 w 8541"/>
                <a:gd name="T49" fmla="*/ 6171 h 7071"/>
                <a:gd name="T50" fmla="*/ 873 w 8541"/>
                <a:gd name="T51" fmla="*/ 6555 h 7071"/>
                <a:gd name="T52" fmla="*/ 601 w 8541"/>
                <a:gd name="T53" fmla="*/ 6898 h 7071"/>
                <a:gd name="T54" fmla="*/ 493 w 8541"/>
                <a:gd name="T55" fmla="*/ 7041 h 7071"/>
                <a:gd name="T56" fmla="*/ 363 w 8541"/>
                <a:gd name="T57" fmla="*/ 7057 h 7071"/>
                <a:gd name="T58" fmla="*/ 166 w 8541"/>
                <a:gd name="T59" fmla="*/ 7071 h 7071"/>
                <a:gd name="T60" fmla="*/ 100 w 8541"/>
                <a:gd name="T61" fmla="*/ 7071 h 7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541" h="7071">
                  <a:moveTo>
                    <a:pt x="100" y="7071"/>
                  </a:moveTo>
                  <a:lnTo>
                    <a:pt x="16" y="7070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28" y="7029"/>
                  </a:lnTo>
                  <a:lnTo>
                    <a:pt x="270" y="6705"/>
                  </a:lnTo>
                  <a:lnTo>
                    <a:pt x="566" y="6327"/>
                  </a:lnTo>
                  <a:lnTo>
                    <a:pt x="798" y="6044"/>
                  </a:lnTo>
                  <a:lnTo>
                    <a:pt x="1051" y="5751"/>
                  </a:lnTo>
                  <a:lnTo>
                    <a:pt x="1316" y="5461"/>
                  </a:lnTo>
                  <a:lnTo>
                    <a:pt x="1452" y="5324"/>
                  </a:lnTo>
                  <a:lnTo>
                    <a:pt x="2485" y="4291"/>
                  </a:lnTo>
                  <a:lnTo>
                    <a:pt x="6776" y="0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7046" y="272"/>
                  </a:lnTo>
                  <a:lnTo>
                    <a:pt x="2756" y="4563"/>
                  </a:lnTo>
                  <a:lnTo>
                    <a:pt x="1722" y="5597"/>
                  </a:lnTo>
                  <a:lnTo>
                    <a:pt x="1633" y="5687"/>
                  </a:lnTo>
                  <a:lnTo>
                    <a:pt x="1455" y="5877"/>
                  </a:lnTo>
                  <a:lnTo>
                    <a:pt x="1193" y="6171"/>
                  </a:lnTo>
                  <a:lnTo>
                    <a:pt x="873" y="6555"/>
                  </a:lnTo>
                  <a:lnTo>
                    <a:pt x="601" y="6898"/>
                  </a:lnTo>
                  <a:lnTo>
                    <a:pt x="493" y="7041"/>
                  </a:lnTo>
                  <a:lnTo>
                    <a:pt x="363" y="7057"/>
                  </a:lnTo>
                  <a:lnTo>
                    <a:pt x="166" y="7071"/>
                  </a:lnTo>
                  <a:lnTo>
                    <a:pt x="100" y="7071"/>
                  </a:lnTo>
                  <a:close/>
                </a:path>
              </a:pathLst>
            </a:custGeom>
            <a:solidFill>
              <a:srgbClr val="EA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3FDBD047-F3B6-4024-AF30-477801A9B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2202"/>
              <a:ext cx="561" cy="561"/>
            </a:xfrm>
            <a:custGeom>
              <a:avLst/>
              <a:gdLst>
                <a:gd name="T0" fmla="*/ 228 w 1683"/>
                <a:gd name="T1" fmla="*/ 1683 h 1683"/>
                <a:gd name="T2" fmla="*/ 1683 w 1683"/>
                <a:gd name="T3" fmla="*/ 230 h 1683"/>
                <a:gd name="T4" fmla="*/ 1452 w 1683"/>
                <a:gd name="T5" fmla="*/ 0 h 1683"/>
                <a:gd name="T6" fmla="*/ 0 w 1683"/>
                <a:gd name="T7" fmla="*/ 1454 h 1683"/>
                <a:gd name="T8" fmla="*/ 228 w 1683"/>
                <a:gd name="T9" fmla="*/ 1683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3" h="1683">
                  <a:moveTo>
                    <a:pt x="228" y="1683"/>
                  </a:moveTo>
                  <a:lnTo>
                    <a:pt x="1683" y="230"/>
                  </a:lnTo>
                  <a:lnTo>
                    <a:pt x="1452" y="0"/>
                  </a:lnTo>
                  <a:lnTo>
                    <a:pt x="0" y="1454"/>
                  </a:lnTo>
                  <a:lnTo>
                    <a:pt x="228" y="16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6324E85E-072B-4044-8618-0DAF5EC48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2674"/>
              <a:ext cx="2331" cy="1387"/>
            </a:xfrm>
            <a:custGeom>
              <a:avLst/>
              <a:gdLst>
                <a:gd name="T0" fmla="*/ 884 w 6992"/>
                <a:gd name="T1" fmla="*/ 3688 h 4163"/>
                <a:gd name="T2" fmla="*/ 1894 w 6992"/>
                <a:gd name="T3" fmla="*/ 3324 h 4163"/>
                <a:gd name="T4" fmla="*/ 3083 w 6992"/>
                <a:gd name="T5" fmla="*/ 2732 h 4163"/>
                <a:gd name="T6" fmla="*/ 3672 w 6992"/>
                <a:gd name="T7" fmla="*/ 2365 h 4163"/>
                <a:gd name="T8" fmla="*/ 4307 w 6992"/>
                <a:gd name="T9" fmla="*/ 1966 h 4163"/>
                <a:gd name="T10" fmla="*/ 4897 w 6992"/>
                <a:gd name="T11" fmla="*/ 1531 h 4163"/>
                <a:gd name="T12" fmla="*/ 5440 w 6992"/>
                <a:gd name="T13" fmla="*/ 1128 h 4163"/>
                <a:gd name="T14" fmla="*/ 6312 w 6992"/>
                <a:gd name="T15" fmla="*/ 409 h 4163"/>
                <a:gd name="T16" fmla="*/ 6774 w 6992"/>
                <a:gd name="T17" fmla="*/ 0 h 4163"/>
                <a:gd name="T18" fmla="*/ 6992 w 6992"/>
                <a:gd name="T19" fmla="*/ 157 h 4163"/>
                <a:gd name="T20" fmla="*/ 6948 w 6992"/>
                <a:gd name="T21" fmla="*/ 363 h 4163"/>
                <a:gd name="T22" fmla="*/ 5887 w 6992"/>
                <a:gd name="T23" fmla="*/ 1262 h 4163"/>
                <a:gd name="T24" fmla="*/ 4787 w 6992"/>
                <a:gd name="T25" fmla="*/ 2097 h 4163"/>
                <a:gd name="T26" fmla="*/ 4052 w 6992"/>
                <a:gd name="T27" fmla="*/ 2596 h 4163"/>
                <a:gd name="T28" fmla="*/ 3423 w 6992"/>
                <a:gd name="T29" fmla="*/ 2982 h 4163"/>
                <a:gd name="T30" fmla="*/ 2497 w 6992"/>
                <a:gd name="T31" fmla="*/ 3473 h 4163"/>
                <a:gd name="T32" fmla="*/ 1522 w 6992"/>
                <a:gd name="T33" fmla="*/ 3875 h 4163"/>
                <a:gd name="T34" fmla="*/ 810 w 6992"/>
                <a:gd name="T35" fmla="*/ 4078 h 4163"/>
                <a:gd name="T36" fmla="*/ 254 w 6992"/>
                <a:gd name="T37" fmla="*/ 4162 h 4163"/>
                <a:gd name="T38" fmla="*/ 0 w 6992"/>
                <a:gd name="T39" fmla="*/ 4163 h 4163"/>
                <a:gd name="T40" fmla="*/ 884 w 6992"/>
                <a:gd name="T41" fmla="*/ 3688 h 4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92" h="4163">
                  <a:moveTo>
                    <a:pt x="884" y="3688"/>
                  </a:moveTo>
                  <a:lnTo>
                    <a:pt x="1894" y="3324"/>
                  </a:lnTo>
                  <a:lnTo>
                    <a:pt x="3083" y="2732"/>
                  </a:lnTo>
                  <a:lnTo>
                    <a:pt x="3672" y="2365"/>
                  </a:lnTo>
                  <a:lnTo>
                    <a:pt x="4307" y="1966"/>
                  </a:lnTo>
                  <a:lnTo>
                    <a:pt x="4897" y="1531"/>
                  </a:lnTo>
                  <a:lnTo>
                    <a:pt x="5440" y="1128"/>
                  </a:lnTo>
                  <a:lnTo>
                    <a:pt x="6312" y="409"/>
                  </a:lnTo>
                  <a:lnTo>
                    <a:pt x="6774" y="0"/>
                  </a:lnTo>
                  <a:lnTo>
                    <a:pt x="6992" y="157"/>
                  </a:lnTo>
                  <a:lnTo>
                    <a:pt x="6948" y="363"/>
                  </a:lnTo>
                  <a:lnTo>
                    <a:pt x="5887" y="1262"/>
                  </a:lnTo>
                  <a:lnTo>
                    <a:pt x="4787" y="2097"/>
                  </a:lnTo>
                  <a:lnTo>
                    <a:pt x="4052" y="2596"/>
                  </a:lnTo>
                  <a:lnTo>
                    <a:pt x="3423" y="2982"/>
                  </a:lnTo>
                  <a:lnTo>
                    <a:pt x="2497" y="3473"/>
                  </a:lnTo>
                  <a:lnTo>
                    <a:pt x="1522" y="3875"/>
                  </a:lnTo>
                  <a:lnTo>
                    <a:pt x="810" y="4078"/>
                  </a:lnTo>
                  <a:lnTo>
                    <a:pt x="254" y="4162"/>
                  </a:lnTo>
                  <a:lnTo>
                    <a:pt x="0" y="4163"/>
                  </a:lnTo>
                  <a:lnTo>
                    <a:pt x="884" y="36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CCE1B325-D65C-4C49-AC0B-3D6A34D8C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4" y="1570"/>
              <a:ext cx="679" cy="723"/>
            </a:xfrm>
            <a:custGeom>
              <a:avLst/>
              <a:gdLst>
                <a:gd name="T0" fmla="*/ 406 w 2036"/>
                <a:gd name="T1" fmla="*/ 0 h 2170"/>
                <a:gd name="T2" fmla="*/ 1220 w 2036"/>
                <a:gd name="T3" fmla="*/ 815 h 2170"/>
                <a:gd name="T4" fmla="*/ 1086 w 2036"/>
                <a:gd name="T5" fmla="*/ 949 h 2170"/>
                <a:gd name="T6" fmla="*/ 2036 w 2036"/>
                <a:gd name="T7" fmla="*/ 1899 h 2170"/>
                <a:gd name="T8" fmla="*/ 1764 w 2036"/>
                <a:gd name="T9" fmla="*/ 2170 h 2170"/>
                <a:gd name="T10" fmla="*/ 815 w 2036"/>
                <a:gd name="T11" fmla="*/ 1219 h 2170"/>
                <a:gd name="T12" fmla="*/ 773 w 2036"/>
                <a:gd name="T13" fmla="*/ 1179 h 2170"/>
                <a:gd name="T14" fmla="*/ 0 w 2036"/>
                <a:gd name="T15" fmla="*/ 406 h 2170"/>
                <a:gd name="T16" fmla="*/ 406 w 2036"/>
                <a:gd name="T17" fmla="*/ 0 h 2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6" h="2170">
                  <a:moveTo>
                    <a:pt x="406" y="0"/>
                  </a:moveTo>
                  <a:lnTo>
                    <a:pt x="1220" y="815"/>
                  </a:lnTo>
                  <a:lnTo>
                    <a:pt x="1086" y="949"/>
                  </a:lnTo>
                  <a:lnTo>
                    <a:pt x="2036" y="1899"/>
                  </a:lnTo>
                  <a:lnTo>
                    <a:pt x="1764" y="2170"/>
                  </a:lnTo>
                  <a:lnTo>
                    <a:pt x="815" y="1219"/>
                  </a:lnTo>
                  <a:lnTo>
                    <a:pt x="773" y="1179"/>
                  </a:lnTo>
                  <a:lnTo>
                    <a:pt x="0" y="406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EF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89A9ADC2-ADF4-431D-8986-4D3E62F18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7" cy="128"/>
            </a:xfrm>
            <a:custGeom>
              <a:avLst/>
              <a:gdLst>
                <a:gd name="T0" fmla="*/ 55 w 382"/>
                <a:gd name="T1" fmla="*/ 328 h 383"/>
                <a:gd name="T2" fmla="*/ 69 w 382"/>
                <a:gd name="T3" fmla="*/ 341 h 383"/>
                <a:gd name="T4" fmla="*/ 101 w 382"/>
                <a:gd name="T5" fmla="*/ 361 h 383"/>
                <a:gd name="T6" fmla="*/ 136 w 382"/>
                <a:gd name="T7" fmla="*/ 376 h 383"/>
                <a:gd name="T8" fmla="*/ 172 w 382"/>
                <a:gd name="T9" fmla="*/ 383 h 383"/>
                <a:gd name="T10" fmla="*/ 209 w 382"/>
                <a:gd name="T11" fmla="*/ 383 h 383"/>
                <a:gd name="T12" fmla="*/ 245 w 382"/>
                <a:gd name="T13" fmla="*/ 376 h 383"/>
                <a:gd name="T14" fmla="*/ 280 w 382"/>
                <a:gd name="T15" fmla="*/ 361 h 383"/>
                <a:gd name="T16" fmla="*/ 311 w 382"/>
                <a:gd name="T17" fmla="*/ 341 h 383"/>
                <a:gd name="T18" fmla="*/ 326 w 382"/>
                <a:gd name="T19" fmla="*/ 328 h 383"/>
                <a:gd name="T20" fmla="*/ 340 w 382"/>
                <a:gd name="T21" fmla="*/ 312 h 383"/>
                <a:gd name="T22" fmla="*/ 360 w 382"/>
                <a:gd name="T23" fmla="*/ 281 h 383"/>
                <a:gd name="T24" fmla="*/ 375 w 382"/>
                <a:gd name="T25" fmla="*/ 246 h 383"/>
                <a:gd name="T26" fmla="*/ 382 w 382"/>
                <a:gd name="T27" fmla="*/ 209 h 383"/>
                <a:gd name="T28" fmla="*/ 382 w 382"/>
                <a:gd name="T29" fmla="*/ 173 h 383"/>
                <a:gd name="T30" fmla="*/ 375 w 382"/>
                <a:gd name="T31" fmla="*/ 135 h 383"/>
                <a:gd name="T32" fmla="*/ 360 w 382"/>
                <a:gd name="T33" fmla="*/ 101 h 383"/>
                <a:gd name="T34" fmla="*/ 339 w 382"/>
                <a:gd name="T35" fmla="*/ 69 h 383"/>
                <a:gd name="T36" fmla="*/ 326 w 382"/>
                <a:gd name="T37" fmla="*/ 55 h 383"/>
                <a:gd name="T38" fmla="*/ 311 w 382"/>
                <a:gd name="T39" fmla="*/ 42 h 383"/>
                <a:gd name="T40" fmla="*/ 280 w 382"/>
                <a:gd name="T41" fmla="*/ 20 h 383"/>
                <a:gd name="T42" fmla="*/ 245 w 382"/>
                <a:gd name="T43" fmla="*/ 7 h 383"/>
                <a:gd name="T44" fmla="*/ 209 w 382"/>
                <a:gd name="T45" fmla="*/ 0 h 383"/>
                <a:gd name="T46" fmla="*/ 172 w 382"/>
                <a:gd name="T47" fmla="*/ 0 h 383"/>
                <a:gd name="T48" fmla="*/ 136 w 382"/>
                <a:gd name="T49" fmla="*/ 6 h 383"/>
                <a:gd name="T50" fmla="*/ 101 w 382"/>
                <a:gd name="T51" fmla="*/ 20 h 383"/>
                <a:gd name="T52" fmla="*/ 69 w 382"/>
                <a:gd name="T53" fmla="*/ 42 h 383"/>
                <a:gd name="T54" fmla="*/ 55 w 382"/>
                <a:gd name="T55" fmla="*/ 55 h 383"/>
                <a:gd name="T56" fmla="*/ 42 w 382"/>
                <a:gd name="T57" fmla="*/ 69 h 383"/>
                <a:gd name="T58" fmla="*/ 21 w 382"/>
                <a:gd name="T59" fmla="*/ 101 h 383"/>
                <a:gd name="T60" fmla="*/ 6 w 382"/>
                <a:gd name="T61" fmla="*/ 137 h 383"/>
                <a:gd name="T62" fmla="*/ 0 w 382"/>
                <a:gd name="T63" fmla="*/ 173 h 383"/>
                <a:gd name="T64" fmla="*/ 0 w 382"/>
                <a:gd name="T65" fmla="*/ 210 h 383"/>
                <a:gd name="T66" fmla="*/ 6 w 382"/>
                <a:gd name="T67" fmla="*/ 246 h 383"/>
                <a:gd name="T68" fmla="*/ 21 w 382"/>
                <a:gd name="T69" fmla="*/ 281 h 383"/>
                <a:gd name="T70" fmla="*/ 42 w 382"/>
                <a:gd name="T71" fmla="*/ 314 h 383"/>
                <a:gd name="T72" fmla="*/ 55 w 382"/>
                <a:gd name="T73" fmla="*/ 32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2" h="383">
                  <a:moveTo>
                    <a:pt x="55" y="328"/>
                  </a:moveTo>
                  <a:lnTo>
                    <a:pt x="69" y="341"/>
                  </a:lnTo>
                  <a:lnTo>
                    <a:pt x="101" y="361"/>
                  </a:lnTo>
                  <a:lnTo>
                    <a:pt x="136" y="376"/>
                  </a:lnTo>
                  <a:lnTo>
                    <a:pt x="172" y="383"/>
                  </a:lnTo>
                  <a:lnTo>
                    <a:pt x="209" y="383"/>
                  </a:lnTo>
                  <a:lnTo>
                    <a:pt x="245" y="376"/>
                  </a:lnTo>
                  <a:lnTo>
                    <a:pt x="280" y="361"/>
                  </a:lnTo>
                  <a:lnTo>
                    <a:pt x="311" y="341"/>
                  </a:lnTo>
                  <a:lnTo>
                    <a:pt x="326" y="328"/>
                  </a:lnTo>
                  <a:lnTo>
                    <a:pt x="340" y="312"/>
                  </a:lnTo>
                  <a:lnTo>
                    <a:pt x="360" y="281"/>
                  </a:lnTo>
                  <a:lnTo>
                    <a:pt x="375" y="246"/>
                  </a:lnTo>
                  <a:lnTo>
                    <a:pt x="382" y="209"/>
                  </a:lnTo>
                  <a:lnTo>
                    <a:pt x="382" y="173"/>
                  </a:lnTo>
                  <a:lnTo>
                    <a:pt x="375" y="135"/>
                  </a:lnTo>
                  <a:lnTo>
                    <a:pt x="360" y="101"/>
                  </a:lnTo>
                  <a:lnTo>
                    <a:pt x="339" y="69"/>
                  </a:lnTo>
                  <a:lnTo>
                    <a:pt x="326" y="55"/>
                  </a:lnTo>
                  <a:lnTo>
                    <a:pt x="311" y="42"/>
                  </a:lnTo>
                  <a:lnTo>
                    <a:pt x="280" y="20"/>
                  </a:lnTo>
                  <a:lnTo>
                    <a:pt x="245" y="7"/>
                  </a:lnTo>
                  <a:lnTo>
                    <a:pt x="209" y="0"/>
                  </a:lnTo>
                  <a:lnTo>
                    <a:pt x="172" y="0"/>
                  </a:lnTo>
                  <a:lnTo>
                    <a:pt x="136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1" y="101"/>
                  </a:lnTo>
                  <a:lnTo>
                    <a:pt x="6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6" y="246"/>
                  </a:lnTo>
                  <a:lnTo>
                    <a:pt x="21" y="281"/>
                  </a:lnTo>
                  <a:lnTo>
                    <a:pt x="42" y="314"/>
                  </a:lnTo>
                  <a:lnTo>
                    <a:pt x="55" y="32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E6D85EEE-5B9D-46E3-B6C8-E32071D87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8" cy="127"/>
            </a:xfrm>
            <a:custGeom>
              <a:avLst/>
              <a:gdLst>
                <a:gd name="T0" fmla="*/ 57 w 385"/>
                <a:gd name="T1" fmla="*/ 326 h 381"/>
                <a:gd name="T2" fmla="*/ 71 w 385"/>
                <a:gd name="T3" fmla="*/ 339 h 381"/>
                <a:gd name="T4" fmla="*/ 103 w 385"/>
                <a:gd name="T5" fmla="*/ 361 h 381"/>
                <a:gd name="T6" fmla="*/ 137 w 385"/>
                <a:gd name="T7" fmla="*/ 374 h 381"/>
                <a:gd name="T8" fmla="*/ 173 w 385"/>
                <a:gd name="T9" fmla="*/ 381 h 381"/>
                <a:gd name="T10" fmla="*/ 211 w 385"/>
                <a:gd name="T11" fmla="*/ 381 h 381"/>
                <a:gd name="T12" fmla="*/ 247 w 385"/>
                <a:gd name="T13" fmla="*/ 375 h 381"/>
                <a:gd name="T14" fmla="*/ 281 w 385"/>
                <a:gd name="T15" fmla="*/ 361 h 381"/>
                <a:gd name="T16" fmla="*/ 314 w 385"/>
                <a:gd name="T17" fmla="*/ 339 h 381"/>
                <a:gd name="T18" fmla="*/ 329 w 385"/>
                <a:gd name="T19" fmla="*/ 326 h 381"/>
                <a:gd name="T20" fmla="*/ 342 w 385"/>
                <a:gd name="T21" fmla="*/ 312 h 381"/>
                <a:gd name="T22" fmla="*/ 363 w 385"/>
                <a:gd name="T23" fmla="*/ 280 h 381"/>
                <a:gd name="T24" fmla="*/ 378 w 385"/>
                <a:gd name="T25" fmla="*/ 246 h 381"/>
                <a:gd name="T26" fmla="*/ 385 w 385"/>
                <a:gd name="T27" fmla="*/ 210 h 381"/>
                <a:gd name="T28" fmla="*/ 385 w 385"/>
                <a:gd name="T29" fmla="*/ 172 h 381"/>
                <a:gd name="T30" fmla="*/ 378 w 385"/>
                <a:gd name="T31" fmla="*/ 136 h 381"/>
                <a:gd name="T32" fmla="*/ 363 w 385"/>
                <a:gd name="T33" fmla="*/ 102 h 381"/>
                <a:gd name="T34" fmla="*/ 342 w 385"/>
                <a:gd name="T35" fmla="*/ 70 h 381"/>
                <a:gd name="T36" fmla="*/ 329 w 385"/>
                <a:gd name="T37" fmla="*/ 56 h 381"/>
                <a:gd name="T38" fmla="*/ 314 w 385"/>
                <a:gd name="T39" fmla="*/ 41 h 381"/>
                <a:gd name="T40" fmla="*/ 281 w 385"/>
                <a:gd name="T41" fmla="*/ 21 h 381"/>
                <a:gd name="T42" fmla="*/ 247 w 385"/>
                <a:gd name="T43" fmla="*/ 7 h 381"/>
                <a:gd name="T44" fmla="*/ 211 w 385"/>
                <a:gd name="T45" fmla="*/ 0 h 381"/>
                <a:gd name="T46" fmla="*/ 173 w 385"/>
                <a:gd name="T47" fmla="*/ 0 h 381"/>
                <a:gd name="T48" fmla="*/ 137 w 385"/>
                <a:gd name="T49" fmla="*/ 7 h 381"/>
                <a:gd name="T50" fmla="*/ 103 w 385"/>
                <a:gd name="T51" fmla="*/ 21 h 381"/>
                <a:gd name="T52" fmla="*/ 71 w 385"/>
                <a:gd name="T53" fmla="*/ 41 h 381"/>
                <a:gd name="T54" fmla="*/ 57 w 385"/>
                <a:gd name="T55" fmla="*/ 56 h 381"/>
                <a:gd name="T56" fmla="*/ 42 w 385"/>
                <a:gd name="T57" fmla="*/ 70 h 381"/>
                <a:gd name="T58" fmla="*/ 22 w 385"/>
                <a:gd name="T59" fmla="*/ 102 h 381"/>
                <a:gd name="T60" fmla="*/ 8 w 385"/>
                <a:gd name="T61" fmla="*/ 136 h 381"/>
                <a:gd name="T62" fmla="*/ 0 w 385"/>
                <a:gd name="T63" fmla="*/ 172 h 381"/>
                <a:gd name="T64" fmla="*/ 0 w 385"/>
                <a:gd name="T65" fmla="*/ 208 h 381"/>
                <a:gd name="T66" fmla="*/ 8 w 385"/>
                <a:gd name="T67" fmla="*/ 246 h 381"/>
                <a:gd name="T68" fmla="*/ 22 w 385"/>
                <a:gd name="T69" fmla="*/ 280 h 381"/>
                <a:gd name="T70" fmla="*/ 42 w 385"/>
                <a:gd name="T71" fmla="*/ 312 h 381"/>
                <a:gd name="T72" fmla="*/ 57 w 385"/>
                <a:gd name="T73" fmla="*/ 32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5" h="381">
                  <a:moveTo>
                    <a:pt x="57" y="326"/>
                  </a:moveTo>
                  <a:lnTo>
                    <a:pt x="71" y="339"/>
                  </a:lnTo>
                  <a:lnTo>
                    <a:pt x="103" y="361"/>
                  </a:lnTo>
                  <a:lnTo>
                    <a:pt x="137" y="374"/>
                  </a:lnTo>
                  <a:lnTo>
                    <a:pt x="173" y="381"/>
                  </a:lnTo>
                  <a:lnTo>
                    <a:pt x="211" y="381"/>
                  </a:lnTo>
                  <a:lnTo>
                    <a:pt x="247" y="375"/>
                  </a:lnTo>
                  <a:lnTo>
                    <a:pt x="281" y="361"/>
                  </a:lnTo>
                  <a:lnTo>
                    <a:pt x="314" y="339"/>
                  </a:lnTo>
                  <a:lnTo>
                    <a:pt x="329" y="326"/>
                  </a:lnTo>
                  <a:lnTo>
                    <a:pt x="342" y="312"/>
                  </a:lnTo>
                  <a:lnTo>
                    <a:pt x="363" y="280"/>
                  </a:lnTo>
                  <a:lnTo>
                    <a:pt x="378" y="246"/>
                  </a:lnTo>
                  <a:lnTo>
                    <a:pt x="385" y="210"/>
                  </a:lnTo>
                  <a:lnTo>
                    <a:pt x="385" y="172"/>
                  </a:lnTo>
                  <a:lnTo>
                    <a:pt x="378" y="136"/>
                  </a:lnTo>
                  <a:lnTo>
                    <a:pt x="363" y="102"/>
                  </a:lnTo>
                  <a:lnTo>
                    <a:pt x="342" y="70"/>
                  </a:lnTo>
                  <a:lnTo>
                    <a:pt x="329" y="56"/>
                  </a:lnTo>
                  <a:lnTo>
                    <a:pt x="314" y="41"/>
                  </a:lnTo>
                  <a:lnTo>
                    <a:pt x="281" y="21"/>
                  </a:lnTo>
                  <a:lnTo>
                    <a:pt x="247" y="7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3" y="21"/>
                  </a:lnTo>
                  <a:lnTo>
                    <a:pt x="71" y="41"/>
                  </a:lnTo>
                  <a:lnTo>
                    <a:pt x="57" y="56"/>
                  </a:lnTo>
                  <a:lnTo>
                    <a:pt x="42" y="70"/>
                  </a:lnTo>
                  <a:lnTo>
                    <a:pt x="22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08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7" y="326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7DEFFFE7-A045-4E68-AEE9-B6B88FC16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8" cy="128"/>
            </a:xfrm>
            <a:custGeom>
              <a:avLst/>
              <a:gdLst>
                <a:gd name="T0" fmla="*/ 55 w 383"/>
                <a:gd name="T1" fmla="*/ 328 h 384"/>
                <a:gd name="T2" fmla="*/ 69 w 383"/>
                <a:gd name="T3" fmla="*/ 342 h 384"/>
                <a:gd name="T4" fmla="*/ 102 w 383"/>
                <a:gd name="T5" fmla="*/ 363 h 384"/>
                <a:gd name="T6" fmla="*/ 137 w 383"/>
                <a:gd name="T7" fmla="*/ 377 h 384"/>
                <a:gd name="T8" fmla="*/ 173 w 383"/>
                <a:gd name="T9" fmla="*/ 384 h 384"/>
                <a:gd name="T10" fmla="*/ 210 w 383"/>
                <a:gd name="T11" fmla="*/ 384 h 384"/>
                <a:gd name="T12" fmla="*/ 246 w 383"/>
                <a:gd name="T13" fmla="*/ 377 h 384"/>
                <a:gd name="T14" fmla="*/ 281 w 383"/>
                <a:gd name="T15" fmla="*/ 363 h 384"/>
                <a:gd name="T16" fmla="*/ 312 w 383"/>
                <a:gd name="T17" fmla="*/ 342 h 384"/>
                <a:gd name="T18" fmla="*/ 327 w 383"/>
                <a:gd name="T19" fmla="*/ 328 h 384"/>
                <a:gd name="T20" fmla="*/ 341 w 383"/>
                <a:gd name="T21" fmla="*/ 314 h 384"/>
                <a:gd name="T22" fmla="*/ 361 w 383"/>
                <a:gd name="T23" fmla="*/ 282 h 384"/>
                <a:gd name="T24" fmla="*/ 376 w 383"/>
                <a:gd name="T25" fmla="*/ 247 h 384"/>
                <a:gd name="T26" fmla="*/ 383 w 383"/>
                <a:gd name="T27" fmla="*/ 211 h 384"/>
                <a:gd name="T28" fmla="*/ 383 w 383"/>
                <a:gd name="T29" fmla="*/ 174 h 384"/>
                <a:gd name="T30" fmla="*/ 376 w 383"/>
                <a:gd name="T31" fmla="*/ 138 h 384"/>
                <a:gd name="T32" fmla="*/ 361 w 383"/>
                <a:gd name="T33" fmla="*/ 103 h 384"/>
                <a:gd name="T34" fmla="*/ 341 w 383"/>
                <a:gd name="T35" fmla="*/ 70 h 384"/>
                <a:gd name="T36" fmla="*/ 327 w 383"/>
                <a:gd name="T37" fmla="*/ 56 h 384"/>
                <a:gd name="T38" fmla="*/ 312 w 383"/>
                <a:gd name="T39" fmla="*/ 43 h 384"/>
                <a:gd name="T40" fmla="*/ 281 w 383"/>
                <a:gd name="T41" fmla="*/ 21 h 384"/>
                <a:gd name="T42" fmla="*/ 246 w 383"/>
                <a:gd name="T43" fmla="*/ 7 h 384"/>
                <a:gd name="T44" fmla="*/ 210 w 383"/>
                <a:gd name="T45" fmla="*/ 0 h 384"/>
                <a:gd name="T46" fmla="*/ 173 w 383"/>
                <a:gd name="T47" fmla="*/ 0 h 384"/>
                <a:gd name="T48" fmla="*/ 137 w 383"/>
                <a:gd name="T49" fmla="*/ 7 h 384"/>
                <a:gd name="T50" fmla="*/ 101 w 383"/>
                <a:gd name="T51" fmla="*/ 21 h 384"/>
                <a:gd name="T52" fmla="*/ 69 w 383"/>
                <a:gd name="T53" fmla="*/ 43 h 384"/>
                <a:gd name="T54" fmla="*/ 55 w 383"/>
                <a:gd name="T55" fmla="*/ 56 h 384"/>
                <a:gd name="T56" fmla="*/ 42 w 383"/>
                <a:gd name="T57" fmla="*/ 70 h 384"/>
                <a:gd name="T58" fmla="*/ 20 w 383"/>
                <a:gd name="T59" fmla="*/ 103 h 384"/>
                <a:gd name="T60" fmla="*/ 7 w 383"/>
                <a:gd name="T61" fmla="*/ 138 h 384"/>
                <a:gd name="T62" fmla="*/ 0 w 383"/>
                <a:gd name="T63" fmla="*/ 174 h 384"/>
                <a:gd name="T64" fmla="*/ 0 w 383"/>
                <a:gd name="T65" fmla="*/ 211 h 384"/>
                <a:gd name="T66" fmla="*/ 7 w 383"/>
                <a:gd name="T67" fmla="*/ 247 h 384"/>
                <a:gd name="T68" fmla="*/ 21 w 383"/>
                <a:gd name="T69" fmla="*/ 282 h 384"/>
                <a:gd name="T70" fmla="*/ 42 w 383"/>
                <a:gd name="T71" fmla="*/ 314 h 384"/>
                <a:gd name="T72" fmla="*/ 55 w 383"/>
                <a:gd name="T73" fmla="*/ 32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3" h="384">
                  <a:moveTo>
                    <a:pt x="55" y="328"/>
                  </a:moveTo>
                  <a:lnTo>
                    <a:pt x="69" y="342"/>
                  </a:lnTo>
                  <a:lnTo>
                    <a:pt x="102" y="363"/>
                  </a:lnTo>
                  <a:lnTo>
                    <a:pt x="137" y="377"/>
                  </a:lnTo>
                  <a:lnTo>
                    <a:pt x="173" y="384"/>
                  </a:lnTo>
                  <a:lnTo>
                    <a:pt x="210" y="384"/>
                  </a:lnTo>
                  <a:lnTo>
                    <a:pt x="246" y="377"/>
                  </a:lnTo>
                  <a:lnTo>
                    <a:pt x="281" y="363"/>
                  </a:lnTo>
                  <a:lnTo>
                    <a:pt x="312" y="342"/>
                  </a:lnTo>
                  <a:lnTo>
                    <a:pt x="327" y="328"/>
                  </a:lnTo>
                  <a:lnTo>
                    <a:pt x="341" y="314"/>
                  </a:lnTo>
                  <a:lnTo>
                    <a:pt x="361" y="282"/>
                  </a:lnTo>
                  <a:lnTo>
                    <a:pt x="376" y="247"/>
                  </a:lnTo>
                  <a:lnTo>
                    <a:pt x="383" y="211"/>
                  </a:lnTo>
                  <a:lnTo>
                    <a:pt x="383" y="174"/>
                  </a:lnTo>
                  <a:lnTo>
                    <a:pt x="376" y="138"/>
                  </a:lnTo>
                  <a:lnTo>
                    <a:pt x="361" y="103"/>
                  </a:lnTo>
                  <a:lnTo>
                    <a:pt x="341" y="70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A80841CA-7290-49E9-AC2A-7C2FA428D9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5" cy="126"/>
            </a:xfrm>
            <a:custGeom>
              <a:avLst/>
              <a:gdLst>
                <a:gd name="T0" fmla="*/ 190 w 374"/>
                <a:gd name="T1" fmla="*/ 191 h 376"/>
                <a:gd name="T2" fmla="*/ 210 w 374"/>
                <a:gd name="T3" fmla="*/ 174 h 376"/>
                <a:gd name="T4" fmla="*/ 253 w 374"/>
                <a:gd name="T5" fmla="*/ 150 h 376"/>
                <a:gd name="T6" fmla="*/ 301 w 374"/>
                <a:gd name="T7" fmla="*/ 139 h 376"/>
                <a:gd name="T8" fmla="*/ 350 w 374"/>
                <a:gd name="T9" fmla="*/ 139 h 376"/>
                <a:gd name="T10" fmla="*/ 374 w 374"/>
                <a:gd name="T11" fmla="*/ 145 h 376"/>
                <a:gd name="T12" fmla="*/ 367 w 374"/>
                <a:gd name="T13" fmla="*/ 121 h 376"/>
                <a:gd name="T14" fmla="*/ 344 w 374"/>
                <a:gd name="T15" fmla="*/ 76 h 376"/>
                <a:gd name="T16" fmla="*/ 327 w 374"/>
                <a:gd name="T17" fmla="*/ 56 h 376"/>
                <a:gd name="T18" fmla="*/ 312 w 374"/>
                <a:gd name="T19" fmla="*/ 43 h 376"/>
                <a:gd name="T20" fmla="*/ 281 w 374"/>
                <a:gd name="T21" fmla="*/ 21 h 376"/>
                <a:gd name="T22" fmla="*/ 246 w 374"/>
                <a:gd name="T23" fmla="*/ 7 h 376"/>
                <a:gd name="T24" fmla="*/ 210 w 374"/>
                <a:gd name="T25" fmla="*/ 0 h 376"/>
                <a:gd name="T26" fmla="*/ 173 w 374"/>
                <a:gd name="T27" fmla="*/ 0 h 376"/>
                <a:gd name="T28" fmla="*/ 137 w 374"/>
                <a:gd name="T29" fmla="*/ 7 h 376"/>
                <a:gd name="T30" fmla="*/ 101 w 374"/>
                <a:gd name="T31" fmla="*/ 21 h 376"/>
                <a:gd name="T32" fmla="*/ 69 w 374"/>
                <a:gd name="T33" fmla="*/ 43 h 376"/>
                <a:gd name="T34" fmla="*/ 55 w 374"/>
                <a:gd name="T35" fmla="*/ 56 h 376"/>
                <a:gd name="T36" fmla="*/ 42 w 374"/>
                <a:gd name="T37" fmla="*/ 70 h 376"/>
                <a:gd name="T38" fmla="*/ 20 w 374"/>
                <a:gd name="T39" fmla="*/ 103 h 376"/>
                <a:gd name="T40" fmla="*/ 7 w 374"/>
                <a:gd name="T41" fmla="*/ 138 h 376"/>
                <a:gd name="T42" fmla="*/ 0 w 374"/>
                <a:gd name="T43" fmla="*/ 174 h 376"/>
                <a:gd name="T44" fmla="*/ 0 w 374"/>
                <a:gd name="T45" fmla="*/ 211 h 376"/>
                <a:gd name="T46" fmla="*/ 7 w 374"/>
                <a:gd name="T47" fmla="*/ 247 h 376"/>
                <a:gd name="T48" fmla="*/ 21 w 374"/>
                <a:gd name="T49" fmla="*/ 282 h 376"/>
                <a:gd name="T50" fmla="*/ 42 w 374"/>
                <a:gd name="T51" fmla="*/ 314 h 376"/>
                <a:gd name="T52" fmla="*/ 55 w 374"/>
                <a:gd name="T53" fmla="*/ 328 h 376"/>
                <a:gd name="T54" fmla="*/ 75 w 374"/>
                <a:gd name="T55" fmla="*/ 345 h 376"/>
                <a:gd name="T56" fmla="*/ 119 w 374"/>
                <a:gd name="T57" fmla="*/ 368 h 376"/>
                <a:gd name="T58" fmla="*/ 144 w 374"/>
                <a:gd name="T59" fmla="*/ 376 h 376"/>
                <a:gd name="T60" fmla="*/ 140 w 374"/>
                <a:gd name="T61" fmla="*/ 351 h 376"/>
                <a:gd name="T62" fmla="*/ 138 w 374"/>
                <a:gd name="T63" fmla="*/ 302 h 376"/>
                <a:gd name="T64" fmla="*/ 150 w 374"/>
                <a:gd name="T65" fmla="*/ 255 h 376"/>
                <a:gd name="T66" fmla="*/ 173 w 374"/>
                <a:gd name="T67" fmla="*/ 211 h 376"/>
                <a:gd name="T68" fmla="*/ 190 w 374"/>
                <a:gd name="T69" fmla="*/ 191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" h="376">
                  <a:moveTo>
                    <a:pt x="190" y="191"/>
                  </a:moveTo>
                  <a:lnTo>
                    <a:pt x="210" y="174"/>
                  </a:lnTo>
                  <a:lnTo>
                    <a:pt x="253" y="150"/>
                  </a:lnTo>
                  <a:lnTo>
                    <a:pt x="301" y="139"/>
                  </a:lnTo>
                  <a:lnTo>
                    <a:pt x="350" y="139"/>
                  </a:lnTo>
                  <a:lnTo>
                    <a:pt x="374" y="145"/>
                  </a:lnTo>
                  <a:lnTo>
                    <a:pt x="367" y="121"/>
                  </a:lnTo>
                  <a:lnTo>
                    <a:pt x="344" y="76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75" y="345"/>
                  </a:lnTo>
                  <a:lnTo>
                    <a:pt x="119" y="368"/>
                  </a:lnTo>
                  <a:lnTo>
                    <a:pt x="144" y="376"/>
                  </a:lnTo>
                  <a:lnTo>
                    <a:pt x="140" y="351"/>
                  </a:lnTo>
                  <a:lnTo>
                    <a:pt x="138" y="302"/>
                  </a:lnTo>
                  <a:lnTo>
                    <a:pt x="150" y="255"/>
                  </a:lnTo>
                  <a:lnTo>
                    <a:pt x="173" y="211"/>
                  </a:lnTo>
                  <a:lnTo>
                    <a:pt x="190" y="1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68E367A5-30C0-4AAB-8E8D-C6C69ECED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5" cy="125"/>
            </a:xfrm>
            <a:custGeom>
              <a:avLst/>
              <a:gdLst>
                <a:gd name="T0" fmla="*/ 190 w 375"/>
                <a:gd name="T1" fmla="*/ 190 h 374"/>
                <a:gd name="T2" fmla="*/ 211 w 375"/>
                <a:gd name="T3" fmla="*/ 172 h 374"/>
                <a:gd name="T4" fmla="*/ 254 w 375"/>
                <a:gd name="T5" fmla="*/ 149 h 374"/>
                <a:gd name="T6" fmla="*/ 301 w 375"/>
                <a:gd name="T7" fmla="*/ 138 h 374"/>
                <a:gd name="T8" fmla="*/ 350 w 375"/>
                <a:gd name="T9" fmla="*/ 138 h 374"/>
                <a:gd name="T10" fmla="*/ 375 w 375"/>
                <a:gd name="T11" fmla="*/ 144 h 374"/>
                <a:gd name="T12" fmla="*/ 368 w 375"/>
                <a:gd name="T13" fmla="*/ 119 h 374"/>
                <a:gd name="T14" fmla="*/ 345 w 375"/>
                <a:gd name="T15" fmla="*/ 74 h 374"/>
                <a:gd name="T16" fmla="*/ 327 w 375"/>
                <a:gd name="T17" fmla="*/ 54 h 374"/>
                <a:gd name="T18" fmla="*/ 313 w 375"/>
                <a:gd name="T19" fmla="*/ 41 h 374"/>
                <a:gd name="T20" fmla="*/ 281 w 375"/>
                <a:gd name="T21" fmla="*/ 20 h 374"/>
                <a:gd name="T22" fmla="*/ 247 w 375"/>
                <a:gd name="T23" fmla="*/ 5 h 374"/>
                <a:gd name="T24" fmla="*/ 211 w 375"/>
                <a:gd name="T25" fmla="*/ 0 h 374"/>
                <a:gd name="T26" fmla="*/ 173 w 375"/>
                <a:gd name="T27" fmla="*/ 0 h 374"/>
                <a:gd name="T28" fmla="*/ 136 w 375"/>
                <a:gd name="T29" fmla="*/ 5 h 374"/>
                <a:gd name="T30" fmla="*/ 101 w 375"/>
                <a:gd name="T31" fmla="*/ 20 h 374"/>
                <a:gd name="T32" fmla="*/ 70 w 375"/>
                <a:gd name="T33" fmla="*/ 41 h 374"/>
                <a:gd name="T34" fmla="*/ 55 w 375"/>
                <a:gd name="T35" fmla="*/ 54 h 374"/>
                <a:gd name="T36" fmla="*/ 42 w 375"/>
                <a:gd name="T37" fmla="*/ 69 h 374"/>
                <a:gd name="T38" fmla="*/ 21 w 375"/>
                <a:gd name="T39" fmla="*/ 102 h 374"/>
                <a:gd name="T40" fmla="*/ 8 w 375"/>
                <a:gd name="T41" fmla="*/ 136 h 374"/>
                <a:gd name="T42" fmla="*/ 0 w 375"/>
                <a:gd name="T43" fmla="*/ 172 h 374"/>
                <a:gd name="T44" fmla="*/ 0 w 375"/>
                <a:gd name="T45" fmla="*/ 210 h 374"/>
                <a:gd name="T46" fmla="*/ 8 w 375"/>
                <a:gd name="T47" fmla="*/ 246 h 374"/>
                <a:gd name="T48" fmla="*/ 22 w 375"/>
                <a:gd name="T49" fmla="*/ 280 h 374"/>
                <a:gd name="T50" fmla="*/ 42 w 375"/>
                <a:gd name="T51" fmla="*/ 312 h 374"/>
                <a:gd name="T52" fmla="*/ 55 w 375"/>
                <a:gd name="T53" fmla="*/ 326 h 374"/>
                <a:gd name="T54" fmla="*/ 75 w 375"/>
                <a:gd name="T55" fmla="*/ 345 h 374"/>
                <a:gd name="T56" fmla="*/ 120 w 375"/>
                <a:gd name="T57" fmla="*/ 367 h 374"/>
                <a:gd name="T58" fmla="*/ 144 w 375"/>
                <a:gd name="T59" fmla="*/ 374 h 374"/>
                <a:gd name="T60" fmla="*/ 140 w 375"/>
                <a:gd name="T61" fmla="*/ 349 h 374"/>
                <a:gd name="T62" fmla="*/ 139 w 375"/>
                <a:gd name="T63" fmla="*/ 302 h 374"/>
                <a:gd name="T64" fmla="*/ 150 w 375"/>
                <a:gd name="T65" fmla="*/ 254 h 374"/>
                <a:gd name="T66" fmla="*/ 173 w 375"/>
                <a:gd name="T67" fmla="*/ 210 h 374"/>
                <a:gd name="T68" fmla="*/ 190 w 375"/>
                <a:gd name="T69" fmla="*/ 19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5" h="374">
                  <a:moveTo>
                    <a:pt x="190" y="190"/>
                  </a:moveTo>
                  <a:lnTo>
                    <a:pt x="211" y="172"/>
                  </a:lnTo>
                  <a:lnTo>
                    <a:pt x="254" y="149"/>
                  </a:lnTo>
                  <a:lnTo>
                    <a:pt x="301" y="138"/>
                  </a:lnTo>
                  <a:lnTo>
                    <a:pt x="350" y="138"/>
                  </a:lnTo>
                  <a:lnTo>
                    <a:pt x="375" y="144"/>
                  </a:lnTo>
                  <a:lnTo>
                    <a:pt x="368" y="119"/>
                  </a:lnTo>
                  <a:lnTo>
                    <a:pt x="345" y="74"/>
                  </a:lnTo>
                  <a:lnTo>
                    <a:pt x="327" y="54"/>
                  </a:lnTo>
                  <a:lnTo>
                    <a:pt x="313" y="41"/>
                  </a:lnTo>
                  <a:lnTo>
                    <a:pt x="281" y="20"/>
                  </a:lnTo>
                  <a:lnTo>
                    <a:pt x="247" y="5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6" y="5"/>
                  </a:lnTo>
                  <a:lnTo>
                    <a:pt x="101" y="20"/>
                  </a:lnTo>
                  <a:lnTo>
                    <a:pt x="70" y="41"/>
                  </a:lnTo>
                  <a:lnTo>
                    <a:pt x="55" y="54"/>
                  </a:lnTo>
                  <a:lnTo>
                    <a:pt x="42" y="69"/>
                  </a:lnTo>
                  <a:lnTo>
                    <a:pt x="21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10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5" y="326"/>
                  </a:lnTo>
                  <a:lnTo>
                    <a:pt x="75" y="345"/>
                  </a:lnTo>
                  <a:lnTo>
                    <a:pt x="120" y="367"/>
                  </a:lnTo>
                  <a:lnTo>
                    <a:pt x="144" y="374"/>
                  </a:lnTo>
                  <a:lnTo>
                    <a:pt x="140" y="349"/>
                  </a:lnTo>
                  <a:lnTo>
                    <a:pt x="139" y="302"/>
                  </a:lnTo>
                  <a:lnTo>
                    <a:pt x="150" y="254"/>
                  </a:lnTo>
                  <a:lnTo>
                    <a:pt x="173" y="210"/>
                  </a:lnTo>
                  <a:lnTo>
                    <a:pt x="190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D1FBDFB1-C292-48A4-94A4-7CF2CB13F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4" cy="125"/>
            </a:xfrm>
            <a:custGeom>
              <a:avLst/>
              <a:gdLst>
                <a:gd name="T0" fmla="*/ 190 w 374"/>
                <a:gd name="T1" fmla="*/ 190 h 374"/>
                <a:gd name="T2" fmla="*/ 210 w 374"/>
                <a:gd name="T3" fmla="*/ 173 h 374"/>
                <a:gd name="T4" fmla="*/ 253 w 374"/>
                <a:gd name="T5" fmla="*/ 150 h 374"/>
                <a:gd name="T6" fmla="*/ 301 w 374"/>
                <a:gd name="T7" fmla="*/ 138 h 374"/>
                <a:gd name="T8" fmla="*/ 350 w 374"/>
                <a:gd name="T9" fmla="*/ 138 h 374"/>
                <a:gd name="T10" fmla="*/ 374 w 374"/>
                <a:gd name="T11" fmla="*/ 144 h 374"/>
                <a:gd name="T12" fmla="*/ 367 w 374"/>
                <a:gd name="T13" fmla="*/ 119 h 374"/>
                <a:gd name="T14" fmla="*/ 344 w 374"/>
                <a:gd name="T15" fmla="*/ 75 h 374"/>
                <a:gd name="T16" fmla="*/ 327 w 374"/>
                <a:gd name="T17" fmla="*/ 55 h 374"/>
                <a:gd name="T18" fmla="*/ 312 w 374"/>
                <a:gd name="T19" fmla="*/ 42 h 374"/>
                <a:gd name="T20" fmla="*/ 281 w 374"/>
                <a:gd name="T21" fmla="*/ 20 h 374"/>
                <a:gd name="T22" fmla="*/ 246 w 374"/>
                <a:gd name="T23" fmla="*/ 6 h 374"/>
                <a:gd name="T24" fmla="*/ 210 w 374"/>
                <a:gd name="T25" fmla="*/ 0 h 374"/>
                <a:gd name="T26" fmla="*/ 173 w 374"/>
                <a:gd name="T27" fmla="*/ 0 h 374"/>
                <a:gd name="T28" fmla="*/ 135 w 374"/>
                <a:gd name="T29" fmla="*/ 6 h 374"/>
                <a:gd name="T30" fmla="*/ 101 w 374"/>
                <a:gd name="T31" fmla="*/ 20 h 374"/>
                <a:gd name="T32" fmla="*/ 69 w 374"/>
                <a:gd name="T33" fmla="*/ 42 h 374"/>
                <a:gd name="T34" fmla="*/ 55 w 374"/>
                <a:gd name="T35" fmla="*/ 55 h 374"/>
                <a:gd name="T36" fmla="*/ 42 w 374"/>
                <a:gd name="T37" fmla="*/ 69 h 374"/>
                <a:gd name="T38" fmla="*/ 20 w 374"/>
                <a:gd name="T39" fmla="*/ 102 h 374"/>
                <a:gd name="T40" fmla="*/ 7 w 374"/>
                <a:gd name="T41" fmla="*/ 137 h 374"/>
                <a:gd name="T42" fmla="*/ 0 w 374"/>
                <a:gd name="T43" fmla="*/ 173 h 374"/>
                <a:gd name="T44" fmla="*/ 0 w 374"/>
                <a:gd name="T45" fmla="*/ 210 h 374"/>
                <a:gd name="T46" fmla="*/ 7 w 374"/>
                <a:gd name="T47" fmla="*/ 246 h 374"/>
                <a:gd name="T48" fmla="*/ 22 w 374"/>
                <a:gd name="T49" fmla="*/ 281 h 374"/>
                <a:gd name="T50" fmla="*/ 42 w 374"/>
                <a:gd name="T51" fmla="*/ 312 h 374"/>
                <a:gd name="T52" fmla="*/ 55 w 374"/>
                <a:gd name="T53" fmla="*/ 328 h 374"/>
                <a:gd name="T54" fmla="*/ 75 w 374"/>
                <a:gd name="T55" fmla="*/ 345 h 374"/>
                <a:gd name="T56" fmla="*/ 119 w 374"/>
                <a:gd name="T57" fmla="*/ 367 h 374"/>
                <a:gd name="T58" fmla="*/ 144 w 374"/>
                <a:gd name="T59" fmla="*/ 374 h 374"/>
                <a:gd name="T60" fmla="*/ 140 w 374"/>
                <a:gd name="T61" fmla="*/ 350 h 374"/>
                <a:gd name="T62" fmla="*/ 138 w 374"/>
                <a:gd name="T63" fmla="*/ 302 h 374"/>
                <a:gd name="T64" fmla="*/ 150 w 374"/>
                <a:gd name="T65" fmla="*/ 255 h 374"/>
                <a:gd name="T66" fmla="*/ 173 w 374"/>
                <a:gd name="T67" fmla="*/ 210 h 374"/>
                <a:gd name="T68" fmla="*/ 190 w 374"/>
                <a:gd name="T69" fmla="*/ 19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" h="374">
                  <a:moveTo>
                    <a:pt x="190" y="190"/>
                  </a:moveTo>
                  <a:lnTo>
                    <a:pt x="210" y="173"/>
                  </a:lnTo>
                  <a:lnTo>
                    <a:pt x="253" y="150"/>
                  </a:lnTo>
                  <a:lnTo>
                    <a:pt x="301" y="138"/>
                  </a:lnTo>
                  <a:lnTo>
                    <a:pt x="350" y="138"/>
                  </a:lnTo>
                  <a:lnTo>
                    <a:pt x="374" y="144"/>
                  </a:lnTo>
                  <a:lnTo>
                    <a:pt x="367" y="119"/>
                  </a:lnTo>
                  <a:lnTo>
                    <a:pt x="344" y="75"/>
                  </a:lnTo>
                  <a:lnTo>
                    <a:pt x="327" y="55"/>
                  </a:lnTo>
                  <a:lnTo>
                    <a:pt x="312" y="42"/>
                  </a:lnTo>
                  <a:lnTo>
                    <a:pt x="281" y="20"/>
                  </a:lnTo>
                  <a:lnTo>
                    <a:pt x="246" y="6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5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0" y="102"/>
                  </a:lnTo>
                  <a:lnTo>
                    <a:pt x="7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7" y="246"/>
                  </a:lnTo>
                  <a:lnTo>
                    <a:pt x="22" y="281"/>
                  </a:lnTo>
                  <a:lnTo>
                    <a:pt x="42" y="312"/>
                  </a:lnTo>
                  <a:lnTo>
                    <a:pt x="55" y="328"/>
                  </a:lnTo>
                  <a:lnTo>
                    <a:pt x="75" y="345"/>
                  </a:lnTo>
                  <a:lnTo>
                    <a:pt x="119" y="367"/>
                  </a:lnTo>
                  <a:lnTo>
                    <a:pt x="144" y="374"/>
                  </a:lnTo>
                  <a:lnTo>
                    <a:pt x="140" y="350"/>
                  </a:lnTo>
                  <a:lnTo>
                    <a:pt x="138" y="302"/>
                  </a:lnTo>
                  <a:lnTo>
                    <a:pt x="150" y="255"/>
                  </a:lnTo>
                  <a:lnTo>
                    <a:pt x="173" y="210"/>
                  </a:lnTo>
                  <a:lnTo>
                    <a:pt x="190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522DAC8D-22DD-41F7-9EA1-4BA932500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8" cy="128"/>
            </a:xfrm>
            <a:custGeom>
              <a:avLst/>
              <a:gdLst>
                <a:gd name="T0" fmla="*/ 55 w 383"/>
                <a:gd name="T1" fmla="*/ 56 h 384"/>
                <a:gd name="T2" fmla="*/ 42 w 383"/>
                <a:gd name="T3" fmla="*/ 70 h 384"/>
                <a:gd name="T4" fmla="*/ 20 w 383"/>
                <a:gd name="T5" fmla="*/ 103 h 384"/>
                <a:gd name="T6" fmla="*/ 7 w 383"/>
                <a:gd name="T7" fmla="*/ 138 h 384"/>
                <a:gd name="T8" fmla="*/ 0 w 383"/>
                <a:gd name="T9" fmla="*/ 174 h 384"/>
                <a:gd name="T10" fmla="*/ 0 w 383"/>
                <a:gd name="T11" fmla="*/ 211 h 384"/>
                <a:gd name="T12" fmla="*/ 7 w 383"/>
                <a:gd name="T13" fmla="*/ 247 h 384"/>
                <a:gd name="T14" fmla="*/ 21 w 383"/>
                <a:gd name="T15" fmla="*/ 282 h 384"/>
                <a:gd name="T16" fmla="*/ 42 w 383"/>
                <a:gd name="T17" fmla="*/ 314 h 384"/>
                <a:gd name="T18" fmla="*/ 55 w 383"/>
                <a:gd name="T19" fmla="*/ 328 h 384"/>
                <a:gd name="T20" fmla="*/ 69 w 383"/>
                <a:gd name="T21" fmla="*/ 342 h 384"/>
                <a:gd name="T22" fmla="*/ 102 w 383"/>
                <a:gd name="T23" fmla="*/ 363 h 384"/>
                <a:gd name="T24" fmla="*/ 137 w 383"/>
                <a:gd name="T25" fmla="*/ 377 h 384"/>
                <a:gd name="T26" fmla="*/ 173 w 383"/>
                <a:gd name="T27" fmla="*/ 384 h 384"/>
                <a:gd name="T28" fmla="*/ 210 w 383"/>
                <a:gd name="T29" fmla="*/ 384 h 384"/>
                <a:gd name="T30" fmla="*/ 246 w 383"/>
                <a:gd name="T31" fmla="*/ 377 h 384"/>
                <a:gd name="T32" fmla="*/ 281 w 383"/>
                <a:gd name="T33" fmla="*/ 363 h 384"/>
                <a:gd name="T34" fmla="*/ 312 w 383"/>
                <a:gd name="T35" fmla="*/ 342 h 384"/>
                <a:gd name="T36" fmla="*/ 327 w 383"/>
                <a:gd name="T37" fmla="*/ 328 h 384"/>
                <a:gd name="T38" fmla="*/ 341 w 383"/>
                <a:gd name="T39" fmla="*/ 314 h 384"/>
                <a:gd name="T40" fmla="*/ 361 w 383"/>
                <a:gd name="T41" fmla="*/ 282 h 384"/>
                <a:gd name="T42" fmla="*/ 376 w 383"/>
                <a:gd name="T43" fmla="*/ 247 h 384"/>
                <a:gd name="T44" fmla="*/ 383 w 383"/>
                <a:gd name="T45" fmla="*/ 211 h 384"/>
                <a:gd name="T46" fmla="*/ 383 w 383"/>
                <a:gd name="T47" fmla="*/ 174 h 384"/>
                <a:gd name="T48" fmla="*/ 376 w 383"/>
                <a:gd name="T49" fmla="*/ 138 h 384"/>
                <a:gd name="T50" fmla="*/ 361 w 383"/>
                <a:gd name="T51" fmla="*/ 103 h 384"/>
                <a:gd name="T52" fmla="*/ 341 w 383"/>
                <a:gd name="T53" fmla="*/ 70 h 384"/>
                <a:gd name="T54" fmla="*/ 327 w 383"/>
                <a:gd name="T55" fmla="*/ 56 h 384"/>
                <a:gd name="T56" fmla="*/ 312 w 383"/>
                <a:gd name="T57" fmla="*/ 43 h 384"/>
                <a:gd name="T58" fmla="*/ 281 w 383"/>
                <a:gd name="T59" fmla="*/ 21 h 384"/>
                <a:gd name="T60" fmla="*/ 246 w 383"/>
                <a:gd name="T61" fmla="*/ 7 h 384"/>
                <a:gd name="T62" fmla="*/ 210 w 383"/>
                <a:gd name="T63" fmla="*/ 0 h 384"/>
                <a:gd name="T64" fmla="*/ 173 w 383"/>
                <a:gd name="T65" fmla="*/ 0 h 384"/>
                <a:gd name="T66" fmla="*/ 137 w 383"/>
                <a:gd name="T67" fmla="*/ 7 h 384"/>
                <a:gd name="T68" fmla="*/ 101 w 383"/>
                <a:gd name="T69" fmla="*/ 21 h 384"/>
                <a:gd name="T70" fmla="*/ 69 w 383"/>
                <a:gd name="T71" fmla="*/ 43 h 384"/>
                <a:gd name="T72" fmla="*/ 55 w 383"/>
                <a:gd name="T73" fmla="*/ 56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3" h="384">
                  <a:moveTo>
                    <a:pt x="55" y="56"/>
                  </a:move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69" y="342"/>
                  </a:lnTo>
                  <a:lnTo>
                    <a:pt x="102" y="363"/>
                  </a:lnTo>
                  <a:lnTo>
                    <a:pt x="137" y="377"/>
                  </a:lnTo>
                  <a:lnTo>
                    <a:pt x="173" y="384"/>
                  </a:lnTo>
                  <a:lnTo>
                    <a:pt x="210" y="384"/>
                  </a:lnTo>
                  <a:lnTo>
                    <a:pt x="246" y="377"/>
                  </a:lnTo>
                  <a:lnTo>
                    <a:pt x="281" y="363"/>
                  </a:lnTo>
                  <a:lnTo>
                    <a:pt x="312" y="342"/>
                  </a:lnTo>
                  <a:lnTo>
                    <a:pt x="327" y="328"/>
                  </a:lnTo>
                  <a:lnTo>
                    <a:pt x="341" y="314"/>
                  </a:lnTo>
                  <a:lnTo>
                    <a:pt x="361" y="282"/>
                  </a:lnTo>
                  <a:lnTo>
                    <a:pt x="376" y="247"/>
                  </a:lnTo>
                  <a:lnTo>
                    <a:pt x="383" y="211"/>
                  </a:lnTo>
                  <a:lnTo>
                    <a:pt x="383" y="174"/>
                  </a:lnTo>
                  <a:lnTo>
                    <a:pt x="376" y="138"/>
                  </a:lnTo>
                  <a:lnTo>
                    <a:pt x="361" y="103"/>
                  </a:lnTo>
                  <a:lnTo>
                    <a:pt x="341" y="70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B205186E-751F-40B2-BF4A-916F48735E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258"/>
              <a:ext cx="1637" cy="1583"/>
            </a:xfrm>
            <a:custGeom>
              <a:avLst/>
              <a:gdLst>
                <a:gd name="T0" fmla="*/ 4719 w 4909"/>
                <a:gd name="T1" fmla="*/ 1247 h 4749"/>
                <a:gd name="T2" fmla="*/ 4691 w 4909"/>
                <a:gd name="T3" fmla="*/ 1221 h 4749"/>
                <a:gd name="T4" fmla="*/ 4624 w 4909"/>
                <a:gd name="T5" fmla="*/ 1181 h 4749"/>
                <a:gd name="T6" fmla="*/ 4549 w 4909"/>
                <a:gd name="T7" fmla="*/ 1154 h 4749"/>
                <a:gd name="T8" fmla="*/ 4469 w 4909"/>
                <a:gd name="T9" fmla="*/ 1139 h 4749"/>
                <a:gd name="T10" fmla="*/ 4388 w 4909"/>
                <a:gd name="T11" fmla="*/ 1139 h 4749"/>
                <a:gd name="T12" fmla="*/ 4308 w 4909"/>
                <a:gd name="T13" fmla="*/ 1154 h 4749"/>
                <a:gd name="T14" fmla="*/ 4234 w 4909"/>
                <a:gd name="T15" fmla="*/ 1181 h 4749"/>
                <a:gd name="T16" fmla="*/ 4168 w 4909"/>
                <a:gd name="T17" fmla="*/ 1221 h 4749"/>
                <a:gd name="T18" fmla="*/ 4139 w 4909"/>
                <a:gd name="T19" fmla="*/ 1247 h 4749"/>
                <a:gd name="T20" fmla="*/ 4138 w 4909"/>
                <a:gd name="T21" fmla="*/ 1265 h 4749"/>
                <a:gd name="T22" fmla="*/ 4087 w 4909"/>
                <a:gd name="T23" fmla="*/ 1403 h 4749"/>
                <a:gd name="T24" fmla="*/ 4012 w 4909"/>
                <a:gd name="T25" fmla="*/ 1556 h 4749"/>
                <a:gd name="T26" fmla="*/ 3890 w 4909"/>
                <a:gd name="T27" fmla="*/ 1763 h 4749"/>
                <a:gd name="T28" fmla="*/ 3706 w 4909"/>
                <a:gd name="T29" fmla="*/ 2025 h 4749"/>
                <a:gd name="T30" fmla="*/ 3450 w 4909"/>
                <a:gd name="T31" fmla="*/ 2345 h 4749"/>
                <a:gd name="T32" fmla="*/ 3201 w 4909"/>
                <a:gd name="T33" fmla="*/ 2622 h 4749"/>
                <a:gd name="T34" fmla="*/ 3008 w 4909"/>
                <a:gd name="T35" fmla="*/ 2826 h 4749"/>
                <a:gd name="T36" fmla="*/ 2901 w 4909"/>
                <a:gd name="T37" fmla="*/ 2934 h 4749"/>
                <a:gd name="T38" fmla="*/ 2687 w 4909"/>
                <a:gd name="T39" fmla="*/ 3145 h 4749"/>
                <a:gd name="T40" fmla="*/ 2288 w 4909"/>
                <a:gd name="T41" fmla="*/ 3522 h 4749"/>
                <a:gd name="T42" fmla="*/ 1932 w 4909"/>
                <a:gd name="T43" fmla="*/ 3839 h 4749"/>
                <a:gd name="T44" fmla="*/ 1623 w 4909"/>
                <a:gd name="T45" fmla="*/ 4101 h 4749"/>
                <a:gd name="T46" fmla="*/ 1251 w 4909"/>
                <a:gd name="T47" fmla="*/ 4396 h 4749"/>
                <a:gd name="T48" fmla="*/ 975 w 4909"/>
                <a:gd name="T49" fmla="*/ 4597 h 4749"/>
                <a:gd name="T50" fmla="*/ 949 w 4909"/>
                <a:gd name="T51" fmla="*/ 4612 h 4749"/>
                <a:gd name="T52" fmla="*/ 815 w 4909"/>
                <a:gd name="T53" fmla="*/ 4749 h 4749"/>
                <a:gd name="T54" fmla="*/ 0 w 4909"/>
                <a:gd name="T55" fmla="*/ 3936 h 4749"/>
                <a:gd name="T56" fmla="*/ 135 w 4909"/>
                <a:gd name="T57" fmla="*/ 3799 h 4749"/>
                <a:gd name="T58" fmla="*/ 3703 w 4909"/>
                <a:gd name="T59" fmla="*/ 232 h 4749"/>
                <a:gd name="T60" fmla="*/ 3738 w 4909"/>
                <a:gd name="T61" fmla="*/ 199 h 4749"/>
                <a:gd name="T62" fmla="*/ 3807 w 4909"/>
                <a:gd name="T63" fmla="*/ 142 h 4749"/>
                <a:gd name="T64" fmla="*/ 3876 w 4909"/>
                <a:gd name="T65" fmla="*/ 94 h 4749"/>
                <a:gd name="T66" fmla="*/ 3945 w 4909"/>
                <a:gd name="T67" fmla="*/ 58 h 4749"/>
                <a:gd name="T68" fmla="*/ 4014 w 4909"/>
                <a:gd name="T69" fmla="*/ 31 h 4749"/>
                <a:gd name="T70" fmla="*/ 4083 w 4909"/>
                <a:gd name="T71" fmla="*/ 12 h 4749"/>
                <a:gd name="T72" fmla="*/ 4151 w 4909"/>
                <a:gd name="T73" fmla="*/ 2 h 4749"/>
                <a:gd name="T74" fmla="*/ 4217 w 4909"/>
                <a:gd name="T75" fmla="*/ 0 h 4749"/>
                <a:gd name="T76" fmla="*/ 4283 w 4909"/>
                <a:gd name="T77" fmla="*/ 6 h 4749"/>
                <a:gd name="T78" fmla="*/ 4347 w 4909"/>
                <a:gd name="T79" fmla="*/ 19 h 4749"/>
                <a:gd name="T80" fmla="*/ 4439 w 4909"/>
                <a:gd name="T81" fmla="*/ 51 h 4749"/>
                <a:gd name="T82" fmla="*/ 4552 w 4909"/>
                <a:gd name="T83" fmla="*/ 116 h 4749"/>
                <a:gd name="T84" fmla="*/ 4655 w 4909"/>
                <a:gd name="T85" fmla="*/ 201 h 4749"/>
                <a:gd name="T86" fmla="*/ 4744 w 4909"/>
                <a:gd name="T87" fmla="*/ 303 h 4749"/>
                <a:gd name="T88" fmla="*/ 4816 w 4909"/>
                <a:gd name="T89" fmla="*/ 418 h 4749"/>
                <a:gd name="T90" fmla="*/ 4869 w 4909"/>
                <a:gd name="T91" fmla="*/ 543 h 4749"/>
                <a:gd name="T92" fmla="*/ 4901 w 4909"/>
                <a:gd name="T93" fmla="*/ 676 h 4749"/>
                <a:gd name="T94" fmla="*/ 4909 w 4909"/>
                <a:gd name="T95" fmla="*/ 810 h 4749"/>
                <a:gd name="T96" fmla="*/ 4898 w 4909"/>
                <a:gd name="T97" fmla="*/ 910 h 4749"/>
                <a:gd name="T98" fmla="*/ 4882 w 4909"/>
                <a:gd name="T99" fmla="*/ 975 h 4749"/>
                <a:gd name="T100" fmla="*/ 4859 w 4909"/>
                <a:gd name="T101" fmla="*/ 1040 h 4749"/>
                <a:gd name="T102" fmla="*/ 4829 w 4909"/>
                <a:gd name="T103" fmla="*/ 1102 h 4749"/>
                <a:gd name="T104" fmla="*/ 4791 w 4909"/>
                <a:gd name="T105" fmla="*/ 1162 h 4749"/>
                <a:gd name="T106" fmla="*/ 4745 w 4909"/>
                <a:gd name="T107" fmla="*/ 1220 h 4749"/>
                <a:gd name="T108" fmla="*/ 4719 w 4909"/>
                <a:gd name="T109" fmla="*/ 1247 h 4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909" h="4749">
                  <a:moveTo>
                    <a:pt x="4719" y="1247"/>
                  </a:moveTo>
                  <a:lnTo>
                    <a:pt x="4691" y="1221"/>
                  </a:lnTo>
                  <a:lnTo>
                    <a:pt x="4624" y="1181"/>
                  </a:lnTo>
                  <a:lnTo>
                    <a:pt x="4549" y="1154"/>
                  </a:lnTo>
                  <a:lnTo>
                    <a:pt x="4469" y="1139"/>
                  </a:lnTo>
                  <a:lnTo>
                    <a:pt x="4388" y="1139"/>
                  </a:lnTo>
                  <a:lnTo>
                    <a:pt x="4308" y="1154"/>
                  </a:lnTo>
                  <a:lnTo>
                    <a:pt x="4234" y="1181"/>
                  </a:lnTo>
                  <a:lnTo>
                    <a:pt x="4168" y="1221"/>
                  </a:lnTo>
                  <a:lnTo>
                    <a:pt x="4139" y="1247"/>
                  </a:lnTo>
                  <a:lnTo>
                    <a:pt x="4138" y="1265"/>
                  </a:lnTo>
                  <a:lnTo>
                    <a:pt x="4087" y="1403"/>
                  </a:lnTo>
                  <a:lnTo>
                    <a:pt x="4012" y="1556"/>
                  </a:lnTo>
                  <a:lnTo>
                    <a:pt x="3890" y="1763"/>
                  </a:lnTo>
                  <a:lnTo>
                    <a:pt x="3706" y="2025"/>
                  </a:lnTo>
                  <a:lnTo>
                    <a:pt x="3450" y="2345"/>
                  </a:lnTo>
                  <a:lnTo>
                    <a:pt x="3201" y="2622"/>
                  </a:lnTo>
                  <a:lnTo>
                    <a:pt x="3008" y="2826"/>
                  </a:lnTo>
                  <a:lnTo>
                    <a:pt x="2901" y="2934"/>
                  </a:lnTo>
                  <a:lnTo>
                    <a:pt x="2687" y="3145"/>
                  </a:lnTo>
                  <a:lnTo>
                    <a:pt x="2288" y="3522"/>
                  </a:lnTo>
                  <a:lnTo>
                    <a:pt x="1932" y="3839"/>
                  </a:lnTo>
                  <a:lnTo>
                    <a:pt x="1623" y="4101"/>
                  </a:lnTo>
                  <a:lnTo>
                    <a:pt x="1251" y="4396"/>
                  </a:lnTo>
                  <a:lnTo>
                    <a:pt x="975" y="4597"/>
                  </a:lnTo>
                  <a:lnTo>
                    <a:pt x="949" y="4612"/>
                  </a:lnTo>
                  <a:lnTo>
                    <a:pt x="815" y="4749"/>
                  </a:lnTo>
                  <a:lnTo>
                    <a:pt x="0" y="3936"/>
                  </a:lnTo>
                  <a:lnTo>
                    <a:pt x="135" y="3799"/>
                  </a:lnTo>
                  <a:lnTo>
                    <a:pt x="3703" y="232"/>
                  </a:lnTo>
                  <a:lnTo>
                    <a:pt x="3738" y="199"/>
                  </a:lnTo>
                  <a:lnTo>
                    <a:pt x="3807" y="142"/>
                  </a:lnTo>
                  <a:lnTo>
                    <a:pt x="3876" y="94"/>
                  </a:lnTo>
                  <a:lnTo>
                    <a:pt x="3945" y="58"/>
                  </a:lnTo>
                  <a:lnTo>
                    <a:pt x="4014" y="31"/>
                  </a:lnTo>
                  <a:lnTo>
                    <a:pt x="4083" y="12"/>
                  </a:lnTo>
                  <a:lnTo>
                    <a:pt x="4151" y="2"/>
                  </a:lnTo>
                  <a:lnTo>
                    <a:pt x="4217" y="0"/>
                  </a:lnTo>
                  <a:lnTo>
                    <a:pt x="4283" y="6"/>
                  </a:lnTo>
                  <a:lnTo>
                    <a:pt x="4347" y="19"/>
                  </a:lnTo>
                  <a:lnTo>
                    <a:pt x="4439" y="51"/>
                  </a:lnTo>
                  <a:lnTo>
                    <a:pt x="4552" y="116"/>
                  </a:lnTo>
                  <a:lnTo>
                    <a:pt x="4655" y="201"/>
                  </a:lnTo>
                  <a:lnTo>
                    <a:pt x="4744" y="303"/>
                  </a:lnTo>
                  <a:lnTo>
                    <a:pt x="4816" y="418"/>
                  </a:lnTo>
                  <a:lnTo>
                    <a:pt x="4869" y="543"/>
                  </a:lnTo>
                  <a:lnTo>
                    <a:pt x="4901" y="676"/>
                  </a:lnTo>
                  <a:lnTo>
                    <a:pt x="4909" y="810"/>
                  </a:lnTo>
                  <a:lnTo>
                    <a:pt x="4898" y="910"/>
                  </a:lnTo>
                  <a:lnTo>
                    <a:pt x="4882" y="975"/>
                  </a:lnTo>
                  <a:lnTo>
                    <a:pt x="4859" y="1040"/>
                  </a:lnTo>
                  <a:lnTo>
                    <a:pt x="4829" y="1102"/>
                  </a:lnTo>
                  <a:lnTo>
                    <a:pt x="4791" y="1162"/>
                  </a:lnTo>
                  <a:lnTo>
                    <a:pt x="4745" y="1220"/>
                  </a:lnTo>
                  <a:lnTo>
                    <a:pt x="4719" y="12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C585FBC7-C70D-42A7-B25E-F4DAC4260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8" cy="127"/>
            </a:xfrm>
            <a:custGeom>
              <a:avLst/>
              <a:gdLst>
                <a:gd name="T0" fmla="*/ 329 w 385"/>
                <a:gd name="T1" fmla="*/ 326 h 381"/>
                <a:gd name="T2" fmla="*/ 342 w 385"/>
                <a:gd name="T3" fmla="*/ 312 h 381"/>
                <a:gd name="T4" fmla="*/ 363 w 385"/>
                <a:gd name="T5" fmla="*/ 280 h 381"/>
                <a:gd name="T6" fmla="*/ 378 w 385"/>
                <a:gd name="T7" fmla="*/ 246 h 381"/>
                <a:gd name="T8" fmla="*/ 385 w 385"/>
                <a:gd name="T9" fmla="*/ 210 h 381"/>
                <a:gd name="T10" fmla="*/ 385 w 385"/>
                <a:gd name="T11" fmla="*/ 172 h 381"/>
                <a:gd name="T12" fmla="*/ 378 w 385"/>
                <a:gd name="T13" fmla="*/ 136 h 381"/>
                <a:gd name="T14" fmla="*/ 363 w 385"/>
                <a:gd name="T15" fmla="*/ 102 h 381"/>
                <a:gd name="T16" fmla="*/ 342 w 385"/>
                <a:gd name="T17" fmla="*/ 70 h 381"/>
                <a:gd name="T18" fmla="*/ 329 w 385"/>
                <a:gd name="T19" fmla="*/ 56 h 381"/>
                <a:gd name="T20" fmla="*/ 314 w 385"/>
                <a:gd name="T21" fmla="*/ 41 h 381"/>
                <a:gd name="T22" fmla="*/ 281 w 385"/>
                <a:gd name="T23" fmla="*/ 21 h 381"/>
                <a:gd name="T24" fmla="*/ 247 w 385"/>
                <a:gd name="T25" fmla="*/ 7 h 381"/>
                <a:gd name="T26" fmla="*/ 211 w 385"/>
                <a:gd name="T27" fmla="*/ 0 h 381"/>
                <a:gd name="T28" fmla="*/ 173 w 385"/>
                <a:gd name="T29" fmla="*/ 0 h 381"/>
                <a:gd name="T30" fmla="*/ 137 w 385"/>
                <a:gd name="T31" fmla="*/ 7 h 381"/>
                <a:gd name="T32" fmla="*/ 103 w 385"/>
                <a:gd name="T33" fmla="*/ 21 h 381"/>
                <a:gd name="T34" fmla="*/ 71 w 385"/>
                <a:gd name="T35" fmla="*/ 41 h 381"/>
                <a:gd name="T36" fmla="*/ 57 w 385"/>
                <a:gd name="T37" fmla="*/ 56 h 381"/>
                <a:gd name="T38" fmla="*/ 42 w 385"/>
                <a:gd name="T39" fmla="*/ 70 h 381"/>
                <a:gd name="T40" fmla="*/ 22 w 385"/>
                <a:gd name="T41" fmla="*/ 102 h 381"/>
                <a:gd name="T42" fmla="*/ 8 w 385"/>
                <a:gd name="T43" fmla="*/ 136 h 381"/>
                <a:gd name="T44" fmla="*/ 0 w 385"/>
                <a:gd name="T45" fmla="*/ 172 h 381"/>
                <a:gd name="T46" fmla="*/ 0 w 385"/>
                <a:gd name="T47" fmla="*/ 208 h 381"/>
                <a:gd name="T48" fmla="*/ 8 w 385"/>
                <a:gd name="T49" fmla="*/ 246 h 381"/>
                <a:gd name="T50" fmla="*/ 22 w 385"/>
                <a:gd name="T51" fmla="*/ 280 h 381"/>
                <a:gd name="T52" fmla="*/ 42 w 385"/>
                <a:gd name="T53" fmla="*/ 312 h 381"/>
                <a:gd name="T54" fmla="*/ 57 w 385"/>
                <a:gd name="T55" fmla="*/ 326 h 381"/>
                <a:gd name="T56" fmla="*/ 71 w 385"/>
                <a:gd name="T57" fmla="*/ 339 h 381"/>
                <a:gd name="T58" fmla="*/ 103 w 385"/>
                <a:gd name="T59" fmla="*/ 361 h 381"/>
                <a:gd name="T60" fmla="*/ 137 w 385"/>
                <a:gd name="T61" fmla="*/ 374 h 381"/>
                <a:gd name="T62" fmla="*/ 173 w 385"/>
                <a:gd name="T63" fmla="*/ 381 h 381"/>
                <a:gd name="T64" fmla="*/ 211 w 385"/>
                <a:gd name="T65" fmla="*/ 381 h 381"/>
                <a:gd name="T66" fmla="*/ 247 w 385"/>
                <a:gd name="T67" fmla="*/ 375 h 381"/>
                <a:gd name="T68" fmla="*/ 281 w 385"/>
                <a:gd name="T69" fmla="*/ 361 h 381"/>
                <a:gd name="T70" fmla="*/ 314 w 385"/>
                <a:gd name="T71" fmla="*/ 339 h 381"/>
                <a:gd name="T72" fmla="*/ 329 w 385"/>
                <a:gd name="T73" fmla="*/ 32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5" h="381">
                  <a:moveTo>
                    <a:pt x="329" y="326"/>
                  </a:moveTo>
                  <a:lnTo>
                    <a:pt x="342" y="312"/>
                  </a:lnTo>
                  <a:lnTo>
                    <a:pt x="363" y="280"/>
                  </a:lnTo>
                  <a:lnTo>
                    <a:pt x="378" y="246"/>
                  </a:lnTo>
                  <a:lnTo>
                    <a:pt x="385" y="210"/>
                  </a:lnTo>
                  <a:lnTo>
                    <a:pt x="385" y="172"/>
                  </a:lnTo>
                  <a:lnTo>
                    <a:pt x="378" y="136"/>
                  </a:lnTo>
                  <a:lnTo>
                    <a:pt x="363" y="102"/>
                  </a:lnTo>
                  <a:lnTo>
                    <a:pt x="342" y="70"/>
                  </a:lnTo>
                  <a:lnTo>
                    <a:pt x="329" y="56"/>
                  </a:lnTo>
                  <a:lnTo>
                    <a:pt x="314" y="41"/>
                  </a:lnTo>
                  <a:lnTo>
                    <a:pt x="281" y="21"/>
                  </a:lnTo>
                  <a:lnTo>
                    <a:pt x="247" y="7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3" y="21"/>
                  </a:lnTo>
                  <a:lnTo>
                    <a:pt x="71" y="41"/>
                  </a:lnTo>
                  <a:lnTo>
                    <a:pt x="57" y="56"/>
                  </a:lnTo>
                  <a:lnTo>
                    <a:pt x="42" y="70"/>
                  </a:lnTo>
                  <a:lnTo>
                    <a:pt x="22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08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7" y="326"/>
                  </a:lnTo>
                  <a:lnTo>
                    <a:pt x="71" y="339"/>
                  </a:lnTo>
                  <a:lnTo>
                    <a:pt x="103" y="361"/>
                  </a:lnTo>
                  <a:lnTo>
                    <a:pt x="137" y="374"/>
                  </a:lnTo>
                  <a:lnTo>
                    <a:pt x="173" y="381"/>
                  </a:lnTo>
                  <a:lnTo>
                    <a:pt x="211" y="381"/>
                  </a:lnTo>
                  <a:lnTo>
                    <a:pt x="247" y="375"/>
                  </a:lnTo>
                  <a:lnTo>
                    <a:pt x="281" y="361"/>
                  </a:lnTo>
                  <a:lnTo>
                    <a:pt x="314" y="339"/>
                  </a:lnTo>
                  <a:lnTo>
                    <a:pt x="329" y="326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D414E766-86F3-482D-8E02-00A2994E6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7" cy="128"/>
            </a:xfrm>
            <a:custGeom>
              <a:avLst/>
              <a:gdLst>
                <a:gd name="T0" fmla="*/ 326 w 382"/>
                <a:gd name="T1" fmla="*/ 328 h 383"/>
                <a:gd name="T2" fmla="*/ 340 w 382"/>
                <a:gd name="T3" fmla="*/ 312 h 383"/>
                <a:gd name="T4" fmla="*/ 360 w 382"/>
                <a:gd name="T5" fmla="*/ 281 h 383"/>
                <a:gd name="T6" fmla="*/ 375 w 382"/>
                <a:gd name="T7" fmla="*/ 246 h 383"/>
                <a:gd name="T8" fmla="*/ 382 w 382"/>
                <a:gd name="T9" fmla="*/ 209 h 383"/>
                <a:gd name="T10" fmla="*/ 382 w 382"/>
                <a:gd name="T11" fmla="*/ 173 h 383"/>
                <a:gd name="T12" fmla="*/ 375 w 382"/>
                <a:gd name="T13" fmla="*/ 135 h 383"/>
                <a:gd name="T14" fmla="*/ 360 w 382"/>
                <a:gd name="T15" fmla="*/ 101 h 383"/>
                <a:gd name="T16" fmla="*/ 339 w 382"/>
                <a:gd name="T17" fmla="*/ 69 h 383"/>
                <a:gd name="T18" fmla="*/ 326 w 382"/>
                <a:gd name="T19" fmla="*/ 55 h 383"/>
                <a:gd name="T20" fmla="*/ 311 w 382"/>
                <a:gd name="T21" fmla="*/ 42 h 383"/>
                <a:gd name="T22" fmla="*/ 280 w 382"/>
                <a:gd name="T23" fmla="*/ 20 h 383"/>
                <a:gd name="T24" fmla="*/ 245 w 382"/>
                <a:gd name="T25" fmla="*/ 7 h 383"/>
                <a:gd name="T26" fmla="*/ 209 w 382"/>
                <a:gd name="T27" fmla="*/ 0 h 383"/>
                <a:gd name="T28" fmla="*/ 172 w 382"/>
                <a:gd name="T29" fmla="*/ 0 h 383"/>
                <a:gd name="T30" fmla="*/ 136 w 382"/>
                <a:gd name="T31" fmla="*/ 6 h 383"/>
                <a:gd name="T32" fmla="*/ 101 w 382"/>
                <a:gd name="T33" fmla="*/ 20 h 383"/>
                <a:gd name="T34" fmla="*/ 69 w 382"/>
                <a:gd name="T35" fmla="*/ 42 h 383"/>
                <a:gd name="T36" fmla="*/ 55 w 382"/>
                <a:gd name="T37" fmla="*/ 55 h 383"/>
                <a:gd name="T38" fmla="*/ 42 w 382"/>
                <a:gd name="T39" fmla="*/ 69 h 383"/>
                <a:gd name="T40" fmla="*/ 21 w 382"/>
                <a:gd name="T41" fmla="*/ 101 h 383"/>
                <a:gd name="T42" fmla="*/ 6 w 382"/>
                <a:gd name="T43" fmla="*/ 137 h 383"/>
                <a:gd name="T44" fmla="*/ 0 w 382"/>
                <a:gd name="T45" fmla="*/ 173 h 383"/>
                <a:gd name="T46" fmla="*/ 0 w 382"/>
                <a:gd name="T47" fmla="*/ 210 h 383"/>
                <a:gd name="T48" fmla="*/ 6 w 382"/>
                <a:gd name="T49" fmla="*/ 246 h 383"/>
                <a:gd name="T50" fmla="*/ 21 w 382"/>
                <a:gd name="T51" fmla="*/ 281 h 383"/>
                <a:gd name="T52" fmla="*/ 42 w 382"/>
                <a:gd name="T53" fmla="*/ 314 h 383"/>
                <a:gd name="T54" fmla="*/ 55 w 382"/>
                <a:gd name="T55" fmla="*/ 328 h 383"/>
                <a:gd name="T56" fmla="*/ 69 w 382"/>
                <a:gd name="T57" fmla="*/ 341 h 383"/>
                <a:gd name="T58" fmla="*/ 101 w 382"/>
                <a:gd name="T59" fmla="*/ 361 h 383"/>
                <a:gd name="T60" fmla="*/ 136 w 382"/>
                <a:gd name="T61" fmla="*/ 376 h 383"/>
                <a:gd name="T62" fmla="*/ 172 w 382"/>
                <a:gd name="T63" fmla="*/ 383 h 383"/>
                <a:gd name="T64" fmla="*/ 209 w 382"/>
                <a:gd name="T65" fmla="*/ 383 h 383"/>
                <a:gd name="T66" fmla="*/ 245 w 382"/>
                <a:gd name="T67" fmla="*/ 376 h 383"/>
                <a:gd name="T68" fmla="*/ 280 w 382"/>
                <a:gd name="T69" fmla="*/ 361 h 383"/>
                <a:gd name="T70" fmla="*/ 311 w 382"/>
                <a:gd name="T71" fmla="*/ 341 h 383"/>
                <a:gd name="T72" fmla="*/ 326 w 382"/>
                <a:gd name="T73" fmla="*/ 32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2" h="383">
                  <a:moveTo>
                    <a:pt x="326" y="328"/>
                  </a:moveTo>
                  <a:lnTo>
                    <a:pt x="340" y="312"/>
                  </a:lnTo>
                  <a:lnTo>
                    <a:pt x="360" y="281"/>
                  </a:lnTo>
                  <a:lnTo>
                    <a:pt x="375" y="246"/>
                  </a:lnTo>
                  <a:lnTo>
                    <a:pt x="382" y="209"/>
                  </a:lnTo>
                  <a:lnTo>
                    <a:pt x="382" y="173"/>
                  </a:lnTo>
                  <a:lnTo>
                    <a:pt x="375" y="135"/>
                  </a:lnTo>
                  <a:lnTo>
                    <a:pt x="360" y="101"/>
                  </a:lnTo>
                  <a:lnTo>
                    <a:pt x="339" y="69"/>
                  </a:lnTo>
                  <a:lnTo>
                    <a:pt x="326" y="55"/>
                  </a:lnTo>
                  <a:lnTo>
                    <a:pt x="311" y="42"/>
                  </a:lnTo>
                  <a:lnTo>
                    <a:pt x="280" y="20"/>
                  </a:lnTo>
                  <a:lnTo>
                    <a:pt x="245" y="7"/>
                  </a:lnTo>
                  <a:lnTo>
                    <a:pt x="209" y="0"/>
                  </a:lnTo>
                  <a:lnTo>
                    <a:pt x="172" y="0"/>
                  </a:lnTo>
                  <a:lnTo>
                    <a:pt x="136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1" y="101"/>
                  </a:lnTo>
                  <a:lnTo>
                    <a:pt x="6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6" y="246"/>
                  </a:lnTo>
                  <a:lnTo>
                    <a:pt x="21" y="281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69" y="341"/>
                  </a:lnTo>
                  <a:lnTo>
                    <a:pt x="101" y="361"/>
                  </a:lnTo>
                  <a:lnTo>
                    <a:pt x="136" y="376"/>
                  </a:lnTo>
                  <a:lnTo>
                    <a:pt x="172" y="383"/>
                  </a:lnTo>
                  <a:lnTo>
                    <a:pt x="209" y="383"/>
                  </a:lnTo>
                  <a:lnTo>
                    <a:pt x="245" y="376"/>
                  </a:lnTo>
                  <a:lnTo>
                    <a:pt x="280" y="361"/>
                  </a:lnTo>
                  <a:lnTo>
                    <a:pt x="311" y="341"/>
                  </a:lnTo>
                  <a:lnTo>
                    <a:pt x="326" y="328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B20FCA9C-AF0B-472F-ABF1-105956D94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335"/>
              <a:ext cx="1235" cy="1235"/>
            </a:xfrm>
            <a:custGeom>
              <a:avLst/>
              <a:gdLst>
                <a:gd name="T0" fmla="*/ 0 w 3703"/>
                <a:gd name="T1" fmla="*/ 3704 h 3704"/>
                <a:gd name="T2" fmla="*/ 0 w 3703"/>
                <a:gd name="T3" fmla="*/ 3704 h 3704"/>
                <a:gd name="T4" fmla="*/ 135 w 3703"/>
                <a:gd name="T5" fmla="*/ 3567 h 3704"/>
                <a:gd name="T6" fmla="*/ 3703 w 3703"/>
                <a:gd name="T7" fmla="*/ 0 h 3704"/>
                <a:gd name="T8" fmla="*/ 135 w 3703"/>
                <a:gd name="T9" fmla="*/ 3567 h 3704"/>
                <a:gd name="T10" fmla="*/ 0 w 3703"/>
                <a:gd name="T11" fmla="*/ 3704 h 3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03" h="3704">
                  <a:moveTo>
                    <a:pt x="0" y="3704"/>
                  </a:moveTo>
                  <a:lnTo>
                    <a:pt x="0" y="3704"/>
                  </a:lnTo>
                  <a:lnTo>
                    <a:pt x="135" y="3567"/>
                  </a:lnTo>
                  <a:lnTo>
                    <a:pt x="3703" y="0"/>
                  </a:lnTo>
                  <a:lnTo>
                    <a:pt x="135" y="3567"/>
                  </a:lnTo>
                  <a:lnTo>
                    <a:pt x="0" y="370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475C1007-92DD-40E6-9D52-A66991673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3 w 13"/>
                <a:gd name="T7" fmla="*/ 0 h 16"/>
                <a:gd name="T8" fmla="*/ 5 w 13"/>
                <a:gd name="T9" fmla="*/ 7 h 16"/>
                <a:gd name="T10" fmla="*/ 0 w 13"/>
                <a:gd name="T11" fmla="*/ 16 h 16"/>
                <a:gd name="T12" fmla="*/ 0 w 1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7"/>
                  </a:lnTo>
                  <a:lnTo>
                    <a:pt x="0" y="16"/>
                  </a:lnTo>
                  <a:lnTo>
                    <a:pt x="0" y="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9DACB049-9A0D-4CB8-B79C-BAABAF652A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3 w 13"/>
                <a:gd name="T7" fmla="*/ 0 h 16"/>
                <a:gd name="T8" fmla="*/ 5 w 13"/>
                <a:gd name="T9" fmla="*/ 7 h 16"/>
                <a:gd name="T10" fmla="*/ 0 w 13"/>
                <a:gd name="T11" fmla="*/ 16 h 16"/>
                <a:gd name="T12" fmla="*/ 0 w 1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7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CBD0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F16F640A-E9D7-43BF-AA94-E29E57882B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0 w 13"/>
                <a:gd name="T7" fmla="*/ 6 h 16"/>
                <a:gd name="T8" fmla="*/ 0 w 13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0" y="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AF30613F-4233-4C00-BBF0-A13D522C08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" y="1383"/>
              <a:ext cx="6" cy="5"/>
            </a:xfrm>
            <a:custGeom>
              <a:avLst/>
              <a:gdLst>
                <a:gd name="T0" fmla="*/ 0 w 17"/>
                <a:gd name="T1" fmla="*/ 16 h 16"/>
                <a:gd name="T2" fmla="*/ 8 w 17"/>
                <a:gd name="T3" fmla="*/ 7 h 16"/>
                <a:gd name="T4" fmla="*/ 17 w 17"/>
                <a:gd name="T5" fmla="*/ 0 h 16"/>
                <a:gd name="T6" fmla="*/ 17 w 17"/>
                <a:gd name="T7" fmla="*/ 0 h 16"/>
                <a:gd name="T8" fmla="*/ 8 w 17"/>
                <a:gd name="T9" fmla="*/ 7 h 16"/>
                <a:gd name="T10" fmla="*/ 0 w 17"/>
                <a:gd name="T11" fmla="*/ 16 h 16"/>
                <a:gd name="T12" fmla="*/ 0 w 17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6">
                  <a:moveTo>
                    <a:pt x="0" y="16"/>
                  </a:moveTo>
                  <a:lnTo>
                    <a:pt x="8" y="7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8" y="7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02AC1BAC-219E-4BC1-A661-6C715ECCD3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" y="1383"/>
              <a:ext cx="6" cy="5"/>
            </a:xfrm>
            <a:custGeom>
              <a:avLst/>
              <a:gdLst>
                <a:gd name="T0" fmla="*/ 0 w 17"/>
                <a:gd name="T1" fmla="*/ 16 h 16"/>
                <a:gd name="T2" fmla="*/ 8 w 17"/>
                <a:gd name="T3" fmla="*/ 7 h 16"/>
                <a:gd name="T4" fmla="*/ 17 w 17"/>
                <a:gd name="T5" fmla="*/ 0 h 16"/>
                <a:gd name="T6" fmla="*/ 5 w 17"/>
                <a:gd name="T7" fmla="*/ 12 h 16"/>
                <a:gd name="T8" fmla="*/ 0 w 17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0" y="16"/>
                  </a:moveTo>
                  <a:lnTo>
                    <a:pt x="8" y="7"/>
                  </a:lnTo>
                  <a:lnTo>
                    <a:pt x="17" y="0"/>
                  </a:lnTo>
                  <a:lnTo>
                    <a:pt x="5" y="12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403CC136-B7E2-4C81-A735-D824B56124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4" y="290"/>
              <a:ext cx="56" cy="45"/>
            </a:xfrm>
            <a:custGeom>
              <a:avLst/>
              <a:gdLst>
                <a:gd name="T0" fmla="*/ 0 w 170"/>
                <a:gd name="T1" fmla="*/ 135 h 135"/>
                <a:gd name="T2" fmla="*/ 43 w 170"/>
                <a:gd name="T3" fmla="*/ 95 h 135"/>
                <a:gd name="T4" fmla="*/ 127 w 170"/>
                <a:gd name="T5" fmla="*/ 27 h 135"/>
                <a:gd name="T6" fmla="*/ 170 w 170"/>
                <a:gd name="T7" fmla="*/ 0 h 135"/>
                <a:gd name="T8" fmla="*/ 127 w 170"/>
                <a:gd name="T9" fmla="*/ 27 h 135"/>
                <a:gd name="T10" fmla="*/ 43 w 170"/>
                <a:gd name="T11" fmla="*/ 95 h 135"/>
                <a:gd name="T12" fmla="*/ 0 w 170"/>
                <a:gd name="T13" fmla="*/ 135 h 135"/>
                <a:gd name="T14" fmla="*/ 0 w 170"/>
                <a:gd name="T15" fmla="*/ 135 h 135"/>
                <a:gd name="T16" fmla="*/ 170 w 170"/>
                <a:gd name="T17" fmla="*/ 0 h 135"/>
                <a:gd name="T18" fmla="*/ 170 w 170"/>
                <a:gd name="T19" fmla="*/ 0 h 135"/>
                <a:gd name="T20" fmla="*/ 0 w 170"/>
                <a:gd name="T21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0" h="135">
                  <a:moveTo>
                    <a:pt x="0" y="135"/>
                  </a:moveTo>
                  <a:lnTo>
                    <a:pt x="43" y="95"/>
                  </a:lnTo>
                  <a:lnTo>
                    <a:pt x="127" y="27"/>
                  </a:lnTo>
                  <a:lnTo>
                    <a:pt x="170" y="0"/>
                  </a:lnTo>
                  <a:lnTo>
                    <a:pt x="127" y="27"/>
                  </a:lnTo>
                  <a:lnTo>
                    <a:pt x="43" y="95"/>
                  </a:lnTo>
                  <a:lnTo>
                    <a:pt x="0" y="135"/>
                  </a:lnTo>
                  <a:close/>
                  <a:moveTo>
                    <a:pt x="0" y="135"/>
                  </a:moveTo>
                  <a:lnTo>
                    <a:pt x="170" y="0"/>
                  </a:lnTo>
                  <a:lnTo>
                    <a:pt x="170" y="0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6F52E7C0-0381-4E54-9F3E-73A1540A1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0" y="1023"/>
              <a:ext cx="7" cy="7"/>
            </a:xfrm>
            <a:custGeom>
              <a:avLst/>
              <a:gdLst>
                <a:gd name="T0" fmla="*/ 0 w 21"/>
                <a:gd name="T1" fmla="*/ 20 h 20"/>
                <a:gd name="T2" fmla="*/ 5 w 21"/>
                <a:gd name="T3" fmla="*/ 14 h 20"/>
                <a:gd name="T4" fmla="*/ 11 w 21"/>
                <a:gd name="T5" fmla="*/ 10 h 20"/>
                <a:gd name="T6" fmla="*/ 15 w 21"/>
                <a:gd name="T7" fmla="*/ 4 h 20"/>
                <a:gd name="T8" fmla="*/ 21 w 21"/>
                <a:gd name="T9" fmla="*/ 0 h 20"/>
                <a:gd name="T10" fmla="*/ 12 w 21"/>
                <a:gd name="T11" fmla="*/ 8 h 20"/>
                <a:gd name="T12" fmla="*/ 11 w 21"/>
                <a:gd name="T13" fmla="*/ 10 h 20"/>
                <a:gd name="T14" fmla="*/ 9 w 21"/>
                <a:gd name="T15" fmla="*/ 11 h 20"/>
                <a:gd name="T16" fmla="*/ 0 w 21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0">
                  <a:moveTo>
                    <a:pt x="0" y="20"/>
                  </a:moveTo>
                  <a:lnTo>
                    <a:pt x="5" y="14"/>
                  </a:lnTo>
                  <a:lnTo>
                    <a:pt x="11" y="10"/>
                  </a:lnTo>
                  <a:lnTo>
                    <a:pt x="15" y="4"/>
                  </a:lnTo>
                  <a:lnTo>
                    <a:pt x="21" y="0"/>
                  </a:lnTo>
                  <a:lnTo>
                    <a:pt x="12" y="8"/>
                  </a:lnTo>
                  <a:lnTo>
                    <a:pt x="11" y="10"/>
                  </a:lnTo>
                  <a:lnTo>
                    <a:pt x="9" y="11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688DCC1A-8A26-4DD7-92DE-91E467A94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1" y="664"/>
              <a:ext cx="4" cy="5"/>
            </a:xfrm>
            <a:custGeom>
              <a:avLst/>
              <a:gdLst>
                <a:gd name="T0" fmla="*/ 0 w 13"/>
                <a:gd name="T1" fmla="*/ 14 h 14"/>
                <a:gd name="T2" fmla="*/ 7 w 13"/>
                <a:gd name="T3" fmla="*/ 7 h 14"/>
                <a:gd name="T4" fmla="*/ 13 w 13"/>
                <a:gd name="T5" fmla="*/ 0 h 14"/>
                <a:gd name="T6" fmla="*/ 10 w 13"/>
                <a:gd name="T7" fmla="*/ 4 h 14"/>
                <a:gd name="T8" fmla="*/ 0 w 1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0" y="14"/>
                  </a:moveTo>
                  <a:lnTo>
                    <a:pt x="7" y="7"/>
                  </a:lnTo>
                  <a:lnTo>
                    <a:pt x="13" y="0"/>
                  </a:lnTo>
                  <a:lnTo>
                    <a:pt x="10" y="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FC09877E-17D0-4B2E-A40F-83D7A42F9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" y="660"/>
              <a:ext cx="5" cy="4"/>
            </a:xfrm>
            <a:custGeom>
              <a:avLst/>
              <a:gdLst>
                <a:gd name="T0" fmla="*/ 0 w 14"/>
                <a:gd name="T1" fmla="*/ 13 h 13"/>
                <a:gd name="T2" fmla="*/ 7 w 14"/>
                <a:gd name="T3" fmla="*/ 7 h 13"/>
                <a:gd name="T4" fmla="*/ 14 w 14"/>
                <a:gd name="T5" fmla="*/ 0 h 13"/>
                <a:gd name="T6" fmla="*/ 4 w 14"/>
                <a:gd name="T7" fmla="*/ 10 h 13"/>
                <a:gd name="T8" fmla="*/ 0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0" y="13"/>
                  </a:moveTo>
                  <a:lnTo>
                    <a:pt x="7" y="7"/>
                  </a:lnTo>
                  <a:lnTo>
                    <a:pt x="14" y="0"/>
                  </a:lnTo>
                  <a:lnTo>
                    <a:pt x="4" y="10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7C836113-8F39-4C90-96EF-28658409D0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258"/>
              <a:ext cx="1595" cy="1402"/>
            </a:xfrm>
            <a:custGeom>
              <a:avLst/>
              <a:gdLst>
                <a:gd name="T0" fmla="*/ 271 w 4783"/>
                <a:gd name="T1" fmla="*/ 4206 h 4206"/>
                <a:gd name="T2" fmla="*/ 0 w 4783"/>
                <a:gd name="T3" fmla="*/ 3936 h 4206"/>
                <a:gd name="T4" fmla="*/ 135 w 4783"/>
                <a:gd name="T5" fmla="*/ 3799 h 4206"/>
                <a:gd name="T6" fmla="*/ 3703 w 4783"/>
                <a:gd name="T7" fmla="*/ 232 h 4206"/>
                <a:gd name="T8" fmla="*/ 3703 w 4783"/>
                <a:gd name="T9" fmla="*/ 232 h 4206"/>
                <a:gd name="T10" fmla="*/ 3746 w 4783"/>
                <a:gd name="T11" fmla="*/ 192 h 4206"/>
                <a:gd name="T12" fmla="*/ 3830 w 4783"/>
                <a:gd name="T13" fmla="*/ 124 h 4206"/>
                <a:gd name="T14" fmla="*/ 3873 w 4783"/>
                <a:gd name="T15" fmla="*/ 97 h 4206"/>
                <a:gd name="T16" fmla="*/ 3873 w 4783"/>
                <a:gd name="T17" fmla="*/ 97 h 4206"/>
                <a:gd name="T18" fmla="*/ 3873 w 4783"/>
                <a:gd name="T19" fmla="*/ 97 h 4206"/>
                <a:gd name="T20" fmla="*/ 3873 w 4783"/>
                <a:gd name="T21" fmla="*/ 97 h 4206"/>
                <a:gd name="T22" fmla="*/ 3915 w 4783"/>
                <a:gd name="T23" fmla="*/ 72 h 4206"/>
                <a:gd name="T24" fmla="*/ 3997 w 4783"/>
                <a:gd name="T25" fmla="*/ 36 h 4206"/>
                <a:gd name="T26" fmla="*/ 4079 w 4783"/>
                <a:gd name="T27" fmla="*/ 12 h 4206"/>
                <a:gd name="T28" fmla="*/ 4159 w 4783"/>
                <a:gd name="T29" fmla="*/ 2 h 4206"/>
                <a:gd name="T30" fmla="*/ 4198 w 4783"/>
                <a:gd name="T31" fmla="*/ 0 h 4206"/>
                <a:gd name="T32" fmla="*/ 4243 w 4783"/>
                <a:gd name="T33" fmla="*/ 2 h 4206"/>
                <a:gd name="T34" fmla="*/ 4331 w 4783"/>
                <a:gd name="T35" fmla="*/ 15 h 4206"/>
                <a:gd name="T36" fmla="*/ 4414 w 4783"/>
                <a:gd name="T37" fmla="*/ 42 h 4206"/>
                <a:gd name="T38" fmla="*/ 4495 w 4783"/>
                <a:gd name="T39" fmla="*/ 80 h 4206"/>
                <a:gd name="T40" fmla="*/ 4570 w 4783"/>
                <a:gd name="T41" fmla="*/ 129 h 4206"/>
                <a:gd name="T42" fmla="*/ 4639 w 4783"/>
                <a:gd name="T43" fmla="*/ 186 h 4206"/>
                <a:gd name="T44" fmla="*/ 4702 w 4783"/>
                <a:gd name="T45" fmla="*/ 251 h 4206"/>
                <a:gd name="T46" fmla="*/ 4758 w 4783"/>
                <a:gd name="T47" fmla="*/ 324 h 4206"/>
                <a:gd name="T48" fmla="*/ 4783 w 4783"/>
                <a:gd name="T49" fmla="*/ 363 h 4206"/>
                <a:gd name="T50" fmla="*/ 4747 w 4783"/>
                <a:gd name="T51" fmla="*/ 342 h 4206"/>
                <a:gd name="T52" fmla="*/ 4672 w 4783"/>
                <a:gd name="T53" fmla="*/ 309 h 4206"/>
                <a:gd name="T54" fmla="*/ 4593 w 4783"/>
                <a:gd name="T55" fmla="*/ 286 h 4206"/>
                <a:gd name="T56" fmla="*/ 4511 w 4783"/>
                <a:gd name="T57" fmla="*/ 274 h 4206"/>
                <a:gd name="T58" fmla="*/ 4469 w 4783"/>
                <a:gd name="T59" fmla="*/ 273 h 4206"/>
                <a:gd name="T60" fmla="*/ 4408 w 4783"/>
                <a:gd name="T61" fmla="*/ 274 h 4206"/>
                <a:gd name="T62" fmla="*/ 4316 w 4783"/>
                <a:gd name="T63" fmla="*/ 293 h 4206"/>
                <a:gd name="T64" fmla="*/ 4254 w 4783"/>
                <a:gd name="T65" fmla="*/ 313 h 4206"/>
                <a:gd name="T66" fmla="*/ 4192 w 4783"/>
                <a:gd name="T67" fmla="*/ 342 h 4206"/>
                <a:gd name="T68" fmla="*/ 4129 w 4783"/>
                <a:gd name="T69" fmla="*/ 378 h 4206"/>
                <a:gd name="T70" fmla="*/ 4067 w 4783"/>
                <a:gd name="T71" fmla="*/ 421 h 4206"/>
                <a:gd name="T72" fmla="*/ 4005 w 4783"/>
                <a:gd name="T73" fmla="*/ 474 h 4206"/>
                <a:gd name="T74" fmla="*/ 3975 w 4783"/>
                <a:gd name="T75" fmla="*/ 504 h 4206"/>
                <a:gd name="T76" fmla="*/ 3272 w 4783"/>
                <a:gd name="T77" fmla="*/ 1206 h 4206"/>
                <a:gd name="T78" fmla="*/ 3265 w 4783"/>
                <a:gd name="T79" fmla="*/ 1213 h 4206"/>
                <a:gd name="T80" fmla="*/ 3258 w 4783"/>
                <a:gd name="T81" fmla="*/ 1219 h 4206"/>
                <a:gd name="T82" fmla="*/ 3258 w 4783"/>
                <a:gd name="T83" fmla="*/ 1219 h 4206"/>
                <a:gd name="T84" fmla="*/ 3258 w 4783"/>
                <a:gd name="T85" fmla="*/ 1219 h 4206"/>
                <a:gd name="T86" fmla="*/ 3252 w 4783"/>
                <a:gd name="T87" fmla="*/ 1226 h 4206"/>
                <a:gd name="T88" fmla="*/ 3245 w 4783"/>
                <a:gd name="T89" fmla="*/ 1233 h 4206"/>
                <a:gd name="T90" fmla="*/ 2183 w 4783"/>
                <a:gd name="T91" fmla="*/ 2296 h 4206"/>
                <a:gd name="T92" fmla="*/ 2177 w 4783"/>
                <a:gd name="T93" fmla="*/ 2300 h 4206"/>
                <a:gd name="T94" fmla="*/ 2173 w 4783"/>
                <a:gd name="T95" fmla="*/ 2306 h 4206"/>
                <a:gd name="T96" fmla="*/ 2167 w 4783"/>
                <a:gd name="T97" fmla="*/ 2310 h 4206"/>
                <a:gd name="T98" fmla="*/ 2162 w 4783"/>
                <a:gd name="T99" fmla="*/ 2316 h 4206"/>
                <a:gd name="T100" fmla="*/ 1103 w 4783"/>
                <a:gd name="T101" fmla="*/ 3374 h 4206"/>
                <a:gd name="T102" fmla="*/ 1094 w 4783"/>
                <a:gd name="T103" fmla="*/ 3381 h 4206"/>
                <a:gd name="T104" fmla="*/ 1086 w 4783"/>
                <a:gd name="T105" fmla="*/ 3390 h 4206"/>
                <a:gd name="T106" fmla="*/ 1086 w 4783"/>
                <a:gd name="T107" fmla="*/ 3390 h 4206"/>
                <a:gd name="T108" fmla="*/ 1086 w 4783"/>
                <a:gd name="T109" fmla="*/ 3390 h 4206"/>
                <a:gd name="T110" fmla="*/ 1078 w 4783"/>
                <a:gd name="T111" fmla="*/ 3397 h 4206"/>
                <a:gd name="T112" fmla="*/ 1073 w 4783"/>
                <a:gd name="T113" fmla="*/ 3406 h 4206"/>
                <a:gd name="T114" fmla="*/ 408 w 4783"/>
                <a:gd name="T115" fmla="*/ 4070 h 4206"/>
                <a:gd name="T116" fmla="*/ 271 w 4783"/>
                <a:gd name="T117" fmla="*/ 4206 h 4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783" h="4206">
                  <a:moveTo>
                    <a:pt x="271" y="4206"/>
                  </a:moveTo>
                  <a:lnTo>
                    <a:pt x="0" y="3936"/>
                  </a:lnTo>
                  <a:lnTo>
                    <a:pt x="135" y="3799"/>
                  </a:lnTo>
                  <a:lnTo>
                    <a:pt x="3703" y="232"/>
                  </a:lnTo>
                  <a:lnTo>
                    <a:pt x="3703" y="232"/>
                  </a:lnTo>
                  <a:lnTo>
                    <a:pt x="3746" y="192"/>
                  </a:lnTo>
                  <a:lnTo>
                    <a:pt x="3830" y="124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915" y="72"/>
                  </a:lnTo>
                  <a:lnTo>
                    <a:pt x="3997" y="36"/>
                  </a:lnTo>
                  <a:lnTo>
                    <a:pt x="4079" y="12"/>
                  </a:lnTo>
                  <a:lnTo>
                    <a:pt x="4159" y="2"/>
                  </a:lnTo>
                  <a:lnTo>
                    <a:pt x="4198" y="0"/>
                  </a:lnTo>
                  <a:lnTo>
                    <a:pt x="4243" y="2"/>
                  </a:lnTo>
                  <a:lnTo>
                    <a:pt x="4331" y="15"/>
                  </a:lnTo>
                  <a:lnTo>
                    <a:pt x="4414" y="42"/>
                  </a:lnTo>
                  <a:lnTo>
                    <a:pt x="4495" y="80"/>
                  </a:lnTo>
                  <a:lnTo>
                    <a:pt x="4570" y="129"/>
                  </a:lnTo>
                  <a:lnTo>
                    <a:pt x="4639" y="186"/>
                  </a:lnTo>
                  <a:lnTo>
                    <a:pt x="4702" y="251"/>
                  </a:lnTo>
                  <a:lnTo>
                    <a:pt x="4758" y="324"/>
                  </a:lnTo>
                  <a:lnTo>
                    <a:pt x="4783" y="363"/>
                  </a:lnTo>
                  <a:lnTo>
                    <a:pt x="4747" y="342"/>
                  </a:lnTo>
                  <a:lnTo>
                    <a:pt x="4672" y="309"/>
                  </a:lnTo>
                  <a:lnTo>
                    <a:pt x="4593" y="286"/>
                  </a:lnTo>
                  <a:lnTo>
                    <a:pt x="4511" y="274"/>
                  </a:lnTo>
                  <a:lnTo>
                    <a:pt x="4469" y="273"/>
                  </a:lnTo>
                  <a:lnTo>
                    <a:pt x="4408" y="274"/>
                  </a:lnTo>
                  <a:lnTo>
                    <a:pt x="4316" y="293"/>
                  </a:lnTo>
                  <a:lnTo>
                    <a:pt x="4254" y="313"/>
                  </a:lnTo>
                  <a:lnTo>
                    <a:pt x="4192" y="342"/>
                  </a:lnTo>
                  <a:lnTo>
                    <a:pt x="4129" y="378"/>
                  </a:lnTo>
                  <a:lnTo>
                    <a:pt x="4067" y="421"/>
                  </a:lnTo>
                  <a:lnTo>
                    <a:pt x="4005" y="474"/>
                  </a:lnTo>
                  <a:lnTo>
                    <a:pt x="3975" y="504"/>
                  </a:lnTo>
                  <a:lnTo>
                    <a:pt x="3272" y="1206"/>
                  </a:lnTo>
                  <a:lnTo>
                    <a:pt x="3265" y="1213"/>
                  </a:lnTo>
                  <a:lnTo>
                    <a:pt x="3258" y="1219"/>
                  </a:lnTo>
                  <a:lnTo>
                    <a:pt x="3258" y="1219"/>
                  </a:lnTo>
                  <a:lnTo>
                    <a:pt x="3258" y="1219"/>
                  </a:lnTo>
                  <a:lnTo>
                    <a:pt x="3252" y="1226"/>
                  </a:lnTo>
                  <a:lnTo>
                    <a:pt x="3245" y="1233"/>
                  </a:lnTo>
                  <a:lnTo>
                    <a:pt x="2183" y="2296"/>
                  </a:lnTo>
                  <a:lnTo>
                    <a:pt x="2177" y="2300"/>
                  </a:lnTo>
                  <a:lnTo>
                    <a:pt x="2173" y="2306"/>
                  </a:lnTo>
                  <a:lnTo>
                    <a:pt x="2167" y="2310"/>
                  </a:lnTo>
                  <a:lnTo>
                    <a:pt x="2162" y="2316"/>
                  </a:lnTo>
                  <a:lnTo>
                    <a:pt x="1103" y="3374"/>
                  </a:lnTo>
                  <a:lnTo>
                    <a:pt x="1094" y="3381"/>
                  </a:lnTo>
                  <a:lnTo>
                    <a:pt x="1086" y="3390"/>
                  </a:lnTo>
                  <a:lnTo>
                    <a:pt x="1086" y="3390"/>
                  </a:lnTo>
                  <a:lnTo>
                    <a:pt x="1086" y="3390"/>
                  </a:lnTo>
                  <a:lnTo>
                    <a:pt x="1078" y="3397"/>
                  </a:lnTo>
                  <a:lnTo>
                    <a:pt x="1073" y="3406"/>
                  </a:lnTo>
                  <a:lnTo>
                    <a:pt x="408" y="4070"/>
                  </a:lnTo>
                  <a:lnTo>
                    <a:pt x="271" y="4206"/>
                  </a:lnTo>
                  <a:close/>
                </a:path>
              </a:pathLst>
            </a:custGeom>
            <a:solidFill>
              <a:srgbClr val="B15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407E12FE-AE4E-429E-A58D-812DFAA361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3" y="1674"/>
              <a:ext cx="2910" cy="2420"/>
            </a:xfrm>
            <a:custGeom>
              <a:avLst/>
              <a:gdLst>
                <a:gd name="T0" fmla="*/ 1620 w 8730"/>
                <a:gd name="T1" fmla="*/ 5483 h 7261"/>
                <a:gd name="T2" fmla="*/ 1310 w 8730"/>
                <a:gd name="T3" fmla="*/ 5807 h 7261"/>
                <a:gd name="T4" fmla="*/ 658 w 8730"/>
                <a:gd name="T5" fmla="*/ 6579 h 7261"/>
                <a:gd name="T6" fmla="*/ 284 w 8730"/>
                <a:gd name="T7" fmla="*/ 7067 h 7261"/>
                <a:gd name="T8" fmla="*/ 530 w 8730"/>
                <a:gd name="T9" fmla="*/ 7045 h 7261"/>
                <a:gd name="T10" fmla="*/ 1032 w 8730"/>
                <a:gd name="T11" fmla="*/ 6949 h 7261"/>
                <a:gd name="T12" fmla="*/ 1728 w 8730"/>
                <a:gd name="T13" fmla="*/ 6733 h 7261"/>
                <a:gd name="T14" fmla="*/ 2614 w 8730"/>
                <a:gd name="T15" fmla="*/ 6354 h 7261"/>
                <a:gd name="T16" fmla="*/ 3267 w 8730"/>
                <a:gd name="T17" fmla="*/ 6012 h 7261"/>
                <a:gd name="T18" fmla="*/ 3841 w 8730"/>
                <a:gd name="T19" fmla="*/ 5673 h 7261"/>
                <a:gd name="T20" fmla="*/ 4463 w 8730"/>
                <a:gd name="T21" fmla="*/ 5270 h 7261"/>
                <a:gd name="T22" fmla="*/ 5132 w 8730"/>
                <a:gd name="T23" fmla="*/ 4795 h 7261"/>
                <a:gd name="T24" fmla="*/ 5849 w 8730"/>
                <a:gd name="T25" fmla="*/ 4245 h 7261"/>
                <a:gd name="T26" fmla="*/ 6612 w 8730"/>
                <a:gd name="T27" fmla="*/ 3611 h 7261"/>
                <a:gd name="T28" fmla="*/ 7422 w 8730"/>
                <a:gd name="T29" fmla="*/ 2891 h 7261"/>
                <a:gd name="T30" fmla="*/ 8278 w 8730"/>
                <a:gd name="T31" fmla="*/ 2078 h 7261"/>
                <a:gd name="T32" fmla="*/ 6872 w 8730"/>
                <a:gd name="T33" fmla="*/ 229 h 7261"/>
                <a:gd name="T34" fmla="*/ 199 w 8730"/>
                <a:gd name="T35" fmla="*/ 7261 h 7261"/>
                <a:gd name="T36" fmla="*/ 85 w 8730"/>
                <a:gd name="T37" fmla="*/ 7257 h 7261"/>
                <a:gd name="T38" fmla="*/ 20 w 8730"/>
                <a:gd name="T39" fmla="*/ 7221 h 7261"/>
                <a:gd name="T40" fmla="*/ 0 w 8730"/>
                <a:gd name="T41" fmla="*/ 7176 h 7261"/>
                <a:gd name="T42" fmla="*/ 17 w 8730"/>
                <a:gd name="T43" fmla="*/ 7106 h 7261"/>
                <a:gd name="T44" fmla="*/ 285 w 8730"/>
                <a:gd name="T45" fmla="*/ 6745 h 7261"/>
                <a:gd name="T46" fmla="*/ 821 w 8730"/>
                <a:gd name="T47" fmla="*/ 6076 h 7261"/>
                <a:gd name="T48" fmla="*/ 1343 w 8730"/>
                <a:gd name="T49" fmla="*/ 5489 h 7261"/>
                <a:gd name="T50" fmla="*/ 6804 w 8730"/>
                <a:gd name="T51" fmla="*/ 26 h 7261"/>
                <a:gd name="T52" fmla="*/ 6853 w 8730"/>
                <a:gd name="T53" fmla="*/ 0 h 7261"/>
                <a:gd name="T54" fmla="*/ 6925 w 8730"/>
                <a:gd name="T55" fmla="*/ 13 h 7261"/>
                <a:gd name="T56" fmla="*/ 8704 w 8730"/>
                <a:gd name="T57" fmla="*/ 1790 h 7261"/>
                <a:gd name="T58" fmla="*/ 8730 w 8730"/>
                <a:gd name="T59" fmla="*/ 1840 h 7261"/>
                <a:gd name="T60" fmla="*/ 8717 w 8730"/>
                <a:gd name="T61" fmla="*/ 1911 h 7261"/>
                <a:gd name="T62" fmla="*/ 8467 w 8730"/>
                <a:gd name="T63" fmla="*/ 2161 h 7261"/>
                <a:gd name="T64" fmla="*/ 7554 w 8730"/>
                <a:gd name="T65" fmla="*/ 3031 h 7261"/>
                <a:gd name="T66" fmla="*/ 6692 w 8730"/>
                <a:gd name="T67" fmla="*/ 3796 h 7261"/>
                <a:gd name="T68" fmla="*/ 5881 w 8730"/>
                <a:gd name="T69" fmla="*/ 4462 h 7261"/>
                <a:gd name="T70" fmla="*/ 5122 w 8730"/>
                <a:gd name="T71" fmla="*/ 5038 h 7261"/>
                <a:gd name="T72" fmla="*/ 4416 w 8730"/>
                <a:gd name="T73" fmla="*/ 5529 h 7261"/>
                <a:gd name="T74" fmla="*/ 3762 w 8730"/>
                <a:gd name="T75" fmla="*/ 5943 h 7261"/>
                <a:gd name="T76" fmla="*/ 3162 w 8730"/>
                <a:gd name="T77" fmla="*/ 6285 h 7261"/>
                <a:gd name="T78" fmla="*/ 2613 w 8730"/>
                <a:gd name="T79" fmla="*/ 6562 h 7261"/>
                <a:gd name="T80" fmla="*/ 2003 w 8730"/>
                <a:gd name="T81" fmla="*/ 6829 h 7261"/>
                <a:gd name="T82" fmla="*/ 1202 w 8730"/>
                <a:gd name="T83" fmla="*/ 7100 h 7261"/>
                <a:gd name="T84" fmla="*/ 618 w 8730"/>
                <a:gd name="T85" fmla="*/ 7225 h 7261"/>
                <a:gd name="T86" fmla="*/ 253 w 8730"/>
                <a:gd name="T87" fmla="*/ 7260 h 7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730" h="7261">
                  <a:moveTo>
                    <a:pt x="6872" y="229"/>
                  </a:moveTo>
                  <a:lnTo>
                    <a:pt x="1620" y="5483"/>
                  </a:lnTo>
                  <a:lnTo>
                    <a:pt x="1516" y="5587"/>
                  </a:lnTo>
                  <a:lnTo>
                    <a:pt x="1310" y="5807"/>
                  </a:lnTo>
                  <a:lnTo>
                    <a:pt x="1014" y="6146"/>
                  </a:lnTo>
                  <a:lnTo>
                    <a:pt x="658" y="6579"/>
                  </a:lnTo>
                  <a:lnTo>
                    <a:pt x="380" y="6939"/>
                  </a:lnTo>
                  <a:lnTo>
                    <a:pt x="284" y="7067"/>
                  </a:lnTo>
                  <a:lnTo>
                    <a:pt x="353" y="7064"/>
                  </a:lnTo>
                  <a:lnTo>
                    <a:pt x="530" y="7045"/>
                  </a:lnTo>
                  <a:lnTo>
                    <a:pt x="757" y="7009"/>
                  </a:lnTo>
                  <a:lnTo>
                    <a:pt x="1032" y="6949"/>
                  </a:lnTo>
                  <a:lnTo>
                    <a:pt x="1356" y="6858"/>
                  </a:lnTo>
                  <a:lnTo>
                    <a:pt x="1728" y="6733"/>
                  </a:lnTo>
                  <a:lnTo>
                    <a:pt x="2147" y="6567"/>
                  </a:lnTo>
                  <a:lnTo>
                    <a:pt x="2614" y="6354"/>
                  </a:lnTo>
                  <a:lnTo>
                    <a:pt x="2997" y="6158"/>
                  </a:lnTo>
                  <a:lnTo>
                    <a:pt x="3267" y="6012"/>
                  </a:lnTo>
                  <a:lnTo>
                    <a:pt x="3549" y="5850"/>
                  </a:lnTo>
                  <a:lnTo>
                    <a:pt x="3841" y="5673"/>
                  </a:lnTo>
                  <a:lnTo>
                    <a:pt x="4146" y="5480"/>
                  </a:lnTo>
                  <a:lnTo>
                    <a:pt x="4463" y="5270"/>
                  </a:lnTo>
                  <a:lnTo>
                    <a:pt x="4793" y="5041"/>
                  </a:lnTo>
                  <a:lnTo>
                    <a:pt x="5132" y="4795"/>
                  </a:lnTo>
                  <a:lnTo>
                    <a:pt x="5485" y="4530"/>
                  </a:lnTo>
                  <a:lnTo>
                    <a:pt x="5849" y="4245"/>
                  </a:lnTo>
                  <a:lnTo>
                    <a:pt x="6225" y="3940"/>
                  </a:lnTo>
                  <a:lnTo>
                    <a:pt x="6612" y="3611"/>
                  </a:lnTo>
                  <a:lnTo>
                    <a:pt x="7011" y="3263"/>
                  </a:lnTo>
                  <a:lnTo>
                    <a:pt x="7422" y="2891"/>
                  </a:lnTo>
                  <a:lnTo>
                    <a:pt x="7845" y="2497"/>
                  </a:lnTo>
                  <a:lnTo>
                    <a:pt x="8278" y="2078"/>
                  </a:lnTo>
                  <a:lnTo>
                    <a:pt x="8500" y="1858"/>
                  </a:lnTo>
                  <a:lnTo>
                    <a:pt x="6872" y="229"/>
                  </a:lnTo>
                  <a:close/>
                  <a:moveTo>
                    <a:pt x="199" y="7261"/>
                  </a:moveTo>
                  <a:lnTo>
                    <a:pt x="199" y="7261"/>
                  </a:lnTo>
                  <a:lnTo>
                    <a:pt x="104" y="7259"/>
                  </a:lnTo>
                  <a:lnTo>
                    <a:pt x="85" y="7257"/>
                  </a:lnTo>
                  <a:lnTo>
                    <a:pt x="60" y="7251"/>
                  </a:lnTo>
                  <a:lnTo>
                    <a:pt x="20" y="7221"/>
                  </a:lnTo>
                  <a:lnTo>
                    <a:pt x="9" y="7200"/>
                  </a:lnTo>
                  <a:lnTo>
                    <a:pt x="0" y="7176"/>
                  </a:lnTo>
                  <a:lnTo>
                    <a:pt x="4" y="7128"/>
                  </a:lnTo>
                  <a:lnTo>
                    <a:pt x="17" y="7106"/>
                  </a:lnTo>
                  <a:lnTo>
                    <a:pt x="43" y="7070"/>
                  </a:lnTo>
                  <a:lnTo>
                    <a:pt x="285" y="6745"/>
                  </a:lnTo>
                  <a:lnTo>
                    <a:pt x="586" y="6363"/>
                  </a:lnTo>
                  <a:lnTo>
                    <a:pt x="821" y="6076"/>
                  </a:lnTo>
                  <a:lnTo>
                    <a:pt x="1075" y="5781"/>
                  </a:lnTo>
                  <a:lnTo>
                    <a:pt x="1343" y="5489"/>
                  </a:lnTo>
                  <a:lnTo>
                    <a:pt x="1479" y="5351"/>
                  </a:lnTo>
                  <a:lnTo>
                    <a:pt x="6804" y="26"/>
                  </a:lnTo>
                  <a:lnTo>
                    <a:pt x="6818" y="13"/>
                  </a:lnTo>
                  <a:lnTo>
                    <a:pt x="6853" y="0"/>
                  </a:lnTo>
                  <a:lnTo>
                    <a:pt x="6890" y="0"/>
                  </a:lnTo>
                  <a:lnTo>
                    <a:pt x="6925" y="13"/>
                  </a:lnTo>
                  <a:lnTo>
                    <a:pt x="6939" y="26"/>
                  </a:lnTo>
                  <a:lnTo>
                    <a:pt x="8704" y="1790"/>
                  </a:lnTo>
                  <a:lnTo>
                    <a:pt x="8717" y="1806"/>
                  </a:lnTo>
                  <a:lnTo>
                    <a:pt x="8730" y="1840"/>
                  </a:lnTo>
                  <a:lnTo>
                    <a:pt x="8730" y="1876"/>
                  </a:lnTo>
                  <a:lnTo>
                    <a:pt x="8717" y="1911"/>
                  </a:lnTo>
                  <a:lnTo>
                    <a:pt x="8704" y="1927"/>
                  </a:lnTo>
                  <a:lnTo>
                    <a:pt x="8467" y="2161"/>
                  </a:lnTo>
                  <a:lnTo>
                    <a:pt x="8003" y="2609"/>
                  </a:lnTo>
                  <a:lnTo>
                    <a:pt x="7554" y="3031"/>
                  </a:lnTo>
                  <a:lnTo>
                    <a:pt x="7116" y="3426"/>
                  </a:lnTo>
                  <a:lnTo>
                    <a:pt x="6692" y="3796"/>
                  </a:lnTo>
                  <a:lnTo>
                    <a:pt x="6280" y="4141"/>
                  </a:lnTo>
                  <a:lnTo>
                    <a:pt x="5881" y="4462"/>
                  </a:lnTo>
                  <a:lnTo>
                    <a:pt x="5495" y="4762"/>
                  </a:lnTo>
                  <a:lnTo>
                    <a:pt x="5122" y="5038"/>
                  </a:lnTo>
                  <a:lnTo>
                    <a:pt x="4762" y="5295"/>
                  </a:lnTo>
                  <a:lnTo>
                    <a:pt x="4416" y="5529"/>
                  </a:lnTo>
                  <a:lnTo>
                    <a:pt x="4083" y="5745"/>
                  </a:lnTo>
                  <a:lnTo>
                    <a:pt x="3762" y="5943"/>
                  </a:lnTo>
                  <a:lnTo>
                    <a:pt x="3455" y="6122"/>
                  </a:lnTo>
                  <a:lnTo>
                    <a:pt x="3162" y="6285"/>
                  </a:lnTo>
                  <a:lnTo>
                    <a:pt x="2881" y="6431"/>
                  </a:lnTo>
                  <a:lnTo>
                    <a:pt x="2613" y="6562"/>
                  </a:lnTo>
                  <a:lnTo>
                    <a:pt x="2360" y="6678"/>
                  </a:lnTo>
                  <a:lnTo>
                    <a:pt x="2003" y="6829"/>
                  </a:lnTo>
                  <a:lnTo>
                    <a:pt x="1575" y="6986"/>
                  </a:lnTo>
                  <a:lnTo>
                    <a:pt x="1202" y="7100"/>
                  </a:lnTo>
                  <a:lnTo>
                    <a:pt x="883" y="7178"/>
                  </a:lnTo>
                  <a:lnTo>
                    <a:pt x="618" y="7225"/>
                  </a:lnTo>
                  <a:lnTo>
                    <a:pt x="407" y="7251"/>
                  </a:lnTo>
                  <a:lnTo>
                    <a:pt x="253" y="7260"/>
                  </a:lnTo>
                  <a:lnTo>
                    <a:pt x="199" y="7261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7CF545CD-3046-439B-A4E4-3CA0639AE8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8" y="2262"/>
              <a:ext cx="2434" cy="1674"/>
            </a:xfrm>
            <a:custGeom>
              <a:avLst/>
              <a:gdLst>
                <a:gd name="T0" fmla="*/ 97 w 7303"/>
                <a:gd name="T1" fmla="*/ 5022 h 5022"/>
                <a:gd name="T2" fmla="*/ 81 w 7303"/>
                <a:gd name="T3" fmla="*/ 5020 h 5022"/>
                <a:gd name="T4" fmla="*/ 52 w 7303"/>
                <a:gd name="T5" fmla="*/ 5012 h 5022"/>
                <a:gd name="T6" fmla="*/ 28 w 7303"/>
                <a:gd name="T7" fmla="*/ 4993 h 5022"/>
                <a:gd name="T8" fmla="*/ 10 w 7303"/>
                <a:gd name="T9" fmla="*/ 4969 h 5022"/>
                <a:gd name="T10" fmla="*/ 5 w 7303"/>
                <a:gd name="T11" fmla="*/ 4953 h 5022"/>
                <a:gd name="T12" fmla="*/ 0 w 7303"/>
                <a:gd name="T13" fmla="*/ 4934 h 5022"/>
                <a:gd name="T14" fmla="*/ 5 w 7303"/>
                <a:gd name="T15" fmla="*/ 4897 h 5022"/>
                <a:gd name="T16" fmla="*/ 22 w 7303"/>
                <a:gd name="T17" fmla="*/ 4865 h 5022"/>
                <a:gd name="T18" fmla="*/ 51 w 7303"/>
                <a:gd name="T19" fmla="*/ 4840 h 5022"/>
                <a:gd name="T20" fmla="*/ 70 w 7303"/>
                <a:gd name="T21" fmla="*/ 4833 h 5022"/>
                <a:gd name="T22" fmla="*/ 264 w 7303"/>
                <a:gd name="T23" fmla="*/ 4774 h 5022"/>
                <a:gd name="T24" fmla="*/ 660 w 7303"/>
                <a:gd name="T25" fmla="*/ 4635 h 5022"/>
                <a:gd name="T26" fmla="*/ 1061 w 7303"/>
                <a:gd name="T27" fmla="*/ 4472 h 5022"/>
                <a:gd name="T28" fmla="*/ 1470 w 7303"/>
                <a:gd name="T29" fmla="*/ 4286 h 5022"/>
                <a:gd name="T30" fmla="*/ 1888 w 7303"/>
                <a:gd name="T31" fmla="*/ 4077 h 5022"/>
                <a:gd name="T32" fmla="*/ 2311 w 7303"/>
                <a:gd name="T33" fmla="*/ 3845 h 5022"/>
                <a:gd name="T34" fmla="*/ 2740 w 7303"/>
                <a:gd name="T35" fmla="*/ 3591 h 5022"/>
                <a:gd name="T36" fmla="*/ 3176 w 7303"/>
                <a:gd name="T37" fmla="*/ 3311 h 5022"/>
                <a:gd name="T38" fmla="*/ 3620 w 7303"/>
                <a:gd name="T39" fmla="*/ 3010 h 5022"/>
                <a:gd name="T40" fmla="*/ 4069 w 7303"/>
                <a:gd name="T41" fmla="*/ 2686 h 5022"/>
                <a:gd name="T42" fmla="*/ 4525 w 7303"/>
                <a:gd name="T43" fmla="*/ 2339 h 5022"/>
                <a:gd name="T44" fmla="*/ 4987 w 7303"/>
                <a:gd name="T45" fmla="*/ 1969 h 5022"/>
                <a:gd name="T46" fmla="*/ 5455 w 7303"/>
                <a:gd name="T47" fmla="*/ 1578 h 5022"/>
                <a:gd name="T48" fmla="*/ 5929 w 7303"/>
                <a:gd name="T49" fmla="*/ 1163 h 5022"/>
                <a:gd name="T50" fmla="*/ 6408 w 7303"/>
                <a:gd name="T51" fmla="*/ 725 h 5022"/>
                <a:gd name="T52" fmla="*/ 6895 w 7303"/>
                <a:gd name="T53" fmla="*/ 264 h 5022"/>
                <a:gd name="T54" fmla="*/ 7140 w 7303"/>
                <a:gd name="T55" fmla="*/ 25 h 5022"/>
                <a:gd name="T56" fmla="*/ 7154 w 7303"/>
                <a:gd name="T57" fmla="*/ 12 h 5022"/>
                <a:gd name="T58" fmla="*/ 7190 w 7303"/>
                <a:gd name="T59" fmla="*/ 0 h 5022"/>
                <a:gd name="T60" fmla="*/ 7226 w 7303"/>
                <a:gd name="T61" fmla="*/ 0 h 5022"/>
                <a:gd name="T62" fmla="*/ 7261 w 7303"/>
                <a:gd name="T63" fmla="*/ 14 h 5022"/>
                <a:gd name="T64" fmla="*/ 7275 w 7303"/>
                <a:gd name="T65" fmla="*/ 27 h 5022"/>
                <a:gd name="T66" fmla="*/ 7288 w 7303"/>
                <a:gd name="T67" fmla="*/ 41 h 5022"/>
                <a:gd name="T68" fmla="*/ 7303 w 7303"/>
                <a:gd name="T69" fmla="*/ 76 h 5022"/>
                <a:gd name="T70" fmla="*/ 7301 w 7303"/>
                <a:gd name="T71" fmla="*/ 113 h 5022"/>
                <a:gd name="T72" fmla="*/ 7287 w 7303"/>
                <a:gd name="T73" fmla="*/ 148 h 5022"/>
                <a:gd name="T74" fmla="*/ 7274 w 7303"/>
                <a:gd name="T75" fmla="*/ 162 h 5022"/>
                <a:gd name="T76" fmla="*/ 7028 w 7303"/>
                <a:gd name="T77" fmla="*/ 404 h 5022"/>
                <a:gd name="T78" fmla="*/ 6537 w 7303"/>
                <a:gd name="T79" fmla="*/ 868 h 5022"/>
                <a:gd name="T80" fmla="*/ 6053 w 7303"/>
                <a:gd name="T81" fmla="*/ 1310 h 5022"/>
                <a:gd name="T82" fmla="*/ 5573 w 7303"/>
                <a:gd name="T83" fmla="*/ 1727 h 5022"/>
                <a:gd name="T84" fmla="*/ 5101 w 7303"/>
                <a:gd name="T85" fmla="*/ 2123 h 5022"/>
                <a:gd name="T86" fmla="*/ 4635 w 7303"/>
                <a:gd name="T87" fmla="*/ 2498 h 5022"/>
                <a:gd name="T88" fmla="*/ 4174 w 7303"/>
                <a:gd name="T89" fmla="*/ 2848 h 5022"/>
                <a:gd name="T90" fmla="*/ 3721 w 7303"/>
                <a:gd name="T91" fmla="*/ 3174 h 5022"/>
                <a:gd name="T92" fmla="*/ 3271 w 7303"/>
                <a:gd name="T93" fmla="*/ 3478 h 5022"/>
                <a:gd name="T94" fmla="*/ 2831 w 7303"/>
                <a:gd name="T95" fmla="*/ 3759 h 5022"/>
                <a:gd name="T96" fmla="*/ 2396 w 7303"/>
                <a:gd name="T97" fmla="*/ 4017 h 5022"/>
                <a:gd name="T98" fmla="*/ 1967 w 7303"/>
                <a:gd name="T99" fmla="*/ 4252 h 5022"/>
                <a:gd name="T100" fmla="*/ 1545 w 7303"/>
                <a:gd name="T101" fmla="*/ 4463 h 5022"/>
                <a:gd name="T102" fmla="*/ 1131 w 7303"/>
                <a:gd name="T103" fmla="*/ 4652 h 5022"/>
                <a:gd name="T104" fmla="*/ 722 w 7303"/>
                <a:gd name="T105" fmla="*/ 4816 h 5022"/>
                <a:gd name="T106" fmla="*/ 321 w 7303"/>
                <a:gd name="T107" fmla="*/ 4957 h 5022"/>
                <a:gd name="T108" fmla="*/ 124 w 7303"/>
                <a:gd name="T109" fmla="*/ 5018 h 5022"/>
                <a:gd name="T110" fmla="*/ 110 w 7303"/>
                <a:gd name="T111" fmla="*/ 5020 h 5022"/>
                <a:gd name="T112" fmla="*/ 97 w 7303"/>
                <a:gd name="T113" fmla="*/ 5022 h 5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303" h="5022">
                  <a:moveTo>
                    <a:pt x="97" y="5022"/>
                  </a:moveTo>
                  <a:lnTo>
                    <a:pt x="81" y="5020"/>
                  </a:lnTo>
                  <a:lnTo>
                    <a:pt x="52" y="5012"/>
                  </a:lnTo>
                  <a:lnTo>
                    <a:pt x="28" y="4993"/>
                  </a:lnTo>
                  <a:lnTo>
                    <a:pt x="10" y="4969"/>
                  </a:lnTo>
                  <a:lnTo>
                    <a:pt x="5" y="4953"/>
                  </a:lnTo>
                  <a:lnTo>
                    <a:pt x="0" y="4934"/>
                  </a:lnTo>
                  <a:lnTo>
                    <a:pt x="5" y="4897"/>
                  </a:lnTo>
                  <a:lnTo>
                    <a:pt x="22" y="4865"/>
                  </a:lnTo>
                  <a:lnTo>
                    <a:pt x="51" y="4840"/>
                  </a:lnTo>
                  <a:lnTo>
                    <a:pt x="70" y="4833"/>
                  </a:lnTo>
                  <a:lnTo>
                    <a:pt x="264" y="4774"/>
                  </a:lnTo>
                  <a:lnTo>
                    <a:pt x="660" y="4635"/>
                  </a:lnTo>
                  <a:lnTo>
                    <a:pt x="1061" y="4472"/>
                  </a:lnTo>
                  <a:lnTo>
                    <a:pt x="1470" y="4286"/>
                  </a:lnTo>
                  <a:lnTo>
                    <a:pt x="1888" y="4077"/>
                  </a:lnTo>
                  <a:lnTo>
                    <a:pt x="2311" y="3845"/>
                  </a:lnTo>
                  <a:lnTo>
                    <a:pt x="2740" y="3591"/>
                  </a:lnTo>
                  <a:lnTo>
                    <a:pt x="3176" y="3311"/>
                  </a:lnTo>
                  <a:lnTo>
                    <a:pt x="3620" y="3010"/>
                  </a:lnTo>
                  <a:lnTo>
                    <a:pt x="4069" y="2686"/>
                  </a:lnTo>
                  <a:lnTo>
                    <a:pt x="4525" y="2339"/>
                  </a:lnTo>
                  <a:lnTo>
                    <a:pt x="4987" y="1969"/>
                  </a:lnTo>
                  <a:lnTo>
                    <a:pt x="5455" y="1578"/>
                  </a:lnTo>
                  <a:lnTo>
                    <a:pt x="5929" y="1163"/>
                  </a:lnTo>
                  <a:lnTo>
                    <a:pt x="6408" y="725"/>
                  </a:lnTo>
                  <a:lnTo>
                    <a:pt x="6895" y="264"/>
                  </a:lnTo>
                  <a:lnTo>
                    <a:pt x="7140" y="25"/>
                  </a:lnTo>
                  <a:lnTo>
                    <a:pt x="7154" y="12"/>
                  </a:lnTo>
                  <a:lnTo>
                    <a:pt x="7190" y="0"/>
                  </a:lnTo>
                  <a:lnTo>
                    <a:pt x="7226" y="0"/>
                  </a:lnTo>
                  <a:lnTo>
                    <a:pt x="7261" y="14"/>
                  </a:lnTo>
                  <a:lnTo>
                    <a:pt x="7275" y="27"/>
                  </a:lnTo>
                  <a:lnTo>
                    <a:pt x="7288" y="41"/>
                  </a:lnTo>
                  <a:lnTo>
                    <a:pt x="7303" y="76"/>
                  </a:lnTo>
                  <a:lnTo>
                    <a:pt x="7301" y="113"/>
                  </a:lnTo>
                  <a:lnTo>
                    <a:pt x="7287" y="148"/>
                  </a:lnTo>
                  <a:lnTo>
                    <a:pt x="7274" y="162"/>
                  </a:lnTo>
                  <a:lnTo>
                    <a:pt x="7028" y="404"/>
                  </a:lnTo>
                  <a:lnTo>
                    <a:pt x="6537" y="868"/>
                  </a:lnTo>
                  <a:lnTo>
                    <a:pt x="6053" y="1310"/>
                  </a:lnTo>
                  <a:lnTo>
                    <a:pt x="5573" y="1727"/>
                  </a:lnTo>
                  <a:lnTo>
                    <a:pt x="5101" y="2123"/>
                  </a:lnTo>
                  <a:lnTo>
                    <a:pt x="4635" y="2498"/>
                  </a:lnTo>
                  <a:lnTo>
                    <a:pt x="4174" y="2848"/>
                  </a:lnTo>
                  <a:lnTo>
                    <a:pt x="3721" y="3174"/>
                  </a:lnTo>
                  <a:lnTo>
                    <a:pt x="3271" y="3478"/>
                  </a:lnTo>
                  <a:lnTo>
                    <a:pt x="2831" y="3759"/>
                  </a:lnTo>
                  <a:lnTo>
                    <a:pt x="2396" y="4017"/>
                  </a:lnTo>
                  <a:lnTo>
                    <a:pt x="1967" y="4252"/>
                  </a:lnTo>
                  <a:lnTo>
                    <a:pt x="1545" y="4463"/>
                  </a:lnTo>
                  <a:lnTo>
                    <a:pt x="1131" y="4652"/>
                  </a:lnTo>
                  <a:lnTo>
                    <a:pt x="722" y="4816"/>
                  </a:lnTo>
                  <a:lnTo>
                    <a:pt x="321" y="4957"/>
                  </a:lnTo>
                  <a:lnTo>
                    <a:pt x="124" y="5018"/>
                  </a:lnTo>
                  <a:lnTo>
                    <a:pt x="110" y="5020"/>
                  </a:lnTo>
                  <a:lnTo>
                    <a:pt x="97" y="502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9D7E38FC-A178-48AB-9959-5D894ADE3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" y="2171"/>
              <a:ext cx="109" cy="109"/>
            </a:xfrm>
            <a:custGeom>
              <a:avLst/>
              <a:gdLst>
                <a:gd name="T0" fmla="*/ 95 w 325"/>
                <a:gd name="T1" fmla="*/ 327 h 327"/>
                <a:gd name="T2" fmla="*/ 76 w 325"/>
                <a:gd name="T3" fmla="*/ 325 h 327"/>
                <a:gd name="T4" fmla="*/ 42 w 325"/>
                <a:gd name="T5" fmla="*/ 311 h 327"/>
                <a:gd name="T6" fmla="*/ 27 w 325"/>
                <a:gd name="T7" fmla="*/ 298 h 327"/>
                <a:gd name="T8" fmla="*/ 14 w 325"/>
                <a:gd name="T9" fmla="*/ 283 h 327"/>
                <a:gd name="T10" fmla="*/ 0 w 325"/>
                <a:gd name="T11" fmla="*/ 249 h 327"/>
                <a:gd name="T12" fmla="*/ 0 w 325"/>
                <a:gd name="T13" fmla="*/ 211 h 327"/>
                <a:gd name="T14" fmla="*/ 14 w 325"/>
                <a:gd name="T15" fmla="*/ 177 h 327"/>
                <a:gd name="T16" fmla="*/ 27 w 325"/>
                <a:gd name="T17" fmla="*/ 163 h 327"/>
                <a:gd name="T18" fmla="*/ 163 w 325"/>
                <a:gd name="T19" fmla="*/ 27 h 327"/>
                <a:gd name="T20" fmla="*/ 177 w 325"/>
                <a:gd name="T21" fmla="*/ 14 h 327"/>
                <a:gd name="T22" fmla="*/ 212 w 325"/>
                <a:gd name="T23" fmla="*/ 0 h 327"/>
                <a:gd name="T24" fmla="*/ 249 w 325"/>
                <a:gd name="T25" fmla="*/ 0 h 327"/>
                <a:gd name="T26" fmla="*/ 284 w 325"/>
                <a:gd name="T27" fmla="*/ 14 h 327"/>
                <a:gd name="T28" fmla="*/ 298 w 325"/>
                <a:gd name="T29" fmla="*/ 27 h 327"/>
                <a:gd name="T30" fmla="*/ 311 w 325"/>
                <a:gd name="T31" fmla="*/ 42 h 327"/>
                <a:gd name="T32" fmla="*/ 325 w 325"/>
                <a:gd name="T33" fmla="*/ 76 h 327"/>
                <a:gd name="T34" fmla="*/ 325 w 325"/>
                <a:gd name="T35" fmla="*/ 114 h 327"/>
                <a:gd name="T36" fmla="*/ 311 w 325"/>
                <a:gd name="T37" fmla="*/ 148 h 327"/>
                <a:gd name="T38" fmla="*/ 298 w 325"/>
                <a:gd name="T39" fmla="*/ 163 h 327"/>
                <a:gd name="T40" fmla="*/ 163 w 325"/>
                <a:gd name="T41" fmla="*/ 298 h 327"/>
                <a:gd name="T42" fmla="*/ 148 w 325"/>
                <a:gd name="T43" fmla="*/ 311 h 327"/>
                <a:gd name="T44" fmla="*/ 114 w 325"/>
                <a:gd name="T45" fmla="*/ 325 h 327"/>
                <a:gd name="T46" fmla="*/ 95 w 325"/>
                <a:gd name="T47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5" h="327">
                  <a:moveTo>
                    <a:pt x="95" y="327"/>
                  </a:moveTo>
                  <a:lnTo>
                    <a:pt x="76" y="325"/>
                  </a:lnTo>
                  <a:lnTo>
                    <a:pt x="42" y="311"/>
                  </a:lnTo>
                  <a:lnTo>
                    <a:pt x="27" y="298"/>
                  </a:lnTo>
                  <a:lnTo>
                    <a:pt x="14" y="283"/>
                  </a:lnTo>
                  <a:lnTo>
                    <a:pt x="0" y="249"/>
                  </a:lnTo>
                  <a:lnTo>
                    <a:pt x="0" y="211"/>
                  </a:lnTo>
                  <a:lnTo>
                    <a:pt x="14" y="177"/>
                  </a:lnTo>
                  <a:lnTo>
                    <a:pt x="27" y="163"/>
                  </a:lnTo>
                  <a:lnTo>
                    <a:pt x="163" y="27"/>
                  </a:lnTo>
                  <a:lnTo>
                    <a:pt x="177" y="14"/>
                  </a:lnTo>
                  <a:lnTo>
                    <a:pt x="212" y="0"/>
                  </a:lnTo>
                  <a:lnTo>
                    <a:pt x="249" y="0"/>
                  </a:lnTo>
                  <a:lnTo>
                    <a:pt x="284" y="14"/>
                  </a:lnTo>
                  <a:lnTo>
                    <a:pt x="298" y="27"/>
                  </a:lnTo>
                  <a:lnTo>
                    <a:pt x="311" y="42"/>
                  </a:lnTo>
                  <a:lnTo>
                    <a:pt x="325" y="76"/>
                  </a:lnTo>
                  <a:lnTo>
                    <a:pt x="325" y="114"/>
                  </a:lnTo>
                  <a:lnTo>
                    <a:pt x="311" y="148"/>
                  </a:lnTo>
                  <a:lnTo>
                    <a:pt x="298" y="163"/>
                  </a:lnTo>
                  <a:lnTo>
                    <a:pt x="163" y="298"/>
                  </a:lnTo>
                  <a:lnTo>
                    <a:pt x="148" y="311"/>
                  </a:lnTo>
                  <a:lnTo>
                    <a:pt x="114" y="325"/>
                  </a:lnTo>
                  <a:lnTo>
                    <a:pt x="95" y="327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CEF5CD1D-CFFB-4C89-9268-AF73B4DEC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9" y="1900"/>
              <a:ext cx="335" cy="335"/>
            </a:xfrm>
            <a:custGeom>
              <a:avLst/>
              <a:gdLst>
                <a:gd name="T0" fmla="*/ 908 w 1003"/>
                <a:gd name="T1" fmla="*/ 1005 h 1005"/>
                <a:gd name="T2" fmla="*/ 890 w 1003"/>
                <a:gd name="T3" fmla="*/ 1005 h 1005"/>
                <a:gd name="T4" fmla="*/ 855 w 1003"/>
                <a:gd name="T5" fmla="*/ 991 h 1005"/>
                <a:gd name="T6" fmla="*/ 841 w 1003"/>
                <a:gd name="T7" fmla="*/ 978 h 1005"/>
                <a:gd name="T8" fmla="*/ 26 w 1003"/>
                <a:gd name="T9" fmla="*/ 163 h 1005"/>
                <a:gd name="T10" fmla="*/ 14 w 1003"/>
                <a:gd name="T11" fmla="*/ 148 h 1005"/>
                <a:gd name="T12" fmla="*/ 0 w 1003"/>
                <a:gd name="T13" fmla="*/ 114 h 1005"/>
                <a:gd name="T14" fmla="*/ 0 w 1003"/>
                <a:gd name="T15" fmla="*/ 76 h 1005"/>
                <a:gd name="T16" fmla="*/ 14 w 1003"/>
                <a:gd name="T17" fmla="*/ 42 h 1005"/>
                <a:gd name="T18" fmla="*/ 26 w 1003"/>
                <a:gd name="T19" fmla="*/ 27 h 1005"/>
                <a:gd name="T20" fmla="*/ 42 w 1003"/>
                <a:gd name="T21" fmla="*/ 14 h 1005"/>
                <a:gd name="T22" fmla="*/ 76 w 1003"/>
                <a:gd name="T23" fmla="*/ 0 h 1005"/>
                <a:gd name="T24" fmla="*/ 112 w 1003"/>
                <a:gd name="T25" fmla="*/ 0 h 1005"/>
                <a:gd name="T26" fmla="*/ 147 w 1003"/>
                <a:gd name="T27" fmla="*/ 14 h 1005"/>
                <a:gd name="T28" fmla="*/ 163 w 1003"/>
                <a:gd name="T29" fmla="*/ 27 h 1005"/>
                <a:gd name="T30" fmla="*/ 976 w 1003"/>
                <a:gd name="T31" fmla="*/ 842 h 1005"/>
                <a:gd name="T32" fmla="*/ 989 w 1003"/>
                <a:gd name="T33" fmla="*/ 857 h 1005"/>
                <a:gd name="T34" fmla="*/ 1003 w 1003"/>
                <a:gd name="T35" fmla="*/ 891 h 1005"/>
                <a:gd name="T36" fmla="*/ 1003 w 1003"/>
                <a:gd name="T37" fmla="*/ 929 h 1005"/>
                <a:gd name="T38" fmla="*/ 989 w 1003"/>
                <a:gd name="T39" fmla="*/ 963 h 1005"/>
                <a:gd name="T40" fmla="*/ 976 w 1003"/>
                <a:gd name="T41" fmla="*/ 978 h 1005"/>
                <a:gd name="T42" fmla="*/ 962 w 1003"/>
                <a:gd name="T43" fmla="*/ 991 h 1005"/>
                <a:gd name="T44" fmla="*/ 927 w 1003"/>
                <a:gd name="T45" fmla="*/ 1005 h 1005"/>
                <a:gd name="T46" fmla="*/ 908 w 1003"/>
                <a:gd name="T47" fmla="*/ 1005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3" h="1005">
                  <a:moveTo>
                    <a:pt x="908" y="1005"/>
                  </a:moveTo>
                  <a:lnTo>
                    <a:pt x="890" y="1005"/>
                  </a:lnTo>
                  <a:lnTo>
                    <a:pt x="855" y="991"/>
                  </a:lnTo>
                  <a:lnTo>
                    <a:pt x="841" y="978"/>
                  </a:lnTo>
                  <a:lnTo>
                    <a:pt x="26" y="163"/>
                  </a:lnTo>
                  <a:lnTo>
                    <a:pt x="14" y="148"/>
                  </a:lnTo>
                  <a:lnTo>
                    <a:pt x="0" y="114"/>
                  </a:lnTo>
                  <a:lnTo>
                    <a:pt x="0" y="76"/>
                  </a:lnTo>
                  <a:lnTo>
                    <a:pt x="14" y="42"/>
                  </a:lnTo>
                  <a:lnTo>
                    <a:pt x="26" y="27"/>
                  </a:lnTo>
                  <a:lnTo>
                    <a:pt x="42" y="14"/>
                  </a:lnTo>
                  <a:lnTo>
                    <a:pt x="76" y="0"/>
                  </a:lnTo>
                  <a:lnTo>
                    <a:pt x="112" y="0"/>
                  </a:lnTo>
                  <a:lnTo>
                    <a:pt x="147" y="14"/>
                  </a:lnTo>
                  <a:lnTo>
                    <a:pt x="163" y="27"/>
                  </a:lnTo>
                  <a:lnTo>
                    <a:pt x="976" y="842"/>
                  </a:lnTo>
                  <a:lnTo>
                    <a:pt x="989" y="857"/>
                  </a:lnTo>
                  <a:lnTo>
                    <a:pt x="1003" y="891"/>
                  </a:lnTo>
                  <a:lnTo>
                    <a:pt x="1003" y="929"/>
                  </a:lnTo>
                  <a:lnTo>
                    <a:pt x="989" y="963"/>
                  </a:lnTo>
                  <a:lnTo>
                    <a:pt x="976" y="978"/>
                  </a:lnTo>
                  <a:lnTo>
                    <a:pt x="962" y="991"/>
                  </a:lnTo>
                  <a:lnTo>
                    <a:pt x="927" y="1005"/>
                  </a:lnTo>
                  <a:lnTo>
                    <a:pt x="908" y="100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A2D2B413-5033-42EA-9231-A8ECE4128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" y="304"/>
              <a:ext cx="1252" cy="1252"/>
            </a:xfrm>
            <a:custGeom>
              <a:avLst/>
              <a:gdLst>
                <a:gd name="T0" fmla="*/ 95 w 3758"/>
                <a:gd name="T1" fmla="*/ 3758 h 3758"/>
                <a:gd name="T2" fmla="*/ 77 w 3758"/>
                <a:gd name="T3" fmla="*/ 3757 h 3758"/>
                <a:gd name="T4" fmla="*/ 42 w 3758"/>
                <a:gd name="T5" fmla="*/ 3743 h 3758"/>
                <a:gd name="T6" fmla="*/ 28 w 3758"/>
                <a:gd name="T7" fmla="*/ 3730 h 3758"/>
                <a:gd name="T8" fmla="*/ 15 w 3758"/>
                <a:gd name="T9" fmla="*/ 3715 h 3758"/>
                <a:gd name="T10" fmla="*/ 0 w 3758"/>
                <a:gd name="T11" fmla="*/ 3681 h 3758"/>
                <a:gd name="T12" fmla="*/ 0 w 3758"/>
                <a:gd name="T13" fmla="*/ 3643 h 3758"/>
                <a:gd name="T14" fmla="*/ 15 w 3758"/>
                <a:gd name="T15" fmla="*/ 3609 h 3758"/>
                <a:gd name="T16" fmla="*/ 28 w 3758"/>
                <a:gd name="T17" fmla="*/ 3594 h 3758"/>
                <a:gd name="T18" fmla="*/ 3595 w 3758"/>
                <a:gd name="T19" fmla="*/ 26 h 3758"/>
                <a:gd name="T20" fmla="*/ 3610 w 3758"/>
                <a:gd name="T21" fmla="*/ 13 h 3758"/>
                <a:gd name="T22" fmla="*/ 3644 w 3758"/>
                <a:gd name="T23" fmla="*/ 0 h 3758"/>
                <a:gd name="T24" fmla="*/ 3682 w 3758"/>
                <a:gd name="T25" fmla="*/ 0 h 3758"/>
                <a:gd name="T26" fmla="*/ 3716 w 3758"/>
                <a:gd name="T27" fmla="*/ 13 h 3758"/>
                <a:gd name="T28" fmla="*/ 3731 w 3758"/>
                <a:gd name="T29" fmla="*/ 26 h 3758"/>
                <a:gd name="T30" fmla="*/ 3744 w 3758"/>
                <a:gd name="T31" fmla="*/ 42 h 3758"/>
                <a:gd name="T32" fmla="*/ 3758 w 3758"/>
                <a:gd name="T33" fmla="*/ 77 h 3758"/>
                <a:gd name="T34" fmla="*/ 3758 w 3758"/>
                <a:gd name="T35" fmla="*/ 113 h 3758"/>
                <a:gd name="T36" fmla="*/ 3744 w 3758"/>
                <a:gd name="T37" fmla="*/ 147 h 3758"/>
                <a:gd name="T38" fmla="*/ 3731 w 3758"/>
                <a:gd name="T39" fmla="*/ 163 h 3758"/>
                <a:gd name="T40" fmla="*/ 163 w 3758"/>
                <a:gd name="T41" fmla="*/ 3730 h 3758"/>
                <a:gd name="T42" fmla="*/ 149 w 3758"/>
                <a:gd name="T43" fmla="*/ 3743 h 3758"/>
                <a:gd name="T44" fmla="*/ 114 w 3758"/>
                <a:gd name="T45" fmla="*/ 3757 h 3758"/>
                <a:gd name="T46" fmla="*/ 95 w 3758"/>
                <a:gd name="T47" fmla="*/ 3758 h 3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58" h="3758">
                  <a:moveTo>
                    <a:pt x="95" y="3758"/>
                  </a:moveTo>
                  <a:lnTo>
                    <a:pt x="77" y="3757"/>
                  </a:lnTo>
                  <a:lnTo>
                    <a:pt x="42" y="3743"/>
                  </a:lnTo>
                  <a:lnTo>
                    <a:pt x="28" y="3730"/>
                  </a:lnTo>
                  <a:lnTo>
                    <a:pt x="15" y="3715"/>
                  </a:lnTo>
                  <a:lnTo>
                    <a:pt x="0" y="3681"/>
                  </a:lnTo>
                  <a:lnTo>
                    <a:pt x="0" y="3643"/>
                  </a:lnTo>
                  <a:lnTo>
                    <a:pt x="15" y="3609"/>
                  </a:lnTo>
                  <a:lnTo>
                    <a:pt x="28" y="3594"/>
                  </a:lnTo>
                  <a:lnTo>
                    <a:pt x="3595" y="26"/>
                  </a:lnTo>
                  <a:lnTo>
                    <a:pt x="3610" y="13"/>
                  </a:lnTo>
                  <a:lnTo>
                    <a:pt x="3644" y="0"/>
                  </a:lnTo>
                  <a:lnTo>
                    <a:pt x="3682" y="0"/>
                  </a:lnTo>
                  <a:lnTo>
                    <a:pt x="3716" y="13"/>
                  </a:lnTo>
                  <a:lnTo>
                    <a:pt x="3731" y="26"/>
                  </a:lnTo>
                  <a:lnTo>
                    <a:pt x="3744" y="42"/>
                  </a:lnTo>
                  <a:lnTo>
                    <a:pt x="3758" y="77"/>
                  </a:lnTo>
                  <a:lnTo>
                    <a:pt x="3758" y="113"/>
                  </a:lnTo>
                  <a:lnTo>
                    <a:pt x="3744" y="147"/>
                  </a:lnTo>
                  <a:lnTo>
                    <a:pt x="3731" y="163"/>
                  </a:lnTo>
                  <a:lnTo>
                    <a:pt x="163" y="3730"/>
                  </a:lnTo>
                  <a:lnTo>
                    <a:pt x="149" y="3743"/>
                  </a:lnTo>
                  <a:lnTo>
                    <a:pt x="114" y="3757"/>
                  </a:lnTo>
                  <a:lnTo>
                    <a:pt x="95" y="3758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B5FEF276-723E-4014-8DD9-DE63896D6D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4" y="642"/>
              <a:ext cx="1127" cy="1186"/>
            </a:xfrm>
            <a:custGeom>
              <a:avLst/>
              <a:gdLst>
                <a:gd name="T0" fmla="*/ 96 w 3380"/>
                <a:gd name="T1" fmla="*/ 3557 h 3557"/>
                <a:gd name="T2" fmla="*/ 73 w 3380"/>
                <a:gd name="T3" fmla="*/ 3555 h 3557"/>
                <a:gd name="T4" fmla="*/ 31 w 3380"/>
                <a:gd name="T5" fmla="*/ 3534 h 3557"/>
                <a:gd name="T6" fmla="*/ 16 w 3380"/>
                <a:gd name="T7" fmla="*/ 3514 h 3557"/>
                <a:gd name="T8" fmla="*/ 6 w 3380"/>
                <a:gd name="T9" fmla="*/ 3496 h 3557"/>
                <a:gd name="T10" fmla="*/ 0 w 3380"/>
                <a:gd name="T11" fmla="*/ 3460 h 3557"/>
                <a:gd name="T12" fmla="*/ 7 w 3380"/>
                <a:gd name="T13" fmla="*/ 3424 h 3557"/>
                <a:gd name="T14" fmla="*/ 27 w 3380"/>
                <a:gd name="T15" fmla="*/ 3393 h 3557"/>
                <a:gd name="T16" fmla="*/ 43 w 3380"/>
                <a:gd name="T17" fmla="*/ 3381 h 3557"/>
                <a:gd name="T18" fmla="*/ 70 w 3380"/>
                <a:gd name="T19" fmla="*/ 3362 h 3557"/>
                <a:gd name="T20" fmla="*/ 350 w 3380"/>
                <a:gd name="T21" fmla="*/ 3159 h 3557"/>
                <a:gd name="T22" fmla="*/ 720 w 3380"/>
                <a:gd name="T23" fmla="*/ 2866 h 3557"/>
                <a:gd name="T24" fmla="*/ 1025 w 3380"/>
                <a:gd name="T25" fmla="*/ 2607 h 3557"/>
                <a:gd name="T26" fmla="*/ 1376 w 3380"/>
                <a:gd name="T27" fmla="*/ 2293 h 3557"/>
                <a:gd name="T28" fmla="*/ 1768 w 3380"/>
                <a:gd name="T29" fmla="*/ 1923 h 3557"/>
                <a:gd name="T30" fmla="*/ 1979 w 3380"/>
                <a:gd name="T31" fmla="*/ 1714 h 3557"/>
                <a:gd name="T32" fmla="*/ 2180 w 3380"/>
                <a:gd name="T33" fmla="*/ 1509 h 3557"/>
                <a:gd name="T34" fmla="*/ 2506 w 3380"/>
                <a:gd name="T35" fmla="*/ 1148 h 3557"/>
                <a:gd name="T36" fmla="*/ 2754 w 3380"/>
                <a:gd name="T37" fmla="*/ 841 h 3557"/>
                <a:gd name="T38" fmla="*/ 2935 w 3380"/>
                <a:gd name="T39" fmla="*/ 588 h 3557"/>
                <a:gd name="T40" fmla="*/ 3058 w 3380"/>
                <a:gd name="T41" fmla="*/ 386 h 3557"/>
                <a:gd name="T42" fmla="*/ 3134 w 3380"/>
                <a:gd name="T43" fmla="*/ 237 h 3557"/>
                <a:gd name="T44" fmla="*/ 3186 w 3380"/>
                <a:gd name="T45" fmla="*/ 98 h 3557"/>
                <a:gd name="T46" fmla="*/ 3190 w 3380"/>
                <a:gd name="T47" fmla="*/ 81 h 3557"/>
                <a:gd name="T48" fmla="*/ 3194 w 3380"/>
                <a:gd name="T49" fmla="*/ 62 h 3557"/>
                <a:gd name="T50" fmla="*/ 3215 w 3380"/>
                <a:gd name="T51" fmla="*/ 31 h 3557"/>
                <a:gd name="T52" fmla="*/ 3243 w 3380"/>
                <a:gd name="T53" fmla="*/ 9 h 3557"/>
                <a:gd name="T54" fmla="*/ 3279 w 3380"/>
                <a:gd name="T55" fmla="*/ 0 h 3557"/>
                <a:gd name="T56" fmla="*/ 3300 w 3380"/>
                <a:gd name="T57" fmla="*/ 2 h 3557"/>
                <a:gd name="T58" fmla="*/ 3318 w 3380"/>
                <a:gd name="T59" fmla="*/ 6 h 3557"/>
                <a:gd name="T60" fmla="*/ 3350 w 3380"/>
                <a:gd name="T61" fmla="*/ 25 h 3557"/>
                <a:gd name="T62" fmla="*/ 3372 w 3380"/>
                <a:gd name="T63" fmla="*/ 54 h 3557"/>
                <a:gd name="T64" fmla="*/ 3380 w 3380"/>
                <a:gd name="T65" fmla="*/ 90 h 3557"/>
                <a:gd name="T66" fmla="*/ 3379 w 3380"/>
                <a:gd name="T67" fmla="*/ 110 h 3557"/>
                <a:gd name="T68" fmla="*/ 3376 w 3380"/>
                <a:gd name="T69" fmla="*/ 134 h 3557"/>
                <a:gd name="T70" fmla="*/ 3321 w 3380"/>
                <a:gd name="T71" fmla="*/ 285 h 3557"/>
                <a:gd name="T72" fmla="*/ 3243 w 3380"/>
                <a:gd name="T73" fmla="*/ 447 h 3557"/>
                <a:gd name="T74" fmla="*/ 3117 w 3380"/>
                <a:gd name="T75" fmla="*/ 661 h 3557"/>
                <a:gd name="T76" fmla="*/ 2930 w 3380"/>
                <a:gd name="T77" fmla="*/ 929 h 3557"/>
                <a:gd name="T78" fmla="*/ 2669 w 3380"/>
                <a:gd name="T79" fmla="*/ 1253 h 3557"/>
                <a:gd name="T80" fmla="*/ 2417 w 3380"/>
                <a:gd name="T81" fmla="*/ 1535 h 3557"/>
                <a:gd name="T82" fmla="*/ 2223 w 3380"/>
                <a:gd name="T83" fmla="*/ 1741 h 3557"/>
                <a:gd name="T84" fmla="*/ 2115 w 3380"/>
                <a:gd name="T85" fmla="*/ 1849 h 3557"/>
                <a:gd name="T86" fmla="*/ 1902 w 3380"/>
                <a:gd name="T87" fmla="*/ 2061 h 3557"/>
                <a:gd name="T88" fmla="*/ 1506 w 3380"/>
                <a:gd name="T89" fmla="*/ 2435 h 3557"/>
                <a:gd name="T90" fmla="*/ 1152 w 3380"/>
                <a:gd name="T91" fmla="*/ 2752 h 3557"/>
                <a:gd name="T92" fmla="*/ 843 w 3380"/>
                <a:gd name="T93" fmla="*/ 3013 h 3557"/>
                <a:gd name="T94" fmla="*/ 471 w 3380"/>
                <a:gd name="T95" fmla="*/ 3309 h 3557"/>
                <a:gd name="T96" fmla="*/ 184 w 3380"/>
                <a:gd name="T97" fmla="*/ 3518 h 3557"/>
                <a:gd name="T98" fmla="*/ 148 w 3380"/>
                <a:gd name="T99" fmla="*/ 3541 h 3557"/>
                <a:gd name="T100" fmla="*/ 137 w 3380"/>
                <a:gd name="T101" fmla="*/ 3548 h 3557"/>
                <a:gd name="T102" fmla="*/ 109 w 3380"/>
                <a:gd name="T103" fmla="*/ 3557 h 3557"/>
                <a:gd name="T104" fmla="*/ 96 w 3380"/>
                <a:gd name="T105" fmla="*/ 3557 h 3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80" h="3557">
                  <a:moveTo>
                    <a:pt x="96" y="3557"/>
                  </a:moveTo>
                  <a:lnTo>
                    <a:pt x="73" y="3555"/>
                  </a:lnTo>
                  <a:lnTo>
                    <a:pt x="31" y="3534"/>
                  </a:lnTo>
                  <a:lnTo>
                    <a:pt x="16" y="3514"/>
                  </a:lnTo>
                  <a:lnTo>
                    <a:pt x="6" y="3496"/>
                  </a:lnTo>
                  <a:lnTo>
                    <a:pt x="0" y="3460"/>
                  </a:lnTo>
                  <a:lnTo>
                    <a:pt x="7" y="3424"/>
                  </a:lnTo>
                  <a:lnTo>
                    <a:pt x="27" y="3393"/>
                  </a:lnTo>
                  <a:lnTo>
                    <a:pt x="43" y="3381"/>
                  </a:lnTo>
                  <a:lnTo>
                    <a:pt x="70" y="3362"/>
                  </a:lnTo>
                  <a:lnTo>
                    <a:pt x="350" y="3159"/>
                  </a:lnTo>
                  <a:lnTo>
                    <a:pt x="720" y="2866"/>
                  </a:lnTo>
                  <a:lnTo>
                    <a:pt x="1025" y="2607"/>
                  </a:lnTo>
                  <a:lnTo>
                    <a:pt x="1376" y="2293"/>
                  </a:lnTo>
                  <a:lnTo>
                    <a:pt x="1768" y="1923"/>
                  </a:lnTo>
                  <a:lnTo>
                    <a:pt x="1979" y="1714"/>
                  </a:lnTo>
                  <a:lnTo>
                    <a:pt x="2180" y="1509"/>
                  </a:lnTo>
                  <a:lnTo>
                    <a:pt x="2506" y="1148"/>
                  </a:lnTo>
                  <a:lnTo>
                    <a:pt x="2754" y="841"/>
                  </a:lnTo>
                  <a:lnTo>
                    <a:pt x="2935" y="588"/>
                  </a:lnTo>
                  <a:lnTo>
                    <a:pt x="3058" y="386"/>
                  </a:lnTo>
                  <a:lnTo>
                    <a:pt x="3134" y="237"/>
                  </a:lnTo>
                  <a:lnTo>
                    <a:pt x="3186" y="98"/>
                  </a:lnTo>
                  <a:lnTo>
                    <a:pt x="3190" y="81"/>
                  </a:lnTo>
                  <a:lnTo>
                    <a:pt x="3194" y="62"/>
                  </a:lnTo>
                  <a:lnTo>
                    <a:pt x="3215" y="31"/>
                  </a:lnTo>
                  <a:lnTo>
                    <a:pt x="3243" y="9"/>
                  </a:lnTo>
                  <a:lnTo>
                    <a:pt x="3279" y="0"/>
                  </a:lnTo>
                  <a:lnTo>
                    <a:pt x="3300" y="2"/>
                  </a:lnTo>
                  <a:lnTo>
                    <a:pt x="3318" y="6"/>
                  </a:lnTo>
                  <a:lnTo>
                    <a:pt x="3350" y="25"/>
                  </a:lnTo>
                  <a:lnTo>
                    <a:pt x="3372" y="54"/>
                  </a:lnTo>
                  <a:lnTo>
                    <a:pt x="3380" y="90"/>
                  </a:lnTo>
                  <a:lnTo>
                    <a:pt x="3379" y="110"/>
                  </a:lnTo>
                  <a:lnTo>
                    <a:pt x="3376" y="134"/>
                  </a:lnTo>
                  <a:lnTo>
                    <a:pt x="3321" y="285"/>
                  </a:lnTo>
                  <a:lnTo>
                    <a:pt x="3243" y="447"/>
                  </a:lnTo>
                  <a:lnTo>
                    <a:pt x="3117" y="661"/>
                  </a:lnTo>
                  <a:lnTo>
                    <a:pt x="2930" y="929"/>
                  </a:lnTo>
                  <a:lnTo>
                    <a:pt x="2669" y="1253"/>
                  </a:lnTo>
                  <a:lnTo>
                    <a:pt x="2417" y="1535"/>
                  </a:lnTo>
                  <a:lnTo>
                    <a:pt x="2223" y="1741"/>
                  </a:lnTo>
                  <a:lnTo>
                    <a:pt x="2115" y="1849"/>
                  </a:lnTo>
                  <a:lnTo>
                    <a:pt x="1902" y="2061"/>
                  </a:lnTo>
                  <a:lnTo>
                    <a:pt x="1506" y="2435"/>
                  </a:lnTo>
                  <a:lnTo>
                    <a:pt x="1152" y="2752"/>
                  </a:lnTo>
                  <a:lnTo>
                    <a:pt x="843" y="3013"/>
                  </a:lnTo>
                  <a:lnTo>
                    <a:pt x="471" y="3309"/>
                  </a:lnTo>
                  <a:lnTo>
                    <a:pt x="184" y="3518"/>
                  </a:lnTo>
                  <a:lnTo>
                    <a:pt x="148" y="3541"/>
                  </a:lnTo>
                  <a:lnTo>
                    <a:pt x="137" y="3548"/>
                  </a:lnTo>
                  <a:lnTo>
                    <a:pt x="109" y="3557"/>
                  </a:lnTo>
                  <a:lnTo>
                    <a:pt x="96" y="3557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3B559264-E0DC-4CDA-B88E-9E76FFE54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" y="226"/>
              <a:ext cx="465" cy="480"/>
            </a:xfrm>
            <a:custGeom>
              <a:avLst/>
              <a:gdLst>
                <a:gd name="T0" fmla="*/ 1093 w 1396"/>
                <a:gd name="T1" fmla="*/ 1438 h 1440"/>
                <a:gd name="T2" fmla="*/ 1042 w 1396"/>
                <a:gd name="T3" fmla="*/ 1411 h 1440"/>
                <a:gd name="T4" fmla="*/ 1016 w 1396"/>
                <a:gd name="T5" fmla="*/ 1362 h 1440"/>
                <a:gd name="T6" fmla="*/ 1029 w 1396"/>
                <a:gd name="T7" fmla="*/ 1290 h 1440"/>
                <a:gd name="T8" fmla="*/ 1078 w 1396"/>
                <a:gd name="T9" fmla="*/ 1238 h 1440"/>
                <a:gd name="T10" fmla="*/ 1170 w 1396"/>
                <a:gd name="T11" fmla="*/ 1081 h 1440"/>
                <a:gd name="T12" fmla="*/ 1204 w 1396"/>
                <a:gd name="T13" fmla="*/ 929 h 1440"/>
                <a:gd name="T14" fmla="*/ 1193 w 1396"/>
                <a:gd name="T15" fmla="*/ 762 h 1440"/>
                <a:gd name="T16" fmla="*/ 1168 w 1396"/>
                <a:gd name="T17" fmla="*/ 665 h 1440"/>
                <a:gd name="T18" fmla="*/ 1087 w 1396"/>
                <a:gd name="T19" fmla="*/ 498 h 1440"/>
                <a:gd name="T20" fmla="*/ 972 w 1396"/>
                <a:gd name="T21" fmla="*/ 359 h 1440"/>
                <a:gd name="T22" fmla="*/ 832 w 1396"/>
                <a:gd name="T23" fmla="*/ 255 h 1440"/>
                <a:gd name="T24" fmla="*/ 714 w 1396"/>
                <a:gd name="T25" fmla="*/ 209 h 1440"/>
                <a:gd name="T26" fmla="*/ 609 w 1396"/>
                <a:gd name="T27" fmla="*/ 192 h 1440"/>
                <a:gd name="T28" fmla="*/ 468 w 1396"/>
                <a:gd name="T29" fmla="*/ 207 h 1440"/>
                <a:gd name="T30" fmla="*/ 330 w 1396"/>
                <a:gd name="T31" fmla="*/ 265 h 1440"/>
                <a:gd name="T32" fmla="*/ 196 w 1396"/>
                <a:gd name="T33" fmla="*/ 364 h 1440"/>
                <a:gd name="T34" fmla="*/ 148 w 1396"/>
                <a:gd name="T35" fmla="*/ 409 h 1440"/>
                <a:gd name="T36" fmla="*/ 76 w 1396"/>
                <a:gd name="T37" fmla="*/ 422 h 1440"/>
                <a:gd name="T38" fmla="*/ 27 w 1396"/>
                <a:gd name="T39" fmla="*/ 396 h 1440"/>
                <a:gd name="T40" fmla="*/ 0 w 1396"/>
                <a:gd name="T41" fmla="*/ 346 h 1440"/>
                <a:gd name="T42" fmla="*/ 14 w 1396"/>
                <a:gd name="T43" fmla="*/ 275 h 1440"/>
                <a:gd name="T44" fmla="*/ 69 w 1396"/>
                <a:gd name="T45" fmla="*/ 219 h 1440"/>
                <a:gd name="T46" fmla="*/ 245 w 1396"/>
                <a:gd name="T47" fmla="*/ 92 h 1440"/>
                <a:gd name="T48" fmla="*/ 430 w 1396"/>
                <a:gd name="T49" fmla="*/ 19 h 1440"/>
                <a:gd name="T50" fmla="*/ 620 w 1396"/>
                <a:gd name="T51" fmla="*/ 0 h 1440"/>
                <a:gd name="T52" fmla="*/ 764 w 1396"/>
                <a:gd name="T53" fmla="*/ 23 h 1440"/>
                <a:gd name="T54" fmla="*/ 916 w 1396"/>
                <a:gd name="T55" fmla="*/ 84 h 1440"/>
                <a:gd name="T56" fmla="*/ 1098 w 1396"/>
                <a:gd name="T57" fmla="*/ 215 h 1440"/>
                <a:gd name="T58" fmla="*/ 1247 w 1396"/>
                <a:gd name="T59" fmla="*/ 392 h 1440"/>
                <a:gd name="T60" fmla="*/ 1350 w 1396"/>
                <a:gd name="T61" fmla="*/ 605 h 1440"/>
                <a:gd name="T62" fmla="*/ 1379 w 1396"/>
                <a:gd name="T63" fmla="*/ 714 h 1440"/>
                <a:gd name="T64" fmla="*/ 1396 w 1396"/>
                <a:gd name="T65" fmla="*/ 922 h 1440"/>
                <a:gd name="T66" fmla="*/ 1360 w 1396"/>
                <a:gd name="T67" fmla="*/ 1117 h 1440"/>
                <a:gd name="T68" fmla="*/ 1276 w 1396"/>
                <a:gd name="T69" fmla="*/ 1294 h 1440"/>
                <a:gd name="T70" fmla="*/ 1179 w 1396"/>
                <a:gd name="T71" fmla="*/ 1411 h 1440"/>
                <a:gd name="T72" fmla="*/ 1129 w 1396"/>
                <a:gd name="T73" fmla="*/ 1438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96" h="1440">
                  <a:moveTo>
                    <a:pt x="1110" y="1440"/>
                  </a:moveTo>
                  <a:lnTo>
                    <a:pt x="1093" y="1438"/>
                  </a:lnTo>
                  <a:lnTo>
                    <a:pt x="1058" y="1424"/>
                  </a:lnTo>
                  <a:lnTo>
                    <a:pt x="1042" y="1411"/>
                  </a:lnTo>
                  <a:lnTo>
                    <a:pt x="1029" y="1397"/>
                  </a:lnTo>
                  <a:lnTo>
                    <a:pt x="1016" y="1362"/>
                  </a:lnTo>
                  <a:lnTo>
                    <a:pt x="1016" y="1325"/>
                  </a:lnTo>
                  <a:lnTo>
                    <a:pt x="1029" y="1290"/>
                  </a:lnTo>
                  <a:lnTo>
                    <a:pt x="1042" y="1276"/>
                  </a:lnTo>
                  <a:lnTo>
                    <a:pt x="1078" y="1238"/>
                  </a:lnTo>
                  <a:lnTo>
                    <a:pt x="1133" y="1161"/>
                  </a:lnTo>
                  <a:lnTo>
                    <a:pt x="1170" y="1081"/>
                  </a:lnTo>
                  <a:lnTo>
                    <a:pt x="1193" y="1004"/>
                  </a:lnTo>
                  <a:lnTo>
                    <a:pt x="1204" y="929"/>
                  </a:lnTo>
                  <a:lnTo>
                    <a:pt x="1204" y="858"/>
                  </a:lnTo>
                  <a:lnTo>
                    <a:pt x="1193" y="762"/>
                  </a:lnTo>
                  <a:lnTo>
                    <a:pt x="1180" y="711"/>
                  </a:lnTo>
                  <a:lnTo>
                    <a:pt x="1168" y="665"/>
                  </a:lnTo>
                  <a:lnTo>
                    <a:pt x="1133" y="579"/>
                  </a:lnTo>
                  <a:lnTo>
                    <a:pt x="1087" y="498"/>
                  </a:lnTo>
                  <a:lnTo>
                    <a:pt x="1034" y="423"/>
                  </a:lnTo>
                  <a:lnTo>
                    <a:pt x="972" y="359"/>
                  </a:lnTo>
                  <a:lnTo>
                    <a:pt x="904" y="301"/>
                  </a:lnTo>
                  <a:lnTo>
                    <a:pt x="832" y="255"/>
                  </a:lnTo>
                  <a:lnTo>
                    <a:pt x="754" y="220"/>
                  </a:lnTo>
                  <a:lnTo>
                    <a:pt x="714" y="209"/>
                  </a:lnTo>
                  <a:lnTo>
                    <a:pt x="679" y="200"/>
                  </a:lnTo>
                  <a:lnTo>
                    <a:pt x="609" y="192"/>
                  </a:lnTo>
                  <a:lnTo>
                    <a:pt x="538" y="194"/>
                  </a:lnTo>
                  <a:lnTo>
                    <a:pt x="468" y="207"/>
                  </a:lnTo>
                  <a:lnTo>
                    <a:pt x="397" y="232"/>
                  </a:lnTo>
                  <a:lnTo>
                    <a:pt x="330" y="265"/>
                  </a:lnTo>
                  <a:lnTo>
                    <a:pt x="262" y="310"/>
                  </a:lnTo>
                  <a:lnTo>
                    <a:pt x="196" y="364"/>
                  </a:lnTo>
                  <a:lnTo>
                    <a:pt x="163" y="396"/>
                  </a:lnTo>
                  <a:lnTo>
                    <a:pt x="148" y="409"/>
                  </a:lnTo>
                  <a:lnTo>
                    <a:pt x="114" y="422"/>
                  </a:lnTo>
                  <a:lnTo>
                    <a:pt x="76" y="422"/>
                  </a:lnTo>
                  <a:lnTo>
                    <a:pt x="42" y="409"/>
                  </a:lnTo>
                  <a:lnTo>
                    <a:pt x="27" y="396"/>
                  </a:lnTo>
                  <a:lnTo>
                    <a:pt x="14" y="380"/>
                  </a:lnTo>
                  <a:lnTo>
                    <a:pt x="0" y="346"/>
                  </a:lnTo>
                  <a:lnTo>
                    <a:pt x="0" y="310"/>
                  </a:lnTo>
                  <a:lnTo>
                    <a:pt x="14" y="275"/>
                  </a:lnTo>
                  <a:lnTo>
                    <a:pt x="27" y="259"/>
                  </a:lnTo>
                  <a:lnTo>
                    <a:pt x="69" y="219"/>
                  </a:lnTo>
                  <a:lnTo>
                    <a:pt x="155" y="150"/>
                  </a:lnTo>
                  <a:lnTo>
                    <a:pt x="245" y="92"/>
                  </a:lnTo>
                  <a:lnTo>
                    <a:pt x="335" y="49"/>
                  </a:lnTo>
                  <a:lnTo>
                    <a:pt x="430" y="19"/>
                  </a:lnTo>
                  <a:lnTo>
                    <a:pt x="525" y="3"/>
                  </a:lnTo>
                  <a:lnTo>
                    <a:pt x="620" y="0"/>
                  </a:lnTo>
                  <a:lnTo>
                    <a:pt x="717" y="12"/>
                  </a:lnTo>
                  <a:lnTo>
                    <a:pt x="764" y="23"/>
                  </a:lnTo>
                  <a:lnTo>
                    <a:pt x="816" y="39"/>
                  </a:lnTo>
                  <a:lnTo>
                    <a:pt x="916" y="84"/>
                  </a:lnTo>
                  <a:lnTo>
                    <a:pt x="1011" y="143"/>
                  </a:lnTo>
                  <a:lnTo>
                    <a:pt x="1098" y="215"/>
                  </a:lnTo>
                  <a:lnTo>
                    <a:pt x="1178" y="298"/>
                  </a:lnTo>
                  <a:lnTo>
                    <a:pt x="1247" y="392"/>
                  </a:lnTo>
                  <a:lnTo>
                    <a:pt x="1304" y="494"/>
                  </a:lnTo>
                  <a:lnTo>
                    <a:pt x="1350" y="605"/>
                  </a:lnTo>
                  <a:lnTo>
                    <a:pt x="1366" y="661"/>
                  </a:lnTo>
                  <a:lnTo>
                    <a:pt x="1379" y="714"/>
                  </a:lnTo>
                  <a:lnTo>
                    <a:pt x="1395" y="819"/>
                  </a:lnTo>
                  <a:lnTo>
                    <a:pt x="1396" y="922"/>
                  </a:lnTo>
                  <a:lnTo>
                    <a:pt x="1385" y="1021"/>
                  </a:lnTo>
                  <a:lnTo>
                    <a:pt x="1360" y="1117"/>
                  </a:lnTo>
                  <a:lnTo>
                    <a:pt x="1324" y="1208"/>
                  </a:lnTo>
                  <a:lnTo>
                    <a:pt x="1276" y="1294"/>
                  </a:lnTo>
                  <a:lnTo>
                    <a:pt x="1214" y="1374"/>
                  </a:lnTo>
                  <a:lnTo>
                    <a:pt x="1179" y="1411"/>
                  </a:lnTo>
                  <a:lnTo>
                    <a:pt x="1163" y="1424"/>
                  </a:lnTo>
                  <a:lnTo>
                    <a:pt x="1129" y="1438"/>
                  </a:lnTo>
                  <a:lnTo>
                    <a:pt x="1110" y="144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56D2E719-1FA7-4E3A-80FE-EEBD81968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7" y="606"/>
              <a:ext cx="257" cy="100"/>
            </a:xfrm>
            <a:custGeom>
              <a:avLst/>
              <a:gdLst>
                <a:gd name="T0" fmla="*/ 674 w 769"/>
                <a:gd name="T1" fmla="*/ 301 h 301"/>
                <a:gd name="T2" fmla="*/ 657 w 769"/>
                <a:gd name="T3" fmla="*/ 299 h 301"/>
                <a:gd name="T4" fmla="*/ 622 w 769"/>
                <a:gd name="T5" fmla="*/ 285 h 301"/>
                <a:gd name="T6" fmla="*/ 606 w 769"/>
                <a:gd name="T7" fmla="*/ 272 h 301"/>
                <a:gd name="T8" fmla="*/ 586 w 769"/>
                <a:gd name="T9" fmla="*/ 255 h 301"/>
                <a:gd name="T10" fmla="*/ 539 w 769"/>
                <a:gd name="T11" fmla="*/ 225 h 301"/>
                <a:gd name="T12" fmla="*/ 481 w 769"/>
                <a:gd name="T13" fmla="*/ 203 h 301"/>
                <a:gd name="T14" fmla="*/ 418 w 769"/>
                <a:gd name="T15" fmla="*/ 193 h 301"/>
                <a:gd name="T16" fmla="*/ 385 w 769"/>
                <a:gd name="T17" fmla="*/ 191 h 301"/>
                <a:gd name="T18" fmla="*/ 385 w 769"/>
                <a:gd name="T19" fmla="*/ 191 h 301"/>
                <a:gd name="T20" fmla="*/ 351 w 769"/>
                <a:gd name="T21" fmla="*/ 193 h 301"/>
                <a:gd name="T22" fmla="*/ 288 w 769"/>
                <a:gd name="T23" fmla="*/ 203 h 301"/>
                <a:gd name="T24" fmla="*/ 231 w 769"/>
                <a:gd name="T25" fmla="*/ 225 h 301"/>
                <a:gd name="T26" fmla="*/ 182 w 769"/>
                <a:gd name="T27" fmla="*/ 253 h 301"/>
                <a:gd name="T28" fmla="*/ 163 w 769"/>
                <a:gd name="T29" fmla="*/ 272 h 301"/>
                <a:gd name="T30" fmla="*/ 147 w 769"/>
                <a:gd name="T31" fmla="*/ 285 h 301"/>
                <a:gd name="T32" fmla="*/ 112 w 769"/>
                <a:gd name="T33" fmla="*/ 299 h 301"/>
                <a:gd name="T34" fmla="*/ 76 w 769"/>
                <a:gd name="T35" fmla="*/ 299 h 301"/>
                <a:gd name="T36" fmla="*/ 42 w 769"/>
                <a:gd name="T37" fmla="*/ 285 h 301"/>
                <a:gd name="T38" fmla="*/ 26 w 769"/>
                <a:gd name="T39" fmla="*/ 272 h 301"/>
                <a:gd name="T40" fmla="*/ 13 w 769"/>
                <a:gd name="T41" fmla="*/ 258 h 301"/>
                <a:gd name="T42" fmla="*/ 0 w 769"/>
                <a:gd name="T43" fmla="*/ 223 h 301"/>
                <a:gd name="T44" fmla="*/ 0 w 769"/>
                <a:gd name="T45" fmla="*/ 186 h 301"/>
                <a:gd name="T46" fmla="*/ 13 w 769"/>
                <a:gd name="T47" fmla="*/ 151 h 301"/>
                <a:gd name="T48" fmla="*/ 26 w 769"/>
                <a:gd name="T49" fmla="*/ 137 h 301"/>
                <a:gd name="T50" fmla="*/ 61 w 769"/>
                <a:gd name="T51" fmla="*/ 105 h 301"/>
                <a:gd name="T52" fmla="*/ 140 w 769"/>
                <a:gd name="T53" fmla="*/ 55 h 301"/>
                <a:gd name="T54" fmla="*/ 232 w 769"/>
                <a:gd name="T55" fmla="*/ 20 h 301"/>
                <a:gd name="T56" fmla="*/ 331 w 769"/>
                <a:gd name="T57" fmla="*/ 1 h 301"/>
                <a:gd name="T58" fmla="*/ 385 w 769"/>
                <a:gd name="T59" fmla="*/ 0 h 301"/>
                <a:gd name="T60" fmla="*/ 385 w 769"/>
                <a:gd name="T61" fmla="*/ 0 h 301"/>
                <a:gd name="T62" fmla="*/ 436 w 769"/>
                <a:gd name="T63" fmla="*/ 1 h 301"/>
                <a:gd name="T64" fmla="*/ 537 w 769"/>
                <a:gd name="T65" fmla="*/ 20 h 301"/>
                <a:gd name="T66" fmla="*/ 628 w 769"/>
                <a:gd name="T67" fmla="*/ 55 h 301"/>
                <a:gd name="T68" fmla="*/ 708 w 769"/>
                <a:gd name="T69" fmla="*/ 105 h 301"/>
                <a:gd name="T70" fmla="*/ 743 w 769"/>
                <a:gd name="T71" fmla="*/ 137 h 301"/>
                <a:gd name="T72" fmla="*/ 756 w 769"/>
                <a:gd name="T73" fmla="*/ 151 h 301"/>
                <a:gd name="T74" fmla="*/ 769 w 769"/>
                <a:gd name="T75" fmla="*/ 186 h 301"/>
                <a:gd name="T76" fmla="*/ 769 w 769"/>
                <a:gd name="T77" fmla="*/ 223 h 301"/>
                <a:gd name="T78" fmla="*/ 756 w 769"/>
                <a:gd name="T79" fmla="*/ 258 h 301"/>
                <a:gd name="T80" fmla="*/ 743 w 769"/>
                <a:gd name="T81" fmla="*/ 272 h 301"/>
                <a:gd name="T82" fmla="*/ 727 w 769"/>
                <a:gd name="T83" fmla="*/ 285 h 301"/>
                <a:gd name="T84" fmla="*/ 693 w 769"/>
                <a:gd name="T85" fmla="*/ 299 h 301"/>
                <a:gd name="T86" fmla="*/ 674 w 769"/>
                <a:gd name="T87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69" h="301">
                  <a:moveTo>
                    <a:pt x="674" y="301"/>
                  </a:moveTo>
                  <a:lnTo>
                    <a:pt x="657" y="299"/>
                  </a:lnTo>
                  <a:lnTo>
                    <a:pt x="622" y="285"/>
                  </a:lnTo>
                  <a:lnTo>
                    <a:pt x="606" y="272"/>
                  </a:lnTo>
                  <a:lnTo>
                    <a:pt x="586" y="255"/>
                  </a:lnTo>
                  <a:lnTo>
                    <a:pt x="539" y="225"/>
                  </a:lnTo>
                  <a:lnTo>
                    <a:pt x="481" y="203"/>
                  </a:lnTo>
                  <a:lnTo>
                    <a:pt x="418" y="193"/>
                  </a:lnTo>
                  <a:lnTo>
                    <a:pt x="385" y="191"/>
                  </a:lnTo>
                  <a:lnTo>
                    <a:pt x="385" y="191"/>
                  </a:lnTo>
                  <a:lnTo>
                    <a:pt x="351" y="193"/>
                  </a:lnTo>
                  <a:lnTo>
                    <a:pt x="288" y="203"/>
                  </a:lnTo>
                  <a:lnTo>
                    <a:pt x="231" y="225"/>
                  </a:lnTo>
                  <a:lnTo>
                    <a:pt x="182" y="253"/>
                  </a:lnTo>
                  <a:lnTo>
                    <a:pt x="163" y="272"/>
                  </a:lnTo>
                  <a:lnTo>
                    <a:pt x="147" y="285"/>
                  </a:lnTo>
                  <a:lnTo>
                    <a:pt x="112" y="299"/>
                  </a:lnTo>
                  <a:lnTo>
                    <a:pt x="76" y="299"/>
                  </a:lnTo>
                  <a:lnTo>
                    <a:pt x="42" y="285"/>
                  </a:lnTo>
                  <a:lnTo>
                    <a:pt x="26" y="272"/>
                  </a:lnTo>
                  <a:lnTo>
                    <a:pt x="13" y="258"/>
                  </a:lnTo>
                  <a:lnTo>
                    <a:pt x="0" y="223"/>
                  </a:lnTo>
                  <a:lnTo>
                    <a:pt x="0" y="186"/>
                  </a:lnTo>
                  <a:lnTo>
                    <a:pt x="13" y="151"/>
                  </a:lnTo>
                  <a:lnTo>
                    <a:pt x="26" y="137"/>
                  </a:lnTo>
                  <a:lnTo>
                    <a:pt x="61" y="105"/>
                  </a:lnTo>
                  <a:lnTo>
                    <a:pt x="140" y="55"/>
                  </a:lnTo>
                  <a:lnTo>
                    <a:pt x="232" y="20"/>
                  </a:lnTo>
                  <a:lnTo>
                    <a:pt x="331" y="1"/>
                  </a:lnTo>
                  <a:lnTo>
                    <a:pt x="385" y="0"/>
                  </a:lnTo>
                  <a:lnTo>
                    <a:pt x="385" y="0"/>
                  </a:lnTo>
                  <a:lnTo>
                    <a:pt x="436" y="1"/>
                  </a:lnTo>
                  <a:lnTo>
                    <a:pt x="537" y="20"/>
                  </a:lnTo>
                  <a:lnTo>
                    <a:pt x="628" y="55"/>
                  </a:lnTo>
                  <a:lnTo>
                    <a:pt x="708" y="105"/>
                  </a:lnTo>
                  <a:lnTo>
                    <a:pt x="743" y="137"/>
                  </a:lnTo>
                  <a:lnTo>
                    <a:pt x="756" y="151"/>
                  </a:lnTo>
                  <a:lnTo>
                    <a:pt x="769" y="186"/>
                  </a:lnTo>
                  <a:lnTo>
                    <a:pt x="769" y="223"/>
                  </a:lnTo>
                  <a:lnTo>
                    <a:pt x="756" y="258"/>
                  </a:lnTo>
                  <a:lnTo>
                    <a:pt x="743" y="272"/>
                  </a:lnTo>
                  <a:lnTo>
                    <a:pt x="727" y="285"/>
                  </a:lnTo>
                  <a:lnTo>
                    <a:pt x="693" y="299"/>
                  </a:lnTo>
                  <a:lnTo>
                    <a:pt x="674" y="301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07BB9B08-0897-4605-A074-D373EE48B4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8" y="1538"/>
              <a:ext cx="334" cy="335"/>
            </a:xfrm>
            <a:custGeom>
              <a:avLst/>
              <a:gdLst>
                <a:gd name="T0" fmla="*/ 910 w 1004"/>
                <a:gd name="T1" fmla="*/ 1005 h 1005"/>
                <a:gd name="T2" fmla="*/ 891 w 1004"/>
                <a:gd name="T3" fmla="*/ 1005 h 1005"/>
                <a:gd name="T4" fmla="*/ 857 w 1004"/>
                <a:gd name="T5" fmla="*/ 991 h 1005"/>
                <a:gd name="T6" fmla="*/ 842 w 1004"/>
                <a:gd name="T7" fmla="*/ 978 h 1005"/>
                <a:gd name="T8" fmla="*/ 27 w 1004"/>
                <a:gd name="T9" fmla="*/ 163 h 1005"/>
                <a:gd name="T10" fmla="*/ 14 w 1004"/>
                <a:gd name="T11" fmla="*/ 149 h 1005"/>
                <a:gd name="T12" fmla="*/ 0 w 1004"/>
                <a:gd name="T13" fmla="*/ 114 h 1005"/>
                <a:gd name="T14" fmla="*/ 0 w 1004"/>
                <a:gd name="T15" fmla="*/ 77 h 1005"/>
                <a:gd name="T16" fmla="*/ 14 w 1004"/>
                <a:gd name="T17" fmla="*/ 42 h 1005"/>
                <a:gd name="T18" fmla="*/ 27 w 1004"/>
                <a:gd name="T19" fmla="*/ 28 h 1005"/>
                <a:gd name="T20" fmla="*/ 42 w 1004"/>
                <a:gd name="T21" fmla="*/ 15 h 1005"/>
                <a:gd name="T22" fmla="*/ 76 w 1004"/>
                <a:gd name="T23" fmla="*/ 0 h 1005"/>
                <a:gd name="T24" fmla="*/ 114 w 1004"/>
                <a:gd name="T25" fmla="*/ 0 h 1005"/>
                <a:gd name="T26" fmla="*/ 148 w 1004"/>
                <a:gd name="T27" fmla="*/ 15 h 1005"/>
                <a:gd name="T28" fmla="*/ 163 w 1004"/>
                <a:gd name="T29" fmla="*/ 28 h 1005"/>
                <a:gd name="T30" fmla="*/ 978 w 1004"/>
                <a:gd name="T31" fmla="*/ 843 h 1005"/>
                <a:gd name="T32" fmla="*/ 991 w 1004"/>
                <a:gd name="T33" fmla="*/ 857 h 1005"/>
                <a:gd name="T34" fmla="*/ 1004 w 1004"/>
                <a:gd name="T35" fmla="*/ 891 h 1005"/>
                <a:gd name="T36" fmla="*/ 1004 w 1004"/>
                <a:gd name="T37" fmla="*/ 929 h 1005"/>
                <a:gd name="T38" fmla="*/ 991 w 1004"/>
                <a:gd name="T39" fmla="*/ 963 h 1005"/>
                <a:gd name="T40" fmla="*/ 978 w 1004"/>
                <a:gd name="T41" fmla="*/ 978 h 1005"/>
                <a:gd name="T42" fmla="*/ 962 w 1004"/>
                <a:gd name="T43" fmla="*/ 991 h 1005"/>
                <a:gd name="T44" fmla="*/ 927 w 1004"/>
                <a:gd name="T45" fmla="*/ 1005 h 1005"/>
                <a:gd name="T46" fmla="*/ 910 w 1004"/>
                <a:gd name="T47" fmla="*/ 1005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4" h="1005">
                  <a:moveTo>
                    <a:pt x="910" y="1005"/>
                  </a:moveTo>
                  <a:lnTo>
                    <a:pt x="891" y="1005"/>
                  </a:lnTo>
                  <a:lnTo>
                    <a:pt x="857" y="991"/>
                  </a:lnTo>
                  <a:lnTo>
                    <a:pt x="842" y="978"/>
                  </a:lnTo>
                  <a:lnTo>
                    <a:pt x="27" y="163"/>
                  </a:lnTo>
                  <a:lnTo>
                    <a:pt x="14" y="149"/>
                  </a:lnTo>
                  <a:lnTo>
                    <a:pt x="0" y="114"/>
                  </a:lnTo>
                  <a:lnTo>
                    <a:pt x="0" y="77"/>
                  </a:lnTo>
                  <a:lnTo>
                    <a:pt x="14" y="42"/>
                  </a:lnTo>
                  <a:lnTo>
                    <a:pt x="27" y="28"/>
                  </a:lnTo>
                  <a:lnTo>
                    <a:pt x="42" y="15"/>
                  </a:lnTo>
                  <a:lnTo>
                    <a:pt x="76" y="0"/>
                  </a:lnTo>
                  <a:lnTo>
                    <a:pt x="114" y="0"/>
                  </a:lnTo>
                  <a:lnTo>
                    <a:pt x="148" y="15"/>
                  </a:lnTo>
                  <a:lnTo>
                    <a:pt x="163" y="28"/>
                  </a:lnTo>
                  <a:lnTo>
                    <a:pt x="978" y="843"/>
                  </a:lnTo>
                  <a:lnTo>
                    <a:pt x="991" y="857"/>
                  </a:lnTo>
                  <a:lnTo>
                    <a:pt x="1004" y="891"/>
                  </a:lnTo>
                  <a:lnTo>
                    <a:pt x="1004" y="929"/>
                  </a:lnTo>
                  <a:lnTo>
                    <a:pt x="991" y="963"/>
                  </a:lnTo>
                  <a:lnTo>
                    <a:pt x="978" y="978"/>
                  </a:lnTo>
                  <a:lnTo>
                    <a:pt x="962" y="991"/>
                  </a:lnTo>
                  <a:lnTo>
                    <a:pt x="927" y="1005"/>
                  </a:lnTo>
                  <a:lnTo>
                    <a:pt x="910" y="100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CF3078D5-8D79-4919-91F7-61E851C9E8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1538"/>
              <a:ext cx="154" cy="154"/>
            </a:xfrm>
            <a:custGeom>
              <a:avLst/>
              <a:gdLst>
                <a:gd name="T0" fmla="*/ 95 w 461"/>
                <a:gd name="T1" fmla="*/ 462 h 462"/>
                <a:gd name="T2" fmla="*/ 77 w 461"/>
                <a:gd name="T3" fmla="*/ 462 h 462"/>
                <a:gd name="T4" fmla="*/ 42 w 461"/>
                <a:gd name="T5" fmla="*/ 448 h 462"/>
                <a:gd name="T6" fmla="*/ 26 w 461"/>
                <a:gd name="T7" fmla="*/ 435 h 462"/>
                <a:gd name="T8" fmla="*/ 15 w 461"/>
                <a:gd name="T9" fmla="*/ 421 h 462"/>
                <a:gd name="T10" fmla="*/ 0 w 461"/>
                <a:gd name="T11" fmla="*/ 386 h 462"/>
                <a:gd name="T12" fmla="*/ 0 w 461"/>
                <a:gd name="T13" fmla="*/ 349 h 462"/>
                <a:gd name="T14" fmla="*/ 15 w 461"/>
                <a:gd name="T15" fmla="*/ 314 h 462"/>
                <a:gd name="T16" fmla="*/ 26 w 461"/>
                <a:gd name="T17" fmla="*/ 300 h 462"/>
                <a:gd name="T18" fmla="*/ 298 w 461"/>
                <a:gd name="T19" fmla="*/ 28 h 462"/>
                <a:gd name="T20" fmla="*/ 313 w 461"/>
                <a:gd name="T21" fmla="*/ 15 h 462"/>
                <a:gd name="T22" fmla="*/ 347 w 461"/>
                <a:gd name="T23" fmla="*/ 0 h 462"/>
                <a:gd name="T24" fmla="*/ 385 w 461"/>
                <a:gd name="T25" fmla="*/ 0 h 462"/>
                <a:gd name="T26" fmla="*/ 419 w 461"/>
                <a:gd name="T27" fmla="*/ 15 h 462"/>
                <a:gd name="T28" fmla="*/ 434 w 461"/>
                <a:gd name="T29" fmla="*/ 28 h 462"/>
                <a:gd name="T30" fmla="*/ 447 w 461"/>
                <a:gd name="T31" fmla="*/ 42 h 462"/>
                <a:gd name="T32" fmla="*/ 461 w 461"/>
                <a:gd name="T33" fmla="*/ 77 h 462"/>
                <a:gd name="T34" fmla="*/ 461 w 461"/>
                <a:gd name="T35" fmla="*/ 114 h 462"/>
                <a:gd name="T36" fmla="*/ 447 w 461"/>
                <a:gd name="T37" fmla="*/ 149 h 462"/>
                <a:gd name="T38" fmla="*/ 434 w 461"/>
                <a:gd name="T39" fmla="*/ 163 h 462"/>
                <a:gd name="T40" fmla="*/ 163 w 461"/>
                <a:gd name="T41" fmla="*/ 435 h 462"/>
                <a:gd name="T42" fmla="*/ 147 w 461"/>
                <a:gd name="T43" fmla="*/ 448 h 462"/>
                <a:gd name="T44" fmla="*/ 113 w 461"/>
                <a:gd name="T45" fmla="*/ 462 h 462"/>
                <a:gd name="T46" fmla="*/ 95 w 461"/>
                <a:gd name="T47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462">
                  <a:moveTo>
                    <a:pt x="95" y="462"/>
                  </a:moveTo>
                  <a:lnTo>
                    <a:pt x="77" y="462"/>
                  </a:lnTo>
                  <a:lnTo>
                    <a:pt x="42" y="448"/>
                  </a:lnTo>
                  <a:lnTo>
                    <a:pt x="26" y="435"/>
                  </a:lnTo>
                  <a:lnTo>
                    <a:pt x="15" y="421"/>
                  </a:lnTo>
                  <a:lnTo>
                    <a:pt x="0" y="386"/>
                  </a:lnTo>
                  <a:lnTo>
                    <a:pt x="0" y="349"/>
                  </a:lnTo>
                  <a:lnTo>
                    <a:pt x="15" y="314"/>
                  </a:lnTo>
                  <a:lnTo>
                    <a:pt x="26" y="300"/>
                  </a:lnTo>
                  <a:lnTo>
                    <a:pt x="298" y="28"/>
                  </a:lnTo>
                  <a:lnTo>
                    <a:pt x="313" y="15"/>
                  </a:lnTo>
                  <a:lnTo>
                    <a:pt x="347" y="0"/>
                  </a:lnTo>
                  <a:lnTo>
                    <a:pt x="385" y="0"/>
                  </a:lnTo>
                  <a:lnTo>
                    <a:pt x="419" y="15"/>
                  </a:lnTo>
                  <a:lnTo>
                    <a:pt x="434" y="28"/>
                  </a:lnTo>
                  <a:lnTo>
                    <a:pt x="447" y="42"/>
                  </a:lnTo>
                  <a:lnTo>
                    <a:pt x="461" y="77"/>
                  </a:lnTo>
                  <a:lnTo>
                    <a:pt x="461" y="114"/>
                  </a:lnTo>
                  <a:lnTo>
                    <a:pt x="447" y="149"/>
                  </a:lnTo>
                  <a:lnTo>
                    <a:pt x="434" y="163"/>
                  </a:lnTo>
                  <a:lnTo>
                    <a:pt x="163" y="435"/>
                  </a:lnTo>
                  <a:lnTo>
                    <a:pt x="147" y="448"/>
                  </a:lnTo>
                  <a:lnTo>
                    <a:pt x="113" y="462"/>
                  </a:lnTo>
                  <a:lnTo>
                    <a:pt x="95" y="46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F534979B-DA48-49CE-96E7-EF9858038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0" y="1809"/>
              <a:ext cx="83" cy="154"/>
            </a:xfrm>
            <a:custGeom>
              <a:avLst/>
              <a:gdLst>
                <a:gd name="T0" fmla="*/ 153 w 248"/>
                <a:gd name="T1" fmla="*/ 462 h 462"/>
                <a:gd name="T2" fmla="*/ 134 w 248"/>
                <a:gd name="T3" fmla="*/ 461 h 462"/>
                <a:gd name="T4" fmla="*/ 100 w 248"/>
                <a:gd name="T5" fmla="*/ 447 h 462"/>
                <a:gd name="T6" fmla="*/ 85 w 248"/>
                <a:gd name="T7" fmla="*/ 434 h 462"/>
                <a:gd name="T8" fmla="*/ 65 w 248"/>
                <a:gd name="T9" fmla="*/ 413 h 462"/>
                <a:gd name="T10" fmla="*/ 33 w 248"/>
                <a:gd name="T11" fmla="*/ 366 h 462"/>
                <a:gd name="T12" fmla="*/ 12 w 248"/>
                <a:gd name="T13" fmla="*/ 314 h 462"/>
                <a:gd name="T14" fmla="*/ 2 w 248"/>
                <a:gd name="T15" fmla="*/ 259 h 462"/>
                <a:gd name="T16" fmla="*/ 0 w 248"/>
                <a:gd name="T17" fmla="*/ 231 h 462"/>
                <a:gd name="T18" fmla="*/ 2 w 248"/>
                <a:gd name="T19" fmla="*/ 202 h 462"/>
                <a:gd name="T20" fmla="*/ 12 w 248"/>
                <a:gd name="T21" fmla="*/ 147 h 462"/>
                <a:gd name="T22" fmla="*/ 33 w 248"/>
                <a:gd name="T23" fmla="*/ 95 h 462"/>
                <a:gd name="T24" fmla="*/ 65 w 248"/>
                <a:gd name="T25" fmla="*/ 48 h 462"/>
                <a:gd name="T26" fmla="*/ 85 w 248"/>
                <a:gd name="T27" fmla="*/ 28 h 462"/>
                <a:gd name="T28" fmla="*/ 100 w 248"/>
                <a:gd name="T29" fmla="*/ 15 h 462"/>
                <a:gd name="T30" fmla="*/ 134 w 248"/>
                <a:gd name="T31" fmla="*/ 0 h 462"/>
                <a:gd name="T32" fmla="*/ 170 w 248"/>
                <a:gd name="T33" fmla="*/ 0 h 462"/>
                <a:gd name="T34" fmla="*/ 205 w 248"/>
                <a:gd name="T35" fmla="*/ 15 h 462"/>
                <a:gd name="T36" fmla="*/ 221 w 248"/>
                <a:gd name="T37" fmla="*/ 28 h 462"/>
                <a:gd name="T38" fmla="*/ 234 w 248"/>
                <a:gd name="T39" fmla="*/ 42 h 462"/>
                <a:gd name="T40" fmla="*/ 247 w 248"/>
                <a:gd name="T41" fmla="*/ 76 h 462"/>
                <a:gd name="T42" fmla="*/ 247 w 248"/>
                <a:gd name="T43" fmla="*/ 114 h 462"/>
                <a:gd name="T44" fmla="*/ 234 w 248"/>
                <a:gd name="T45" fmla="*/ 148 h 462"/>
                <a:gd name="T46" fmla="*/ 221 w 248"/>
                <a:gd name="T47" fmla="*/ 163 h 462"/>
                <a:gd name="T48" fmla="*/ 208 w 248"/>
                <a:gd name="T49" fmla="*/ 177 h 462"/>
                <a:gd name="T50" fmla="*/ 193 w 248"/>
                <a:gd name="T51" fmla="*/ 212 h 462"/>
                <a:gd name="T52" fmla="*/ 192 w 248"/>
                <a:gd name="T53" fmla="*/ 231 h 462"/>
                <a:gd name="T54" fmla="*/ 193 w 248"/>
                <a:gd name="T55" fmla="*/ 249 h 462"/>
                <a:gd name="T56" fmla="*/ 208 w 248"/>
                <a:gd name="T57" fmla="*/ 284 h 462"/>
                <a:gd name="T58" fmla="*/ 221 w 248"/>
                <a:gd name="T59" fmla="*/ 298 h 462"/>
                <a:gd name="T60" fmla="*/ 234 w 248"/>
                <a:gd name="T61" fmla="*/ 313 h 462"/>
                <a:gd name="T62" fmla="*/ 247 w 248"/>
                <a:gd name="T63" fmla="*/ 347 h 462"/>
                <a:gd name="T64" fmla="*/ 248 w 248"/>
                <a:gd name="T65" fmla="*/ 385 h 462"/>
                <a:gd name="T66" fmla="*/ 234 w 248"/>
                <a:gd name="T67" fmla="*/ 419 h 462"/>
                <a:gd name="T68" fmla="*/ 221 w 248"/>
                <a:gd name="T69" fmla="*/ 434 h 462"/>
                <a:gd name="T70" fmla="*/ 206 w 248"/>
                <a:gd name="T71" fmla="*/ 447 h 462"/>
                <a:gd name="T72" fmla="*/ 170 w 248"/>
                <a:gd name="T73" fmla="*/ 461 h 462"/>
                <a:gd name="T74" fmla="*/ 153 w 248"/>
                <a:gd name="T7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8" h="462">
                  <a:moveTo>
                    <a:pt x="153" y="462"/>
                  </a:moveTo>
                  <a:lnTo>
                    <a:pt x="134" y="461"/>
                  </a:lnTo>
                  <a:lnTo>
                    <a:pt x="100" y="447"/>
                  </a:lnTo>
                  <a:lnTo>
                    <a:pt x="85" y="434"/>
                  </a:lnTo>
                  <a:lnTo>
                    <a:pt x="65" y="413"/>
                  </a:lnTo>
                  <a:lnTo>
                    <a:pt x="33" y="366"/>
                  </a:lnTo>
                  <a:lnTo>
                    <a:pt x="12" y="314"/>
                  </a:lnTo>
                  <a:lnTo>
                    <a:pt x="2" y="259"/>
                  </a:lnTo>
                  <a:lnTo>
                    <a:pt x="0" y="231"/>
                  </a:lnTo>
                  <a:lnTo>
                    <a:pt x="2" y="202"/>
                  </a:lnTo>
                  <a:lnTo>
                    <a:pt x="12" y="147"/>
                  </a:lnTo>
                  <a:lnTo>
                    <a:pt x="33" y="95"/>
                  </a:lnTo>
                  <a:lnTo>
                    <a:pt x="65" y="48"/>
                  </a:lnTo>
                  <a:lnTo>
                    <a:pt x="85" y="28"/>
                  </a:lnTo>
                  <a:lnTo>
                    <a:pt x="100" y="15"/>
                  </a:lnTo>
                  <a:lnTo>
                    <a:pt x="134" y="0"/>
                  </a:lnTo>
                  <a:lnTo>
                    <a:pt x="170" y="0"/>
                  </a:lnTo>
                  <a:lnTo>
                    <a:pt x="205" y="15"/>
                  </a:lnTo>
                  <a:lnTo>
                    <a:pt x="221" y="28"/>
                  </a:lnTo>
                  <a:lnTo>
                    <a:pt x="234" y="42"/>
                  </a:lnTo>
                  <a:lnTo>
                    <a:pt x="247" y="76"/>
                  </a:lnTo>
                  <a:lnTo>
                    <a:pt x="247" y="114"/>
                  </a:lnTo>
                  <a:lnTo>
                    <a:pt x="234" y="148"/>
                  </a:lnTo>
                  <a:lnTo>
                    <a:pt x="221" y="163"/>
                  </a:lnTo>
                  <a:lnTo>
                    <a:pt x="208" y="177"/>
                  </a:lnTo>
                  <a:lnTo>
                    <a:pt x="193" y="212"/>
                  </a:lnTo>
                  <a:lnTo>
                    <a:pt x="192" y="231"/>
                  </a:lnTo>
                  <a:lnTo>
                    <a:pt x="193" y="249"/>
                  </a:lnTo>
                  <a:lnTo>
                    <a:pt x="208" y="284"/>
                  </a:lnTo>
                  <a:lnTo>
                    <a:pt x="221" y="298"/>
                  </a:lnTo>
                  <a:lnTo>
                    <a:pt x="234" y="313"/>
                  </a:lnTo>
                  <a:lnTo>
                    <a:pt x="247" y="347"/>
                  </a:lnTo>
                  <a:lnTo>
                    <a:pt x="248" y="385"/>
                  </a:lnTo>
                  <a:lnTo>
                    <a:pt x="234" y="419"/>
                  </a:lnTo>
                  <a:lnTo>
                    <a:pt x="221" y="434"/>
                  </a:lnTo>
                  <a:lnTo>
                    <a:pt x="206" y="447"/>
                  </a:lnTo>
                  <a:lnTo>
                    <a:pt x="170" y="461"/>
                  </a:lnTo>
                  <a:lnTo>
                    <a:pt x="153" y="46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8D8F89F4-8D35-46F0-9559-B42398AD5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5" y="1401"/>
              <a:ext cx="63" cy="64"/>
            </a:xfrm>
            <a:custGeom>
              <a:avLst/>
              <a:gdLst>
                <a:gd name="T0" fmla="*/ 96 w 191"/>
                <a:gd name="T1" fmla="*/ 0 h 190"/>
                <a:gd name="T2" fmla="*/ 76 w 191"/>
                <a:gd name="T3" fmla="*/ 2 h 190"/>
                <a:gd name="T4" fmla="*/ 43 w 191"/>
                <a:gd name="T5" fmla="*/ 16 h 190"/>
                <a:gd name="T6" fmla="*/ 29 w 191"/>
                <a:gd name="T7" fmla="*/ 29 h 190"/>
                <a:gd name="T8" fmla="*/ 16 w 191"/>
                <a:gd name="T9" fmla="*/ 43 h 190"/>
                <a:gd name="T10" fmla="*/ 1 w 191"/>
                <a:gd name="T11" fmla="*/ 78 h 190"/>
                <a:gd name="T12" fmla="*/ 0 w 191"/>
                <a:gd name="T13" fmla="*/ 97 h 190"/>
                <a:gd name="T14" fmla="*/ 1 w 191"/>
                <a:gd name="T15" fmla="*/ 115 h 190"/>
                <a:gd name="T16" fmla="*/ 16 w 191"/>
                <a:gd name="T17" fmla="*/ 150 h 190"/>
                <a:gd name="T18" fmla="*/ 29 w 191"/>
                <a:gd name="T19" fmla="*/ 164 h 190"/>
                <a:gd name="T20" fmla="*/ 43 w 191"/>
                <a:gd name="T21" fmla="*/ 177 h 190"/>
                <a:gd name="T22" fmla="*/ 78 w 191"/>
                <a:gd name="T23" fmla="*/ 190 h 190"/>
                <a:gd name="T24" fmla="*/ 115 w 191"/>
                <a:gd name="T25" fmla="*/ 190 h 190"/>
                <a:gd name="T26" fmla="*/ 150 w 191"/>
                <a:gd name="T27" fmla="*/ 177 h 190"/>
                <a:gd name="T28" fmla="*/ 164 w 191"/>
                <a:gd name="T29" fmla="*/ 164 h 190"/>
                <a:gd name="T30" fmla="*/ 177 w 191"/>
                <a:gd name="T31" fmla="*/ 150 h 190"/>
                <a:gd name="T32" fmla="*/ 190 w 191"/>
                <a:gd name="T33" fmla="*/ 115 h 190"/>
                <a:gd name="T34" fmla="*/ 191 w 191"/>
                <a:gd name="T35" fmla="*/ 97 h 190"/>
                <a:gd name="T36" fmla="*/ 190 w 191"/>
                <a:gd name="T37" fmla="*/ 78 h 190"/>
                <a:gd name="T38" fmla="*/ 177 w 191"/>
                <a:gd name="T39" fmla="*/ 43 h 190"/>
                <a:gd name="T40" fmla="*/ 164 w 191"/>
                <a:gd name="T41" fmla="*/ 29 h 190"/>
                <a:gd name="T42" fmla="*/ 150 w 191"/>
                <a:gd name="T43" fmla="*/ 16 h 190"/>
                <a:gd name="T44" fmla="*/ 115 w 191"/>
                <a:gd name="T45" fmla="*/ 2 h 190"/>
                <a:gd name="T46" fmla="*/ 96 w 191"/>
                <a:gd name="T47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1" h="190">
                  <a:moveTo>
                    <a:pt x="96" y="0"/>
                  </a:moveTo>
                  <a:lnTo>
                    <a:pt x="76" y="2"/>
                  </a:lnTo>
                  <a:lnTo>
                    <a:pt x="43" y="16"/>
                  </a:lnTo>
                  <a:lnTo>
                    <a:pt x="29" y="29"/>
                  </a:lnTo>
                  <a:lnTo>
                    <a:pt x="16" y="43"/>
                  </a:lnTo>
                  <a:lnTo>
                    <a:pt x="1" y="78"/>
                  </a:lnTo>
                  <a:lnTo>
                    <a:pt x="0" y="97"/>
                  </a:lnTo>
                  <a:lnTo>
                    <a:pt x="1" y="115"/>
                  </a:lnTo>
                  <a:lnTo>
                    <a:pt x="16" y="150"/>
                  </a:lnTo>
                  <a:lnTo>
                    <a:pt x="29" y="164"/>
                  </a:lnTo>
                  <a:lnTo>
                    <a:pt x="43" y="177"/>
                  </a:lnTo>
                  <a:lnTo>
                    <a:pt x="78" y="190"/>
                  </a:lnTo>
                  <a:lnTo>
                    <a:pt x="115" y="190"/>
                  </a:lnTo>
                  <a:lnTo>
                    <a:pt x="150" y="177"/>
                  </a:lnTo>
                  <a:lnTo>
                    <a:pt x="164" y="164"/>
                  </a:lnTo>
                  <a:lnTo>
                    <a:pt x="177" y="150"/>
                  </a:lnTo>
                  <a:lnTo>
                    <a:pt x="190" y="115"/>
                  </a:lnTo>
                  <a:lnTo>
                    <a:pt x="191" y="97"/>
                  </a:lnTo>
                  <a:lnTo>
                    <a:pt x="190" y="78"/>
                  </a:lnTo>
                  <a:lnTo>
                    <a:pt x="177" y="43"/>
                  </a:lnTo>
                  <a:lnTo>
                    <a:pt x="164" y="29"/>
                  </a:lnTo>
                  <a:lnTo>
                    <a:pt x="150" y="16"/>
                  </a:lnTo>
                  <a:lnTo>
                    <a:pt x="115" y="2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0B20160D-1581-4AD8-BAE1-F3EE946D8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" y="1339"/>
              <a:ext cx="192" cy="191"/>
            </a:xfrm>
            <a:custGeom>
              <a:avLst/>
              <a:gdLst>
                <a:gd name="T0" fmla="*/ 288 w 576"/>
                <a:gd name="T1" fmla="*/ 572 h 572"/>
                <a:gd name="T2" fmla="*/ 260 w 576"/>
                <a:gd name="T3" fmla="*/ 570 h 572"/>
                <a:gd name="T4" fmla="*/ 203 w 576"/>
                <a:gd name="T5" fmla="*/ 560 h 572"/>
                <a:gd name="T6" fmla="*/ 152 w 576"/>
                <a:gd name="T7" fmla="*/ 539 h 572"/>
                <a:gd name="T8" fmla="*/ 106 w 576"/>
                <a:gd name="T9" fmla="*/ 507 h 572"/>
                <a:gd name="T10" fmla="*/ 84 w 576"/>
                <a:gd name="T11" fmla="*/ 487 h 572"/>
                <a:gd name="T12" fmla="*/ 65 w 576"/>
                <a:gd name="T13" fmla="*/ 467 h 572"/>
                <a:gd name="T14" fmla="*/ 34 w 576"/>
                <a:gd name="T15" fmla="*/ 419 h 572"/>
                <a:gd name="T16" fmla="*/ 12 w 576"/>
                <a:gd name="T17" fmla="*/ 367 h 572"/>
                <a:gd name="T18" fmla="*/ 0 w 576"/>
                <a:gd name="T19" fmla="*/ 313 h 572"/>
                <a:gd name="T20" fmla="*/ 0 w 576"/>
                <a:gd name="T21" fmla="*/ 284 h 572"/>
                <a:gd name="T22" fmla="*/ 0 w 576"/>
                <a:gd name="T23" fmla="*/ 255 h 572"/>
                <a:gd name="T24" fmla="*/ 12 w 576"/>
                <a:gd name="T25" fmla="*/ 200 h 572"/>
                <a:gd name="T26" fmla="*/ 34 w 576"/>
                <a:gd name="T27" fmla="*/ 148 h 572"/>
                <a:gd name="T28" fmla="*/ 65 w 576"/>
                <a:gd name="T29" fmla="*/ 101 h 572"/>
                <a:gd name="T30" fmla="*/ 84 w 576"/>
                <a:gd name="T31" fmla="*/ 81 h 572"/>
                <a:gd name="T32" fmla="*/ 106 w 576"/>
                <a:gd name="T33" fmla="*/ 61 h 572"/>
                <a:gd name="T34" fmla="*/ 153 w 576"/>
                <a:gd name="T35" fmla="*/ 30 h 572"/>
                <a:gd name="T36" fmla="*/ 205 w 576"/>
                <a:gd name="T37" fmla="*/ 10 h 572"/>
                <a:gd name="T38" fmla="*/ 260 w 576"/>
                <a:gd name="T39" fmla="*/ 0 h 572"/>
                <a:gd name="T40" fmla="*/ 316 w 576"/>
                <a:gd name="T41" fmla="*/ 0 h 572"/>
                <a:gd name="T42" fmla="*/ 370 w 576"/>
                <a:gd name="T43" fmla="*/ 10 h 572"/>
                <a:gd name="T44" fmla="*/ 424 w 576"/>
                <a:gd name="T45" fmla="*/ 30 h 572"/>
                <a:gd name="T46" fmla="*/ 470 w 576"/>
                <a:gd name="T47" fmla="*/ 61 h 572"/>
                <a:gd name="T48" fmla="*/ 491 w 576"/>
                <a:gd name="T49" fmla="*/ 81 h 572"/>
                <a:gd name="T50" fmla="*/ 512 w 576"/>
                <a:gd name="T51" fmla="*/ 101 h 572"/>
                <a:gd name="T52" fmla="*/ 543 w 576"/>
                <a:gd name="T53" fmla="*/ 148 h 572"/>
                <a:gd name="T54" fmla="*/ 563 w 576"/>
                <a:gd name="T55" fmla="*/ 200 h 572"/>
                <a:gd name="T56" fmla="*/ 575 w 576"/>
                <a:gd name="T57" fmla="*/ 255 h 572"/>
                <a:gd name="T58" fmla="*/ 576 w 576"/>
                <a:gd name="T59" fmla="*/ 284 h 572"/>
                <a:gd name="T60" fmla="*/ 575 w 576"/>
                <a:gd name="T61" fmla="*/ 313 h 572"/>
                <a:gd name="T62" fmla="*/ 563 w 576"/>
                <a:gd name="T63" fmla="*/ 369 h 572"/>
                <a:gd name="T64" fmla="*/ 542 w 576"/>
                <a:gd name="T65" fmla="*/ 419 h 572"/>
                <a:gd name="T66" fmla="*/ 512 w 576"/>
                <a:gd name="T67" fmla="*/ 467 h 572"/>
                <a:gd name="T68" fmla="*/ 491 w 576"/>
                <a:gd name="T69" fmla="*/ 487 h 572"/>
                <a:gd name="T70" fmla="*/ 471 w 576"/>
                <a:gd name="T71" fmla="*/ 507 h 572"/>
                <a:gd name="T72" fmla="*/ 424 w 576"/>
                <a:gd name="T73" fmla="*/ 539 h 572"/>
                <a:gd name="T74" fmla="*/ 372 w 576"/>
                <a:gd name="T75" fmla="*/ 560 h 572"/>
                <a:gd name="T76" fmla="*/ 317 w 576"/>
                <a:gd name="T77" fmla="*/ 570 h 572"/>
                <a:gd name="T78" fmla="*/ 288 w 576"/>
                <a:gd name="T79" fmla="*/ 572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76" h="572">
                  <a:moveTo>
                    <a:pt x="288" y="572"/>
                  </a:moveTo>
                  <a:lnTo>
                    <a:pt x="260" y="570"/>
                  </a:lnTo>
                  <a:lnTo>
                    <a:pt x="203" y="560"/>
                  </a:lnTo>
                  <a:lnTo>
                    <a:pt x="152" y="539"/>
                  </a:lnTo>
                  <a:lnTo>
                    <a:pt x="106" y="507"/>
                  </a:lnTo>
                  <a:lnTo>
                    <a:pt x="84" y="487"/>
                  </a:lnTo>
                  <a:lnTo>
                    <a:pt x="65" y="467"/>
                  </a:lnTo>
                  <a:lnTo>
                    <a:pt x="34" y="419"/>
                  </a:lnTo>
                  <a:lnTo>
                    <a:pt x="12" y="367"/>
                  </a:lnTo>
                  <a:lnTo>
                    <a:pt x="0" y="313"/>
                  </a:lnTo>
                  <a:lnTo>
                    <a:pt x="0" y="284"/>
                  </a:lnTo>
                  <a:lnTo>
                    <a:pt x="0" y="255"/>
                  </a:lnTo>
                  <a:lnTo>
                    <a:pt x="12" y="200"/>
                  </a:lnTo>
                  <a:lnTo>
                    <a:pt x="34" y="148"/>
                  </a:lnTo>
                  <a:lnTo>
                    <a:pt x="65" y="101"/>
                  </a:lnTo>
                  <a:lnTo>
                    <a:pt x="84" y="81"/>
                  </a:lnTo>
                  <a:lnTo>
                    <a:pt x="106" y="61"/>
                  </a:lnTo>
                  <a:lnTo>
                    <a:pt x="153" y="30"/>
                  </a:lnTo>
                  <a:lnTo>
                    <a:pt x="205" y="10"/>
                  </a:lnTo>
                  <a:lnTo>
                    <a:pt x="260" y="0"/>
                  </a:lnTo>
                  <a:lnTo>
                    <a:pt x="316" y="0"/>
                  </a:lnTo>
                  <a:lnTo>
                    <a:pt x="370" y="10"/>
                  </a:lnTo>
                  <a:lnTo>
                    <a:pt x="424" y="30"/>
                  </a:lnTo>
                  <a:lnTo>
                    <a:pt x="470" y="61"/>
                  </a:lnTo>
                  <a:lnTo>
                    <a:pt x="491" y="81"/>
                  </a:lnTo>
                  <a:lnTo>
                    <a:pt x="512" y="101"/>
                  </a:lnTo>
                  <a:lnTo>
                    <a:pt x="543" y="148"/>
                  </a:lnTo>
                  <a:lnTo>
                    <a:pt x="563" y="200"/>
                  </a:lnTo>
                  <a:lnTo>
                    <a:pt x="575" y="255"/>
                  </a:lnTo>
                  <a:lnTo>
                    <a:pt x="576" y="284"/>
                  </a:lnTo>
                  <a:lnTo>
                    <a:pt x="575" y="313"/>
                  </a:lnTo>
                  <a:lnTo>
                    <a:pt x="563" y="369"/>
                  </a:lnTo>
                  <a:lnTo>
                    <a:pt x="542" y="419"/>
                  </a:lnTo>
                  <a:lnTo>
                    <a:pt x="512" y="467"/>
                  </a:lnTo>
                  <a:lnTo>
                    <a:pt x="491" y="487"/>
                  </a:lnTo>
                  <a:lnTo>
                    <a:pt x="471" y="507"/>
                  </a:lnTo>
                  <a:lnTo>
                    <a:pt x="424" y="539"/>
                  </a:lnTo>
                  <a:lnTo>
                    <a:pt x="372" y="560"/>
                  </a:lnTo>
                  <a:lnTo>
                    <a:pt x="317" y="570"/>
                  </a:lnTo>
                  <a:lnTo>
                    <a:pt x="288" y="57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4F173E6F-96E7-465B-A325-E5E32AAA85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3" y="977"/>
              <a:ext cx="192" cy="191"/>
            </a:xfrm>
            <a:custGeom>
              <a:avLst/>
              <a:gdLst>
                <a:gd name="T0" fmla="*/ 287 w 575"/>
                <a:gd name="T1" fmla="*/ 189 h 573"/>
                <a:gd name="T2" fmla="*/ 268 w 575"/>
                <a:gd name="T3" fmla="*/ 190 h 573"/>
                <a:gd name="T4" fmla="*/ 234 w 575"/>
                <a:gd name="T5" fmla="*/ 204 h 573"/>
                <a:gd name="T6" fmla="*/ 219 w 575"/>
                <a:gd name="T7" fmla="*/ 217 h 573"/>
                <a:gd name="T8" fmla="*/ 206 w 575"/>
                <a:gd name="T9" fmla="*/ 232 h 573"/>
                <a:gd name="T10" fmla="*/ 192 w 575"/>
                <a:gd name="T11" fmla="*/ 266 h 573"/>
                <a:gd name="T12" fmla="*/ 192 w 575"/>
                <a:gd name="T13" fmla="*/ 304 h 573"/>
                <a:gd name="T14" fmla="*/ 206 w 575"/>
                <a:gd name="T15" fmla="*/ 338 h 573"/>
                <a:gd name="T16" fmla="*/ 219 w 575"/>
                <a:gd name="T17" fmla="*/ 353 h 573"/>
                <a:gd name="T18" fmla="*/ 234 w 575"/>
                <a:gd name="T19" fmla="*/ 366 h 573"/>
                <a:gd name="T20" fmla="*/ 268 w 575"/>
                <a:gd name="T21" fmla="*/ 379 h 573"/>
                <a:gd name="T22" fmla="*/ 306 w 575"/>
                <a:gd name="T23" fmla="*/ 379 h 573"/>
                <a:gd name="T24" fmla="*/ 340 w 575"/>
                <a:gd name="T25" fmla="*/ 366 h 573"/>
                <a:gd name="T26" fmla="*/ 355 w 575"/>
                <a:gd name="T27" fmla="*/ 353 h 573"/>
                <a:gd name="T28" fmla="*/ 368 w 575"/>
                <a:gd name="T29" fmla="*/ 338 h 573"/>
                <a:gd name="T30" fmla="*/ 382 w 575"/>
                <a:gd name="T31" fmla="*/ 304 h 573"/>
                <a:gd name="T32" fmla="*/ 382 w 575"/>
                <a:gd name="T33" fmla="*/ 285 h 573"/>
                <a:gd name="T34" fmla="*/ 382 w 575"/>
                <a:gd name="T35" fmla="*/ 266 h 573"/>
                <a:gd name="T36" fmla="*/ 368 w 575"/>
                <a:gd name="T37" fmla="*/ 232 h 573"/>
                <a:gd name="T38" fmla="*/ 355 w 575"/>
                <a:gd name="T39" fmla="*/ 217 h 573"/>
                <a:gd name="T40" fmla="*/ 340 w 575"/>
                <a:gd name="T41" fmla="*/ 204 h 573"/>
                <a:gd name="T42" fmla="*/ 306 w 575"/>
                <a:gd name="T43" fmla="*/ 190 h 573"/>
                <a:gd name="T44" fmla="*/ 287 w 575"/>
                <a:gd name="T45" fmla="*/ 189 h 573"/>
                <a:gd name="T46" fmla="*/ 287 w 575"/>
                <a:gd name="T47" fmla="*/ 573 h 573"/>
                <a:gd name="T48" fmla="*/ 258 w 575"/>
                <a:gd name="T49" fmla="*/ 572 h 573"/>
                <a:gd name="T50" fmla="*/ 202 w 575"/>
                <a:gd name="T51" fmla="*/ 562 h 573"/>
                <a:gd name="T52" fmla="*/ 150 w 575"/>
                <a:gd name="T53" fmla="*/ 540 h 573"/>
                <a:gd name="T54" fmla="*/ 104 w 575"/>
                <a:gd name="T55" fmla="*/ 508 h 573"/>
                <a:gd name="T56" fmla="*/ 82 w 575"/>
                <a:gd name="T57" fmla="*/ 488 h 573"/>
                <a:gd name="T58" fmla="*/ 62 w 575"/>
                <a:gd name="T59" fmla="*/ 466 h 573"/>
                <a:gd name="T60" fmla="*/ 32 w 575"/>
                <a:gd name="T61" fmla="*/ 419 h 573"/>
                <a:gd name="T62" fmla="*/ 10 w 575"/>
                <a:gd name="T63" fmla="*/ 367 h 573"/>
                <a:gd name="T64" fmla="*/ 0 w 575"/>
                <a:gd name="T65" fmla="*/ 312 h 573"/>
                <a:gd name="T66" fmla="*/ 0 w 575"/>
                <a:gd name="T67" fmla="*/ 258 h 573"/>
                <a:gd name="T68" fmla="*/ 10 w 575"/>
                <a:gd name="T69" fmla="*/ 203 h 573"/>
                <a:gd name="T70" fmla="*/ 32 w 575"/>
                <a:gd name="T71" fmla="*/ 151 h 573"/>
                <a:gd name="T72" fmla="*/ 62 w 575"/>
                <a:gd name="T73" fmla="*/ 104 h 573"/>
                <a:gd name="T74" fmla="*/ 82 w 575"/>
                <a:gd name="T75" fmla="*/ 82 h 573"/>
                <a:gd name="T76" fmla="*/ 104 w 575"/>
                <a:gd name="T77" fmla="*/ 62 h 573"/>
                <a:gd name="T78" fmla="*/ 152 w 575"/>
                <a:gd name="T79" fmla="*/ 32 h 573"/>
                <a:gd name="T80" fmla="*/ 203 w 575"/>
                <a:gd name="T81" fmla="*/ 11 h 573"/>
                <a:gd name="T82" fmla="*/ 258 w 575"/>
                <a:gd name="T83" fmla="*/ 0 h 573"/>
                <a:gd name="T84" fmla="*/ 314 w 575"/>
                <a:gd name="T85" fmla="*/ 0 h 573"/>
                <a:gd name="T86" fmla="*/ 370 w 575"/>
                <a:gd name="T87" fmla="*/ 11 h 573"/>
                <a:gd name="T88" fmla="*/ 422 w 575"/>
                <a:gd name="T89" fmla="*/ 32 h 573"/>
                <a:gd name="T90" fmla="*/ 470 w 575"/>
                <a:gd name="T91" fmla="*/ 62 h 573"/>
                <a:gd name="T92" fmla="*/ 490 w 575"/>
                <a:gd name="T93" fmla="*/ 82 h 573"/>
                <a:gd name="T94" fmla="*/ 510 w 575"/>
                <a:gd name="T95" fmla="*/ 102 h 573"/>
                <a:gd name="T96" fmla="*/ 542 w 575"/>
                <a:gd name="T97" fmla="*/ 150 h 573"/>
                <a:gd name="T98" fmla="*/ 563 w 575"/>
                <a:gd name="T99" fmla="*/ 202 h 573"/>
                <a:gd name="T100" fmla="*/ 573 w 575"/>
                <a:gd name="T101" fmla="*/ 256 h 573"/>
                <a:gd name="T102" fmla="*/ 575 w 575"/>
                <a:gd name="T103" fmla="*/ 285 h 573"/>
                <a:gd name="T104" fmla="*/ 573 w 575"/>
                <a:gd name="T105" fmla="*/ 314 h 573"/>
                <a:gd name="T106" fmla="*/ 563 w 575"/>
                <a:gd name="T107" fmla="*/ 369 h 573"/>
                <a:gd name="T108" fmla="*/ 542 w 575"/>
                <a:gd name="T109" fmla="*/ 420 h 573"/>
                <a:gd name="T110" fmla="*/ 510 w 575"/>
                <a:gd name="T111" fmla="*/ 468 h 573"/>
                <a:gd name="T112" fmla="*/ 490 w 575"/>
                <a:gd name="T113" fmla="*/ 488 h 573"/>
                <a:gd name="T114" fmla="*/ 470 w 575"/>
                <a:gd name="T115" fmla="*/ 508 h 573"/>
                <a:gd name="T116" fmla="*/ 422 w 575"/>
                <a:gd name="T117" fmla="*/ 540 h 573"/>
                <a:gd name="T118" fmla="*/ 370 w 575"/>
                <a:gd name="T119" fmla="*/ 562 h 573"/>
                <a:gd name="T120" fmla="*/ 316 w 575"/>
                <a:gd name="T121" fmla="*/ 572 h 573"/>
                <a:gd name="T122" fmla="*/ 287 w 575"/>
                <a:gd name="T123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5" h="573">
                  <a:moveTo>
                    <a:pt x="287" y="189"/>
                  </a:moveTo>
                  <a:lnTo>
                    <a:pt x="268" y="190"/>
                  </a:lnTo>
                  <a:lnTo>
                    <a:pt x="234" y="204"/>
                  </a:lnTo>
                  <a:lnTo>
                    <a:pt x="219" y="217"/>
                  </a:lnTo>
                  <a:lnTo>
                    <a:pt x="206" y="232"/>
                  </a:lnTo>
                  <a:lnTo>
                    <a:pt x="192" y="266"/>
                  </a:lnTo>
                  <a:lnTo>
                    <a:pt x="192" y="304"/>
                  </a:lnTo>
                  <a:lnTo>
                    <a:pt x="206" y="338"/>
                  </a:lnTo>
                  <a:lnTo>
                    <a:pt x="219" y="353"/>
                  </a:lnTo>
                  <a:lnTo>
                    <a:pt x="234" y="366"/>
                  </a:lnTo>
                  <a:lnTo>
                    <a:pt x="268" y="379"/>
                  </a:lnTo>
                  <a:lnTo>
                    <a:pt x="306" y="379"/>
                  </a:lnTo>
                  <a:lnTo>
                    <a:pt x="340" y="366"/>
                  </a:lnTo>
                  <a:lnTo>
                    <a:pt x="355" y="353"/>
                  </a:lnTo>
                  <a:lnTo>
                    <a:pt x="368" y="338"/>
                  </a:lnTo>
                  <a:lnTo>
                    <a:pt x="382" y="304"/>
                  </a:lnTo>
                  <a:lnTo>
                    <a:pt x="382" y="285"/>
                  </a:lnTo>
                  <a:lnTo>
                    <a:pt x="382" y="266"/>
                  </a:lnTo>
                  <a:lnTo>
                    <a:pt x="368" y="232"/>
                  </a:lnTo>
                  <a:lnTo>
                    <a:pt x="355" y="217"/>
                  </a:lnTo>
                  <a:lnTo>
                    <a:pt x="340" y="204"/>
                  </a:lnTo>
                  <a:lnTo>
                    <a:pt x="306" y="190"/>
                  </a:lnTo>
                  <a:lnTo>
                    <a:pt x="287" y="189"/>
                  </a:lnTo>
                  <a:close/>
                  <a:moveTo>
                    <a:pt x="287" y="573"/>
                  </a:moveTo>
                  <a:lnTo>
                    <a:pt x="258" y="572"/>
                  </a:lnTo>
                  <a:lnTo>
                    <a:pt x="202" y="562"/>
                  </a:lnTo>
                  <a:lnTo>
                    <a:pt x="150" y="540"/>
                  </a:lnTo>
                  <a:lnTo>
                    <a:pt x="104" y="508"/>
                  </a:lnTo>
                  <a:lnTo>
                    <a:pt x="82" y="488"/>
                  </a:lnTo>
                  <a:lnTo>
                    <a:pt x="62" y="466"/>
                  </a:lnTo>
                  <a:lnTo>
                    <a:pt x="32" y="419"/>
                  </a:lnTo>
                  <a:lnTo>
                    <a:pt x="10" y="367"/>
                  </a:lnTo>
                  <a:lnTo>
                    <a:pt x="0" y="312"/>
                  </a:lnTo>
                  <a:lnTo>
                    <a:pt x="0" y="258"/>
                  </a:lnTo>
                  <a:lnTo>
                    <a:pt x="10" y="203"/>
                  </a:lnTo>
                  <a:lnTo>
                    <a:pt x="32" y="151"/>
                  </a:lnTo>
                  <a:lnTo>
                    <a:pt x="62" y="104"/>
                  </a:lnTo>
                  <a:lnTo>
                    <a:pt x="82" y="82"/>
                  </a:lnTo>
                  <a:lnTo>
                    <a:pt x="104" y="62"/>
                  </a:lnTo>
                  <a:lnTo>
                    <a:pt x="152" y="32"/>
                  </a:lnTo>
                  <a:lnTo>
                    <a:pt x="203" y="11"/>
                  </a:lnTo>
                  <a:lnTo>
                    <a:pt x="258" y="0"/>
                  </a:lnTo>
                  <a:lnTo>
                    <a:pt x="314" y="0"/>
                  </a:lnTo>
                  <a:lnTo>
                    <a:pt x="370" y="11"/>
                  </a:lnTo>
                  <a:lnTo>
                    <a:pt x="422" y="32"/>
                  </a:lnTo>
                  <a:lnTo>
                    <a:pt x="470" y="62"/>
                  </a:lnTo>
                  <a:lnTo>
                    <a:pt x="490" y="82"/>
                  </a:lnTo>
                  <a:lnTo>
                    <a:pt x="510" y="102"/>
                  </a:lnTo>
                  <a:lnTo>
                    <a:pt x="542" y="150"/>
                  </a:lnTo>
                  <a:lnTo>
                    <a:pt x="563" y="202"/>
                  </a:lnTo>
                  <a:lnTo>
                    <a:pt x="573" y="256"/>
                  </a:lnTo>
                  <a:lnTo>
                    <a:pt x="575" y="285"/>
                  </a:lnTo>
                  <a:lnTo>
                    <a:pt x="573" y="314"/>
                  </a:lnTo>
                  <a:lnTo>
                    <a:pt x="563" y="369"/>
                  </a:lnTo>
                  <a:lnTo>
                    <a:pt x="542" y="420"/>
                  </a:lnTo>
                  <a:lnTo>
                    <a:pt x="510" y="468"/>
                  </a:lnTo>
                  <a:lnTo>
                    <a:pt x="490" y="488"/>
                  </a:lnTo>
                  <a:lnTo>
                    <a:pt x="470" y="508"/>
                  </a:lnTo>
                  <a:lnTo>
                    <a:pt x="422" y="540"/>
                  </a:lnTo>
                  <a:lnTo>
                    <a:pt x="370" y="562"/>
                  </a:lnTo>
                  <a:lnTo>
                    <a:pt x="316" y="572"/>
                  </a:lnTo>
                  <a:lnTo>
                    <a:pt x="287" y="573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E9713B5B-4D86-4F7C-A6F1-CC807E8C36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9" y="678"/>
              <a:ext cx="63" cy="63"/>
            </a:xfrm>
            <a:custGeom>
              <a:avLst/>
              <a:gdLst>
                <a:gd name="T0" fmla="*/ 95 w 190"/>
                <a:gd name="T1" fmla="*/ 0 h 190"/>
                <a:gd name="T2" fmla="*/ 77 w 190"/>
                <a:gd name="T3" fmla="*/ 1 h 190"/>
                <a:gd name="T4" fmla="*/ 42 w 190"/>
                <a:gd name="T5" fmla="*/ 16 h 190"/>
                <a:gd name="T6" fmla="*/ 28 w 190"/>
                <a:gd name="T7" fmla="*/ 29 h 190"/>
                <a:gd name="T8" fmla="*/ 15 w 190"/>
                <a:gd name="T9" fmla="*/ 43 h 190"/>
                <a:gd name="T10" fmla="*/ 0 w 190"/>
                <a:gd name="T11" fmla="*/ 78 h 190"/>
                <a:gd name="T12" fmla="*/ 0 w 190"/>
                <a:gd name="T13" fmla="*/ 115 h 190"/>
                <a:gd name="T14" fmla="*/ 15 w 190"/>
                <a:gd name="T15" fmla="*/ 150 h 190"/>
                <a:gd name="T16" fmla="*/ 28 w 190"/>
                <a:gd name="T17" fmla="*/ 164 h 190"/>
                <a:gd name="T18" fmla="*/ 42 w 190"/>
                <a:gd name="T19" fmla="*/ 177 h 190"/>
                <a:gd name="T20" fmla="*/ 77 w 190"/>
                <a:gd name="T21" fmla="*/ 190 h 190"/>
                <a:gd name="T22" fmla="*/ 114 w 190"/>
                <a:gd name="T23" fmla="*/ 190 h 190"/>
                <a:gd name="T24" fmla="*/ 149 w 190"/>
                <a:gd name="T25" fmla="*/ 177 h 190"/>
                <a:gd name="T26" fmla="*/ 163 w 190"/>
                <a:gd name="T27" fmla="*/ 164 h 190"/>
                <a:gd name="T28" fmla="*/ 176 w 190"/>
                <a:gd name="T29" fmla="*/ 150 h 190"/>
                <a:gd name="T30" fmla="*/ 190 w 190"/>
                <a:gd name="T31" fmla="*/ 115 h 190"/>
                <a:gd name="T32" fmla="*/ 190 w 190"/>
                <a:gd name="T33" fmla="*/ 78 h 190"/>
                <a:gd name="T34" fmla="*/ 176 w 190"/>
                <a:gd name="T35" fmla="*/ 43 h 190"/>
                <a:gd name="T36" fmla="*/ 163 w 190"/>
                <a:gd name="T37" fmla="*/ 29 h 190"/>
                <a:gd name="T38" fmla="*/ 149 w 190"/>
                <a:gd name="T39" fmla="*/ 16 h 190"/>
                <a:gd name="T40" fmla="*/ 114 w 190"/>
                <a:gd name="T41" fmla="*/ 1 h 190"/>
                <a:gd name="T42" fmla="*/ 95 w 190"/>
                <a:gd name="T43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0" h="190">
                  <a:moveTo>
                    <a:pt x="95" y="0"/>
                  </a:moveTo>
                  <a:lnTo>
                    <a:pt x="77" y="1"/>
                  </a:lnTo>
                  <a:lnTo>
                    <a:pt x="42" y="16"/>
                  </a:lnTo>
                  <a:lnTo>
                    <a:pt x="28" y="29"/>
                  </a:lnTo>
                  <a:lnTo>
                    <a:pt x="15" y="43"/>
                  </a:lnTo>
                  <a:lnTo>
                    <a:pt x="0" y="78"/>
                  </a:lnTo>
                  <a:lnTo>
                    <a:pt x="0" y="115"/>
                  </a:lnTo>
                  <a:lnTo>
                    <a:pt x="15" y="150"/>
                  </a:lnTo>
                  <a:lnTo>
                    <a:pt x="28" y="164"/>
                  </a:lnTo>
                  <a:lnTo>
                    <a:pt x="42" y="177"/>
                  </a:lnTo>
                  <a:lnTo>
                    <a:pt x="77" y="190"/>
                  </a:lnTo>
                  <a:lnTo>
                    <a:pt x="114" y="190"/>
                  </a:lnTo>
                  <a:lnTo>
                    <a:pt x="149" y="177"/>
                  </a:lnTo>
                  <a:lnTo>
                    <a:pt x="163" y="164"/>
                  </a:lnTo>
                  <a:lnTo>
                    <a:pt x="176" y="150"/>
                  </a:lnTo>
                  <a:lnTo>
                    <a:pt x="190" y="115"/>
                  </a:lnTo>
                  <a:lnTo>
                    <a:pt x="190" y="78"/>
                  </a:lnTo>
                  <a:lnTo>
                    <a:pt x="176" y="43"/>
                  </a:lnTo>
                  <a:lnTo>
                    <a:pt x="163" y="29"/>
                  </a:lnTo>
                  <a:lnTo>
                    <a:pt x="149" y="16"/>
                  </a:lnTo>
                  <a:lnTo>
                    <a:pt x="114" y="1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319E10D9-98F7-4127-AB84-AAD2D2BDF1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5" y="615"/>
              <a:ext cx="191" cy="191"/>
            </a:xfrm>
            <a:custGeom>
              <a:avLst/>
              <a:gdLst>
                <a:gd name="T0" fmla="*/ 286 w 573"/>
                <a:gd name="T1" fmla="*/ 573 h 573"/>
                <a:gd name="T2" fmla="*/ 258 w 573"/>
                <a:gd name="T3" fmla="*/ 572 h 573"/>
                <a:gd name="T4" fmla="*/ 201 w 573"/>
                <a:gd name="T5" fmla="*/ 560 h 573"/>
                <a:gd name="T6" fmla="*/ 151 w 573"/>
                <a:gd name="T7" fmla="*/ 540 h 573"/>
                <a:gd name="T8" fmla="*/ 104 w 573"/>
                <a:gd name="T9" fmla="*/ 509 h 573"/>
                <a:gd name="T10" fmla="*/ 83 w 573"/>
                <a:gd name="T11" fmla="*/ 488 h 573"/>
                <a:gd name="T12" fmla="*/ 63 w 573"/>
                <a:gd name="T13" fmla="*/ 467 h 573"/>
                <a:gd name="T14" fmla="*/ 32 w 573"/>
                <a:gd name="T15" fmla="*/ 419 h 573"/>
                <a:gd name="T16" fmla="*/ 10 w 573"/>
                <a:gd name="T17" fmla="*/ 367 h 573"/>
                <a:gd name="T18" fmla="*/ 0 w 573"/>
                <a:gd name="T19" fmla="*/ 313 h 573"/>
                <a:gd name="T20" fmla="*/ 0 w 573"/>
                <a:gd name="T21" fmla="*/ 258 h 573"/>
                <a:gd name="T22" fmla="*/ 10 w 573"/>
                <a:gd name="T23" fmla="*/ 203 h 573"/>
                <a:gd name="T24" fmla="*/ 32 w 573"/>
                <a:gd name="T25" fmla="*/ 151 h 573"/>
                <a:gd name="T26" fmla="*/ 63 w 573"/>
                <a:gd name="T27" fmla="*/ 103 h 573"/>
                <a:gd name="T28" fmla="*/ 83 w 573"/>
                <a:gd name="T29" fmla="*/ 81 h 573"/>
                <a:gd name="T30" fmla="*/ 104 w 573"/>
                <a:gd name="T31" fmla="*/ 62 h 573"/>
                <a:gd name="T32" fmla="*/ 151 w 573"/>
                <a:gd name="T33" fmla="*/ 32 h 573"/>
                <a:gd name="T34" fmla="*/ 203 w 573"/>
                <a:gd name="T35" fmla="*/ 10 h 573"/>
                <a:gd name="T36" fmla="*/ 259 w 573"/>
                <a:gd name="T37" fmla="*/ 0 h 573"/>
                <a:gd name="T38" fmla="*/ 314 w 573"/>
                <a:gd name="T39" fmla="*/ 0 h 573"/>
                <a:gd name="T40" fmla="*/ 370 w 573"/>
                <a:gd name="T41" fmla="*/ 10 h 573"/>
                <a:gd name="T42" fmla="*/ 422 w 573"/>
                <a:gd name="T43" fmla="*/ 32 h 573"/>
                <a:gd name="T44" fmla="*/ 469 w 573"/>
                <a:gd name="T45" fmla="*/ 62 h 573"/>
                <a:gd name="T46" fmla="*/ 489 w 573"/>
                <a:gd name="T47" fmla="*/ 81 h 573"/>
                <a:gd name="T48" fmla="*/ 510 w 573"/>
                <a:gd name="T49" fmla="*/ 103 h 573"/>
                <a:gd name="T50" fmla="*/ 541 w 573"/>
                <a:gd name="T51" fmla="*/ 151 h 573"/>
                <a:gd name="T52" fmla="*/ 563 w 573"/>
                <a:gd name="T53" fmla="*/ 203 h 573"/>
                <a:gd name="T54" fmla="*/ 573 w 573"/>
                <a:gd name="T55" fmla="*/ 257 h 573"/>
                <a:gd name="T56" fmla="*/ 573 w 573"/>
                <a:gd name="T57" fmla="*/ 313 h 573"/>
                <a:gd name="T58" fmla="*/ 563 w 573"/>
                <a:gd name="T59" fmla="*/ 367 h 573"/>
                <a:gd name="T60" fmla="*/ 541 w 573"/>
                <a:gd name="T61" fmla="*/ 419 h 573"/>
                <a:gd name="T62" fmla="*/ 510 w 573"/>
                <a:gd name="T63" fmla="*/ 467 h 573"/>
                <a:gd name="T64" fmla="*/ 489 w 573"/>
                <a:gd name="T65" fmla="*/ 488 h 573"/>
                <a:gd name="T66" fmla="*/ 469 w 573"/>
                <a:gd name="T67" fmla="*/ 509 h 573"/>
                <a:gd name="T68" fmla="*/ 422 w 573"/>
                <a:gd name="T69" fmla="*/ 540 h 573"/>
                <a:gd name="T70" fmla="*/ 370 w 573"/>
                <a:gd name="T71" fmla="*/ 560 h 573"/>
                <a:gd name="T72" fmla="*/ 315 w 573"/>
                <a:gd name="T73" fmla="*/ 572 h 573"/>
                <a:gd name="T74" fmla="*/ 286 w 573"/>
                <a:gd name="T75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73" h="573">
                  <a:moveTo>
                    <a:pt x="286" y="573"/>
                  </a:moveTo>
                  <a:lnTo>
                    <a:pt x="258" y="572"/>
                  </a:lnTo>
                  <a:lnTo>
                    <a:pt x="201" y="560"/>
                  </a:lnTo>
                  <a:lnTo>
                    <a:pt x="151" y="540"/>
                  </a:lnTo>
                  <a:lnTo>
                    <a:pt x="104" y="509"/>
                  </a:lnTo>
                  <a:lnTo>
                    <a:pt x="83" y="488"/>
                  </a:lnTo>
                  <a:lnTo>
                    <a:pt x="63" y="467"/>
                  </a:lnTo>
                  <a:lnTo>
                    <a:pt x="32" y="419"/>
                  </a:lnTo>
                  <a:lnTo>
                    <a:pt x="10" y="367"/>
                  </a:lnTo>
                  <a:lnTo>
                    <a:pt x="0" y="313"/>
                  </a:lnTo>
                  <a:lnTo>
                    <a:pt x="0" y="258"/>
                  </a:lnTo>
                  <a:lnTo>
                    <a:pt x="10" y="203"/>
                  </a:lnTo>
                  <a:lnTo>
                    <a:pt x="32" y="151"/>
                  </a:lnTo>
                  <a:lnTo>
                    <a:pt x="63" y="103"/>
                  </a:lnTo>
                  <a:lnTo>
                    <a:pt x="83" y="81"/>
                  </a:lnTo>
                  <a:lnTo>
                    <a:pt x="104" y="62"/>
                  </a:lnTo>
                  <a:lnTo>
                    <a:pt x="151" y="32"/>
                  </a:lnTo>
                  <a:lnTo>
                    <a:pt x="203" y="10"/>
                  </a:lnTo>
                  <a:lnTo>
                    <a:pt x="259" y="0"/>
                  </a:lnTo>
                  <a:lnTo>
                    <a:pt x="314" y="0"/>
                  </a:lnTo>
                  <a:lnTo>
                    <a:pt x="370" y="10"/>
                  </a:lnTo>
                  <a:lnTo>
                    <a:pt x="422" y="32"/>
                  </a:lnTo>
                  <a:lnTo>
                    <a:pt x="469" y="62"/>
                  </a:lnTo>
                  <a:lnTo>
                    <a:pt x="489" y="81"/>
                  </a:lnTo>
                  <a:lnTo>
                    <a:pt x="510" y="103"/>
                  </a:lnTo>
                  <a:lnTo>
                    <a:pt x="541" y="151"/>
                  </a:lnTo>
                  <a:lnTo>
                    <a:pt x="563" y="203"/>
                  </a:lnTo>
                  <a:lnTo>
                    <a:pt x="573" y="257"/>
                  </a:lnTo>
                  <a:lnTo>
                    <a:pt x="573" y="313"/>
                  </a:lnTo>
                  <a:lnTo>
                    <a:pt x="563" y="367"/>
                  </a:lnTo>
                  <a:lnTo>
                    <a:pt x="541" y="419"/>
                  </a:lnTo>
                  <a:lnTo>
                    <a:pt x="510" y="467"/>
                  </a:lnTo>
                  <a:lnTo>
                    <a:pt x="489" y="488"/>
                  </a:lnTo>
                  <a:lnTo>
                    <a:pt x="469" y="509"/>
                  </a:lnTo>
                  <a:lnTo>
                    <a:pt x="422" y="540"/>
                  </a:lnTo>
                  <a:lnTo>
                    <a:pt x="370" y="560"/>
                  </a:lnTo>
                  <a:lnTo>
                    <a:pt x="315" y="572"/>
                  </a:lnTo>
                  <a:lnTo>
                    <a:pt x="286" y="57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1B422C9-458F-4BF0-9FE5-15A68FAB6DE9}"/>
              </a:ext>
            </a:extLst>
          </p:cNvPr>
          <p:cNvSpPr/>
          <p:nvPr/>
        </p:nvSpPr>
        <p:spPr>
          <a:xfrm>
            <a:off x="2910029" y="583240"/>
            <a:ext cx="522090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srgbClr val="44546A">
                    <a:lumMod val="75000"/>
                  </a:srgbClr>
                </a:solidFill>
              </a:rPr>
              <a:t>회원가입</a:t>
            </a:r>
            <a:r>
              <a:rPr lang="en-US" altLang="ko-KR" sz="2400" b="1" i="1" kern="0" dirty="0">
                <a:solidFill>
                  <a:srgbClr val="44546A">
                    <a:lumMod val="75000"/>
                  </a:srgbClr>
                </a:solidFill>
              </a:rPr>
              <a:t>-</a:t>
            </a:r>
            <a:r>
              <a:rPr lang="ko-KR" altLang="en-US" sz="2400" b="1" i="1" kern="0" dirty="0">
                <a:solidFill>
                  <a:srgbClr val="44546A">
                    <a:lumMod val="75000"/>
                  </a:srgbClr>
                </a:solidFill>
              </a:rPr>
              <a:t>중복</a:t>
            </a:r>
            <a:r>
              <a:rPr lang="en-US" altLang="ko-KR" sz="2400" b="1" i="1" kern="0" dirty="0">
                <a:solidFill>
                  <a:srgbClr val="44546A">
                    <a:lumMod val="75000"/>
                  </a:srgbClr>
                </a:solidFill>
              </a:rPr>
              <a:t>ID</a:t>
            </a:r>
            <a:r>
              <a:rPr lang="ko-KR" altLang="en-US" sz="2400" b="1" i="1" kern="0" dirty="0">
                <a:solidFill>
                  <a:srgbClr val="44546A">
                    <a:lumMod val="75000"/>
                  </a:srgbClr>
                </a:solidFill>
              </a:rPr>
              <a:t>처리</a:t>
            </a:r>
            <a:r>
              <a:rPr lang="en-US" altLang="ko-KR" sz="700" kern="0" dirty="0">
                <a:solidFill>
                  <a:srgbClr val="44546A">
                    <a:lumMod val="75000"/>
                  </a:srgbClr>
                </a:solidFill>
              </a:rPr>
              <a:t>     </a:t>
            </a:r>
          </a:p>
        </p:txBody>
      </p:sp>
      <p:sp>
        <p:nvSpPr>
          <p:cNvPr id="51" name="Freeform 9">
            <a:extLst>
              <a:ext uri="{FF2B5EF4-FFF2-40B4-BE49-F238E27FC236}">
                <a16:creationId xmlns:a16="http://schemas.microsoft.com/office/drawing/2014/main" id="{39C537FD-B446-4F9F-8674-7D2628B8802C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2" name="Freeform 6">
            <a:extLst>
              <a:ext uri="{FF2B5EF4-FFF2-40B4-BE49-F238E27FC236}">
                <a16:creationId xmlns:a16="http://schemas.microsoft.com/office/drawing/2014/main" id="{E51F7BB2-6963-4F6B-8FCF-F8256F1C48AC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FDBC4845-FCF9-4AC7-91EF-B16E155E785D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723D42D-178E-4992-8174-2E98031B6D64}"/>
              </a:ext>
            </a:extLst>
          </p:cNvPr>
          <p:cNvSpPr/>
          <p:nvPr/>
        </p:nvSpPr>
        <p:spPr>
          <a:xfrm>
            <a:off x="252026" y="292814"/>
            <a:ext cx="1130438" cy="95474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>
                    <a:lumMod val="75000"/>
                  </a:srgbClr>
                </a:solidFill>
                <a:latin typeface="Old English Text MT" panose="03040902040508030806" pitchFamily="66" charset="0"/>
              </a:rPr>
              <a:t>Cooking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>
                    <a:lumMod val="75000"/>
                  </a:srgbClr>
                </a:solidFill>
                <a:latin typeface="Old English Text MT" panose="03040902040508030806" pitchFamily="66" charset="0"/>
              </a:rPr>
              <a:t>Lord</a:t>
            </a:r>
          </a:p>
        </p:txBody>
      </p:sp>
      <p:pic>
        <p:nvPicPr>
          <p:cNvPr id="56" name="그림 55" descr="텍스트이(가) 표시된 사진&#10;&#10;자동 생성된 설명">
            <a:extLst>
              <a:ext uri="{FF2B5EF4-FFF2-40B4-BE49-F238E27FC236}">
                <a16:creationId xmlns:a16="http://schemas.microsoft.com/office/drawing/2014/main" id="{7AEE5D18-1037-4B36-8D1A-B8C14F6442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53" b="91847" l="8676" r="89498">
                        <a14:foregroundMark x1="10274" y1="21343" x2="10731" y2="19424"/>
                        <a14:foregroundMark x1="18950" y1="18705" x2="18950" y2="18705"/>
                        <a14:foregroundMark x1="10046" y1="21343" x2="10046" y2="21343"/>
                        <a14:foregroundMark x1="10046" y1="21343" x2="10046" y2="22062"/>
                        <a14:foregroundMark x1="10274" y1="21583" x2="10274" y2="21583"/>
                        <a14:foregroundMark x1="9361" y1="21103" x2="9361" y2="21103"/>
                        <a14:foregroundMark x1="8904" y1="21343" x2="9817" y2="21103"/>
                        <a14:foregroundMark x1="19863" y1="19664" x2="17808" y2="19904"/>
                        <a14:foregroundMark x1="69178" y1="88249" x2="80365" y2="91847"/>
                        <a14:foregroundMark x1="80365" y1="91847" x2="84475" y2="892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6" y="4899584"/>
            <a:ext cx="991533" cy="94399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A1CA844-FEBA-47B6-A80D-95E687753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029" y="1478008"/>
            <a:ext cx="8439207" cy="1585029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0E5C5BE-09F5-4AA9-87E3-C1AA421259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0028" y="3271333"/>
            <a:ext cx="8439207" cy="158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526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6">
            <a:extLst>
              <a:ext uri="{FF2B5EF4-FFF2-40B4-BE49-F238E27FC236}">
                <a16:creationId xmlns:a16="http://schemas.microsoft.com/office/drawing/2014/main" id="{79FBC973-B5A7-42D2-86A3-BD152B841468}"/>
              </a:ext>
            </a:extLst>
          </p:cNvPr>
          <p:cNvSpPr/>
          <p:nvPr/>
        </p:nvSpPr>
        <p:spPr>
          <a:xfrm rot="5400000" flipV="1">
            <a:off x="2971753" y="-2283988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d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05F28DA-6E20-4A19-9FC8-42F762C302BB}"/>
              </a:ext>
            </a:extLst>
          </p:cNvPr>
          <p:cNvSpPr/>
          <p:nvPr/>
        </p:nvSpPr>
        <p:spPr>
          <a:xfrm rot="10800000" flipV="1">
            <a:off x="616322" y="3062180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</a:endParaRP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4C8C7F66-C08F-4070-9649-038E292946D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05079" y="705607"/>
            <a:ext cx="699081" cy="660490"/>
            <a:chOff x="1793" y="226"/>
            <a:chExt cx="4094" cy="386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BB618457-6F9B-4552-9C2F-E5F944D691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1705"/>
              <a:ext cx="2847" cy="2357"/>
            </a:xfrm>
            <a:custGeom>
              <a:avLst/>
              <a:gdLst>
                <a:gd name="T0" fmla="*/ 0 w 8541"/>
                <a:gd name="T1" fmla="*/ 7068 h 7071"/>
                <a:gd name="T2" fmla="*/ 23 w 8541"/>
                <a:gd name="T3" fmla="*/ 7071 h 7071"/>
                <a:gd name="T4" fmla="*/ 209 w 8541"/>
                <a:gd name="T5" fmla="*/ 7070 h 7071"/>
                <a:gd name="T6" fmla="*/ 411 w 8541"/>
                <a:gd name="T7" fmla="*/ 7052 h 7071"/>
                <a:gd name="T8" fmla="*/ 681 w 8541"/>
                <a:gd name="T9" fmla="*/ 7010 h 7071"/>
                <a:gd name="T10" fmla="*/ 1017 w 8541"/>
                <a:gd name="T11" fmla="*/ 6934 h 7071"/>
                <a:gd name="T12" fmla="*/ 1315 w 8541"/>
                <a:gd name="T13" fmla="*/ 6849 h 7071"/>
                <a:gd name="T14" fmla="*/ 1534 w 8541"/>
                <a:gd name="T15" fmla="*/ 6777 h 7071"/>
                <a:gd name="T16" fmla="*/ 1768 w 8541"/>
                <a:gd name="T17" fmla="*/ 6691 h 7071"/>
                <a:gd name="T18" fmla="*/ 2020 w 8541"/>
                <a:gd name="T19" fmla="*/ 6591 h 7071"/>
                <a:gd name="T20" fmla="*/ 2288 w 8541"/>
                <a:gd name="T21" fmla="*/ 6475 h 7071"/>
                <a:gd name="T22" fmla="*/ 2572 w 8541"/>
                <a:gd name="T23" fmla="*/ 6341 h 7071"/>
                <a:gd name="T24" fmla="*/ 2874 w 8541"/>
                <a:gd name="T25" fmla="*/ 6190 h 7071"/>
                <a:gd name="T26" fmla="*/ 3191 w 8541"/>
                <a:gd name="T27" fmla="*/ 6018 h 7071"/>
                <a:gd name="T28" fmla="*/ 3525 w 8541"/>
                <a:gd name="T29" fmla="*/ 5827 h 7071"/>
                <a:gd name="T30" fmla="*/ 3875 w 8541"/>
                <a:gd name="T31" fmla="*/ 5614 h 7071"/>
                <a:gd name="T32" fmla="*/ 4242 w 8541"/>
                <a:gd name="T33" fmla="*/ 5378 h 7071"/>
                <a:gd name="T34" fmla="*/ 4625 w 8541"/>
                <a:gd name="T35" fmla="*/ 5117 h 7071"/>
                <a:gd name="T36" fmla="*/ 5025 w 8541"/>
                <a:gd name="T37" fmla="*/ 4831 h 7071"/>
                <a:gd name="T38" fmla="*/ 5441 w 8541"/>
                <a:gd name="T39" fmla="*/ 4519 h 7071"/>
                <a:gd name="T40" fmla="*/ 5873 w 8541"/>
                <a:gd name="T41" fmla="*/ 4180 h 7071"/>
                <a:gd name="T42" fmla="*/ 6322 w 8541"/>
                <a:gd name="T43" fmla="*/ 3811 h 7071"/>
                <a:gd name="T44" fmla="*/ 6786 w 8541"/>
                <a:gd name="T45" fmla="*/ 3412 h 7071"/>
                <a:gd name="T46" fmla="*/ 7268 w 8541"/>
                <a:gd name="T47" fmla="*/ 2983 h 7071"/>
                <a:gd name="T48" fmla="*/ 7765 w 8541"/>
                <a:gd name="T49" fmla="*/ 2521 h 7071"/>
                <a:gd name="T50" fmla="*/ 8277 w 8541"/>
                <a:gd name="T51" fmla="*/ 2026 h 7071"/>
                <a:gd name="T52" fmla="*/ 8541 w 8541"/>
                <a:gd name="T53" fmla="*/ 1764 h 7071"/>
                <a:gd name="T54" fmla="*/ 6776 w 8541"/>
                <a:gd name="T55" fmla="*/ 0 h 7071"/>
                <a:gd name="T56" fmla="*/ 2485 w 8541"/>
                <a:gd name="T57" fmla="*/ 4291 h 7071"/>
                <a:gd name="T58" fmla="*/ 1452 w 8541"/>
                <a:gd name="T59" fmla="*/ 5324 h 7071"/>
                <a:gd name="T60" fmla="*/ 1315 w 8541"/>
                <a:gd name="T61" fmla="*/ 5463 h 7071"/>
                <a:gd name="T62" fmla="*/ 1047 w 8541"/>
                <a:gd name="T63" fmla="*/ 5755 h 7071"/>
                <a:gd name="T64" fmla="*/ 792 w 8541"/>
                <a:gd name="T65" fmla="*/ 6052 h 7071"/>
                <a:gd name="T66" fmla="*/ 559 w 8541"/>
                <a:gd name="T67" fmla="*/ 6337 h 7071"/>
                <a:gd name="T68" fmla="*/ 91 w 8541"/>
                <a:gd name="T69" fmla="*/ 6941 h 7071"/>
                <a:gd name="T70" fmla="*/ 0 w 8541"/>
                <a:gd name="T71" fmla="*/ 7068 h 7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41" h="7071">
                  <a:moveTo>
                    <a:pt x="0" y="7068"/>
                  </a:moveTo>
                  <a:lnTo>
                    <a:pt x="23" y="7071"/>
                  </a:lnTo>
                  <a:lnTo>
                    <a:pt x="209" y="7070"/>
                  </a:lnTo>
                  <a:lnTo>
                    <a:pt x="411" y="7052"/>
                  </a:lnTo>
                  <a:lnTo>
                    <a:pt x="681" y="7010"/>
                  </a:lnTo>
                  <a:lnTo>
                    <a:pt x="1017" y="6934"/>
                  </a:lnTo>
                  <a:lnTo>
                    <a:pt x="1315" y="6849"/>
                  </a:lnTo>
                  <a:lnTo>
                    <a:pt x="1534" y="6777"/>
                  </a:lnTo>
                  <a:lnTo>
                    <a:pt x="1768" y="6691"/>
                  </a:lnTo>
                  <a:lnTo>
                    <a:pt x="2020" y="6591"/>
                  </a:lnTo>
                  <a:lnTo>
                    <a:pt x="2288" y="6475"/>
                  </a:lnTo>
                  <a:lnTo>
                    <a:pt x="2572" y="6341"/>
                  </a:lnTo>
                  <a:lnTo>
                    <a:pt x="2874" y="6190"/>
                  </a:lnTo>
                  <a:lnTo>
                    <a:pt x="3191" y="6018"/>
                  </a:lnTo>
                  <a:lnTo>
                    <a:pt x="3525" y="5827"/>
                  </a:lnTo>
                  <a:lnTo>
                    <a:pt x="3875" y="5614"/>
                  </a:lnTo>
                  <a:lnTo>
                    <a:pt x="4242" y="5378"/>
                  </a:lnTo>
                  <a:lnTo>
                    <a:pt x="4625" y="5117"/>
                  </a:lnTo>
                  <a:lnTo>
                    <a:pt x="5025" y="4831"/>
                  </a:lnTo>
                  <a:lnTo>
                    <a:pt x="5441" y="4519"/>
                  </a:lnTo>
                  <a:lnTo>
                    <a:pt x="5873" y="4180"/>
                  </a:lnTo>
                  <a:lnTo>
                    <a:pt x="6322" y="3811"/>
                  </a:lnTo>
                  <a:lnTo>
                    <a:pt x="6786" y="3412"/>
                  </a:lnTo>
                  <a:lnTo>
                    <a:pt x="7268" y="2983"/>
                  </a:lnTo>
                  <a:lnTo>
                    <a:pt x="7765" y="2521"/>
                  </a:lnTo>
                  <a:lnTo>
                    <a:pt x="8277" y="2026"/>
                  </a:lnTo>
                  <a:lnTo>
                    <a:pt x="8541" y="1764"/>
                  </a:lnTo>
                  <a:lnTo>
                    <a:pt x="6776" y="0"/>
                  </a:lnTo>
                  <a:lnTo>
                    <a:pt x="2485" y="4291"/>
                  </a:lnTo>
                  <a:lnTo>
                    <a:pt x="1452" y="5324"/>
                  </a:lnTo>
                  <a:lnTo>
                    <a:pt x="1315" y="5463"/>
                  </a:lnTo>
                  <a:lnTo>
                    <a:pt x="1047" y="5755"/>
                  </a:lnTo>
                  <a:lnTo>
                    <a:pt x="792" y="6052"/>
                  </a:lnTo>
                  <a:lnTo>
                    <a:pt x="559" y="6337"/>
                  </a:lnTo>
                  <a:lnTo>
                    <a:pt x="91" y="6941"/>
                  </a:lnTo>
                  <a:lnTo>
                    <a:pt x="0" y="706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A25211B5-FAA5-46F9-882B-612D0D63BF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5" y="1705"/>
              <a:ext cx="2847" cy="2356"/>
            </a:xfrm>
            <a:custGeom>
              <a:avLst/>
              <a:gdLst>
                <a:gd name="T0" fmla="*/ 0 w 8541"/>
                <a:gd name="T1" fmla="*/ 7068 h 7068"/>
                <a:gd name="T2" fmla="*/ 28 w 8541"/>
                <a:gd name="T3" fmla="*/ 7029 h 7068"/>
                <a:gd name="T4" fmla="*/ 270 w 8541"/>
                <a:gd name="T5" fmla="*/ 6705 h 7068"/>
                <a:gd name="T6" fmla="*/ 566 w 8541"/>
                <a:gd name="T7" fmla="*/ 6327 h 7068"/>
                <a:gd name="T8" fmla="*/ 798 w 8541"/>
                <a:gd name="T9" fmla="*/ 6044 h 7068"/>
                <a:gd name="T10" fmla="*/ 1051 w 8541"/>
                <a:gd name="T11" fmla="*/ 5751 h 7068"/>
                <a:gd name="T12" fmla="*/ 1316 w 8541"/>
                <a:gd name="T13" fmla="*/ 5461 h 7068"/>
                <a:gd name="T14" fmla="*/ 1452 w 8541"/>
                <a:gd name="T15" fmla="*/ 5324 h 7068"/>
                <a:gd name="T16" fmla="*/ 2485 w 8541"/>
                <a:gd name="T17" fmla="*/ 4291 h 7068"/>
                <a:gd name="T18" fmla="*/ 6776 w 8541"/>
                <a:gd name="T19" fmla="*/ 0 h 7068"/>
                <a:gd name="T20" fmla="*/ 6776 w 8541"/>
                <a:gd name="T21" fmla="*/ 0 h 7068"/>
                <a:gd name="T22" fmla="*/ 2485 w 8541"/>
                <a:gd name="T23" fmla="*/ 4291 h 7068"/>
                <a:gd name="T24" fmla="*/ 1452 w 8541"/>
                <a:gd name="T25" fmla="*/ 5324 h 7068"/>
                <a:gd name="T26" fmla="*/ 1316 w 8541"/>
                <a:gd name="T27" fmla="*/ 5461 h 7068"/>
                <a:gd name="T28" fmla="*/ 1051 w 8541"/>
                <a:gd name="T29" fmla="*/ 5751 h 7068"/>
                <a:gd name="T30" fmla="*/ 798 w 8541"/>
                <a:gd name="T31" fmla="*/ 6044 h 7068"/>
                <a:gd name="T32" fmla="*/ 566 w 8541"/>
                <a:gd name="T33" fmla="*/ 6327 h 7068"/>
                <a:gd name="T34" fmla="*/ 270 w 8541"/>
                <a:gd name="T35" fmla="*/ 6705 h 7068"/>
                <a:gd name="T36" fmla="*/ 28 w 8541"/>
                <a:gd name="T37" fmla="*/ 7029 h 7068"/>
                <a:gd name="T38" fmla="*/ 0 w 8541"/>
                <a:gd name="T39" fmla="*/ 7068 h 7068"/>
                <a:gd name="T40" fmla="*/ 0 w 8541"/>
                <a:gd name="T41" fmla="*/ 7068 h 7068"/>
                <a:gd name="T42" fmla="*/ 8541 w 8541"/>
                <a:gd name="T43" fmla="*/ 1765 h 7068"/>
                <a:gd name="T44" fmla="*/ 8541 w 8541"/>
                <a:gd name="T45" fmla="*/ 1764 h 7068"/>
                <a:gd name="T46" fmla="*/ 0 w 8541"/>
                <a:gd name="T47" fmla="*/ 7068 h 7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541" h="7068">
                  <a:moveTo>
                    <a:pt x="0" y="7068"/>
                  </a:moveTo>
                  <a:lnTo>
                    <a:pt x="28" y="7029"/>
                  </a:lnTo>
                  <a:lnTo>
                    <a:pt x="270" y="6705"/>
                  </a:lnTo>
                  <a:lnTo>
                    <a:pt x="566" y="6327"/>
                  </a:lnTo>
                  <a:lnTo>
                    <a:pt x="798" y="6044"/>
                  </a:lnTo>
                  <a:lnTo>
                    <a:pt x="1051" y="5751"/>
                  </a:lnTo>
                  <a:lnTo>
                    <a:pt x="1316" y="5461"/>
                  </a:lnTo>
                  <a:lnTo>
                    <a:pt x="1452" y="5324"/>
                  </a:lnTo>
                  <a:lnTo>
                    <a:pt x="2485" y="4291"/>
                  </a:lnTo>
                  <a:lnTo>
                    <a:pt x="6776" y="0"/>
                  </a:lnTo>
                  <a:lnTo>
                    <a:pt x="6776" y="0"/>
                  </a:lnTo>
                  <a:lnTo>
                    <a:pt x="2485" y="4291"/>
                  </a:lnTo>
                  <a:lnTo>
                    <a:pt x="1452" y="5324"/>
                  </a:lnTo>
                  <a:lnTo>
                    <a:pt x="1316" y="5461"/>
                  </a:lnTo>
                  <a:lnTo>
                    <a:pt x="1051" y="5751"/>
                  </a:lnTo>
                  <a:lnTo>
                    <a:pt x="798" y="6044"/>
                  </a:lnTo>
                  <a:lnTo>
                    <a:pt x="566" y="6327"/>
                  </a:lnTo>
                  <a:lnTo>
                    <a:pt x="270" y="6705"/>
                  </a:lnTo>
                  <a:lnTo>
                    <a:pt x="28" y="7029"/>
                  </a:lnTo>
                  <a:lnTo>
                    <a:pt x="0" y="7068"/>
                  </a:lnTo>
                  <a:close/>
                  <a:moveTo>
                    <a:pt x="0" y="7068"/>
                  </a:moveTo>
                  <a:lnTo>
                    <a:pt x="8541" y="1765"/>
                  </a:lnTo>
                  <a:lnTo>
                    <a:pt x="8541" y="1764"/>
                  </a:lnTo>
                  <a:lnTo>
                    <a:pt x="0" y="7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5344A726-7790-43EA-9253-BD1BA83C8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1705"/>
              <a:ext cx="2847" cy="2357"/>
            </a:xfrm>
            <a:custGeom>
              <a:avLst/>
              <a:gdLst>
                <a:gd name="T0" fmla="*/ 100 w 8541"/>
                <a:gd name="T1" fmla="*/ 7071 h 7071"/>
                <a:gd name="T2" fmla="*/ 16 w 8541"/>
                <a:gd name="T3" fmla="*/ 7070 h 7071"/>
                <a:gd name="T4" fmla="*/ 0 w 8541"/>
                <a:gd name="T5" fmla="*/ 7068 h 7071"/>
                <a:gd name="T6" fmla="*/ 0 w 8541"/>
                <a:gd name="T7" fmla="*/ 7068 h 7071"/>
                <a:gd name="T8" fmla="*/ 0 w 8541"/>
                <a:gd name="T9" fmla="*/ 7068 h 7071"/>
                <a:gd name="T10" fmla="*/ 0 w 8541"/>
                <a:gd name="T11" fmla="*/ 7068 h 7071"/>
                <a:gd name="T12" fmla="*/ 28 w 8541"/>
                <a:gd name="T13" fmla="*/ 7029 h 7071"/>
                <a:gd name="T14" fmla="*/ 270 w 8541"/>
                <a:gd name="T15" fmla="*/ 6705 h 7071"/>
                <a:gd name="T16" fmla="*/ 566 w 8541"/>
                <a:gd name="T17" fmla="*/ 6327 h 7071"/>
                <a:gd name="T18" fmla="*/ 798 w 8541"/>
                <a:gd name="T19" fmla="*/ 6044 h 7071"/>
                <a:gd name="T20" fmla="*/ 1051 w 8541"/>
                <a:gd name="T21" fmla="*/ 5751 h 7071"/>
                <a:gd name="T22" fmla="*/ 1316 w 8541"/>
                <a:gd name="T23" fmla="*/ 5461 h 7071"/>
                <a:gd name="T24" fmla="*/ 1452 w 8541"/>
                <a:gd name="T25" fmla="*/ 5324 h 7071"/>
                <a:gd name="T26" fmla="*/ 2485 w 8541"/>
                <a:gd name="T27" fmla="*/ 4291 h 7071"/>
                <a:gd name="T28" fmla="*/ 6776 w 8541"/>
                <a:gd name="T29" fmla="*/ 0 h 7071"/>
                <a:gd name="T30" fmla="*/ 8541 w 8541"/>
                <a:gd name="T31" fmla="*/ 1764 h 7071"/>
                <a:gd name="T32" fmla="*/ 8541 w 8541"/>
                <a:gd name="T33" fmla="*/ 1764 h 7071"/>
                <a:gd name="T34" fmla="*/ 8541 w 8541"/>
                <a:gd name="T35" fmla="*/ 1764 h 7071"/>
                <a:gd name="T36" fmla="*/ 8541 w 8541"/>
                <a:gd name="T37" fmla="*/ 1764 h 7071"/>
                <a:gd name="T38" fmla="*/ 7046 w 8541"/>
                <a:gd name="T39" fmla="*/ 272 h 7071"/>
                <a:gd name="T40" fmla="*/ 2756 w 8541"/>
                <a:gd name="T41" fmla="*/ 4563 h 7071"/>
                <a:gd name="T42" fmla="*/ 1722 w 8541"/>
                <a:gd name="T43" fmla="*/ 5597 h 7071"/>
                <a:gd name="T44" fmla="*/ 1633 w 8541"/>
                <a:gd name="T45" fmla="*/ 5687 h 7071"/>
                <a:gd name="T46" fmla="*/ 1455 w 8541"/>
                <a:gd name="T47" fmla="*/ 5877 h 7071"/>
                <a:gd name="T48" fmla="*/ 1193 w 8541"/>
                <a:gd name="T49" fmla="*/ 6171 h 7071"/>
                <a:gd name="T50" fmla="*/ 873 w 8541"/>
                <a:gd name="T51" fmla="*/ 6555 h 7071"/>
                <a:gd name="T52" fmla="*/ 601 w 8541"/>
                <a:gd name="T53" fmla="*/ 6898 h 7071"/>
                <a:gd name="T54" fmla="*/ 493 w 8541"/>
                <a:gd name="T55" fmla="*/ 7041 h 7071"/>
                <a:gd name="T56" fmla="*/ 363 w 8541"/>
                <a:gd name="T57" fmla="*/ 7057 h 7071"/>
                <a:gd name="T58" fmla="*/ 166 w 8541"/>
                <a:gd name="T59" fmla="*/ 7071 h 7071"/>
                <a:gd name="T60" fmla="*/ 100 w 8541"/>
                <a:gd name="T61" fmla="*/ 7071 h 7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541" h="7071">
                  <a:moveTo>
                    <a:pt x="100" y="7071"/>
                  </a:moveTo>
                  <a:lnTo>
                    <a:pt x="16" y="7070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28" y="7029"/>
                  </a:lnTo>
                  <a:lnTo>
                    <a:pt x="270" y="6705"/>
                  </a:lnTo>
                  <a:lnTo>
                    <a:pt x="566" y="6327"/>
                  </a:lnTo>
                  <a:lnTo>
                    <a:pt x="798" y="6044"/>
                  </a:lnTo>
                  <a:lnTo>
                    <a:pt x="1051" y="5751"/>
                  </a:lnTo>
                  <a:lnTo>
                    <a:pt x="1316" y="5461"/>
                  </a:lnTo>
                  <a:lnTo>
                    <a:pt x="1452" y="5324"/>
                  </a:lnTo>
                  <a:lnTo>
                    <a:pt x="2485" y="4291"/>
                  </a:lnTo>
                  <a:lnTo>
                    <a:pt x="6776" y="0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7046" y="272"/>
                  </a:lnTo>
                  <a:lnTo>
                    <a:pt x="2756" y="4563"/>
                  </a:lnTo>
                  <a:lnTo>
                    <a:pt x="1722" y="5597"/>
                  </a:lnTo>
                  <a:lnTo>
                    <a:pt x="1633" y="5687"/>
                  </a:lnTo>
                  <a:lnTo>
                    <a:pt x="1455" y="5877"/>
                  </a:lnTo>
                  <a:lnTo>
                    <a:pt x="1193" y="6171"/>
                  </a:lnTo>
                  <a:lnTo>
                    <a:pt x="873" y="6555"/>
                  </a:lnTo>
                  <a:lnTo>
                    <a:pt x="601" y="6898"/>
                  </a:lnTo>
                  <a:lnTo>
                    <a:pt x="493" y="7041"/>
                  </a:lnTo>
                  <a:lnTo>
                    <a:pt x="363" y="7057"/>
                  </a:lnTo>
                  <a:lnTo>
                    <a:pt x="166" y="7071"/>
                  </a:lnTo>
                  <a:lnTo>
                    <a:pt x="100" y="7071"/>
                  </a:lnTo>
                  <a:close/>
                </a:path>
              </a:pathLst>
            </a:custGeom>
            <a:solidFill>
              <a:srgbClr val="EA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683B0103-6DFA-4B4B-B7B5-BDEE73A882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2202"/>
              <a:ext cx="561" cy="561"/>
            </a:xfrm>
            <a:custGeom>
              <a:avLst/>
              <a:gdLst>
                <a:gd name="T0" fmla="*/ 228 w 1683"/>
                <a:gd name="T1" fmla="*/ 1683 h 1683"/>
                <a:gd name="T2" fmla="*/ 1683 w 1683"/>
                <a:gd name="T3" fmla="*/ 230 h 1683"/>
                <a:gd name="T4" fmla="*/ 1452 w 1683"/>
                <a:gd name="T5" fmla="*/ 0 h 1683"/>
                <a:gd name="T6" fmla="*/ 0 w 1683"/>
                <a:gd name="T7" fmla="*/ 1454 h 1683"/>
                <a:gd name="T8" fmla="*/ 228 w 1683"/>
                <a:gd name="T9" fmla="*/ 1683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3" h="1683">
                  <a:moveTo>
                    <a:pt x="228" y="1683"/>
                  </a:moveTo>
                  <a:lnTo>
                    <a:pt x="1683" y="230"/>
                  </a:lnTo>
                  <a:lnTo>
                    <a:pt x="1452" y="0"/>
                  </a:lnTo>
                  <a:lnTo>
                    <a:pt x="0" y="1454"/>
                  </a:lnTo>
                  <a:lnTo>
                    <a:pt x="228" y="16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D2DA9F8F-D89E-4BD8-9E41-C69AB5008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2674"/>
              <a:ext cx="2331" cy="1387"/>
            </a:xfrm>
            <a:custGeom>
              <a:avLst/>
              <a:gdLst>
                <a:gd name="T0" fmla="*/ 884 w 6992"/>
                <a:gd name="T1" fmla="*/ 3688 h 4163"/>
                <a:gd name="T2" fmla="*/ 1894 w 6992"/>
                <a:gd name="T3" fmla="*/ 3324 h 4163"/>
                <a:gd name="T4" fmla="*/ 3083 w 6992"/>
                <a:gd name="T5" fmla="*/ 2732 h 4163"/>
                <a:gd name="T6" fmla="*/ 3672 w 6992"/>
                <a:gd name="T7" fmla="*/ 2365 h 4163"/>
                <a:gd name="T8" fmla="*/ 4307 w 6992"/>
                <a:gd name="T9" fmla="*/ 1966 h 4163"/>
                <a:gd name="T10" fmla="*/ 4897 w 6992"/>
                <a:gd name="T11" fmla="*/ 1531 h 4163"/>
                <a:gd name="T12" fmla="*/ 5440 w 6992"/>
                <a:gd name="T13" fmla="*/ 1128 h 4163"/>
                <a:gd name="T14" fmla="*/ 6312 w 6992"/>
                <a:gd name="T15" fmla="*/ 409 h 4163"/>
                <a:gd name="T16" fmla="*/ 6774 w 6992"/>
                <a:gd name="T17" fmla="*/ 0 h 4163"/>
                <a:gd name="T18" fmla="*/ 6992 w 6992"/>
                <a:gd name="T19" fmla="*/ 157 h 4163"/>
                <a:gd name="T20" fmla="*/ 6948 w 6992"/>
                <a:gd name="T21" fmla="*/ 363 h 4163"/>
                <a:gd name="T22" fmla="*/ 5887 w 6992"/>
                <a:gd name="T23" fmla="*/ 1262 h 4163"/>
                <a:gd name="T24" fmla="*/ 4787 w 6992"/>
                <a:gd name="T25" fmla="*/ 2097 h 4163"/>
                <a:gd name="T26" fmla="*/ 4052 w 6992"/>
                <a:gd name="T27" fmla="*/ 2596 h 4163"/>
                <a:gd name="T28" fmla="*/ 3423 w 6992"/>
                <a:gd name="T29" fmla="*/ 2982 h 4163"/>
                <a:gd name="T30" fmla="*/ 2497 w 6992"/>
                <a:gd name="T31" fmla="*/ 3473 h 4163"/>
                <a:gd name="T32" fmla="*/ 1522 w 6992"/>
                <a:gd name="T33" fmla="*/ 3875 h 4163"/>
                <a:gd name="T34" fmla="*/ 810 w 6992"/>
                <a:gd name="T35" fmla="*/ 4078 h 4163"/>
                <a:gd name="T36" fmla="*/ 254 w 6992"/>
                <a:gd name="T37" fmla="*/ 4162 h 4163"/>
                <a:gd name="T38" fmla="*/ 0 w 6992"/>
                <a:gd name="T39" fmla="*/ 4163 h 4163"/>
                <a:gd name="T40" fmla="*/ 884 w 6992"/>
                <a:gd name="T41" fmla="*/ 3688 h 4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92" h="4163">
                  <a:moveTo>
                    <a:pt x="884" y="3688"/>
                  </a:moveTo>
                  <a:lnTo>
                    <a:pt x="1894" y="3324"/>
                  </a:lnTo>
                  <a:lnTo>
                    <a:pt x="3083" y="2732"/>
                  </a:lnTo>
                  <a:lnTo>
                    <a:pt x="3672" y="2365"/>
                  </a:lnTo>
                  <a:lnTo>
                    <a:pt x="4307" y="1966"/>
                  </a:lnTo>
                  <a:lnTo>
                    <a:pt x="4897" y="1531"/>
                  </a:lnTo>
                  <a:lnTo>
                    <a:pt x="5440" y="1128"/>
                  </a:lnTo>
                  <a:lnTo>
                    <a:pt x="6312" y="409"/>
                  </a:lnTo>
                  <a:lnTo>
                    <a:pt x="6774" y="0"/>
                  </a:lnTo>
                  <a:lnTo>
                    <a:pt x="6992" y="157"/>
                  </a:lnTo>
                  <a:lnTo>
                    <a:pt x="6948" y="363"/>
                  </a:lnTo>
                  <a:lnTo>
                    <a:pt x="5887" y="1262"/>
                  </a:lnTo>
                  <a:lnTo>
                    <a:pt x="4787" y="2097"/>
                  </a:lnTo>
                  <a:lnTo>
                    <a:pt x="4052" y="2596"/>
                  </a:lnTo>
                  <a:lnTo>
                    <a:pt x="3423" y="2982"/>
                  </a:lnTo>
                  <a:lnTo>
                    <a:pt x="2497" y="3473"/>
                  </a:lnTo>
                  <a:lnTo>
                    <a:pt x="1522" y="3875"/>
                  </a:lnTo>
                  <a:lnTo>
                    <a:pt x="810" y="4078"/>
                  </a:lnTo>
                  <a:lnTo>
                    <a:pt x="254" y="4162"/>
                  </a:lnTo>
                  <a:lnTo>
                    <a:pt x="0" y="4163"/>
                  </a:lnTo>
                  <a:lnTo>
                    <a:pt x="884" y="36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1A978B81-EAC7-4EA5-A0E6-D40BB3A897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4" y="1570"/>
              <a:ext cx="679" cy="723"/>
            </a:xfrm>
            <a:custGeom>
              <a:avLst/>
              <a:gdLst>
                <a:gd name="T0" fmla="*/ 406 w 2036"/>
                <a:gd name="T1" fmla="*/ 0 h 2170"/>
                <a:gd name="T2" fmla="*/ 1220 w 2036"/>
                <a:gd name="T3" fmla="*/ 815 h 2170"/>
                <a:gd name="T4" fmla="*/ 1086 w 2036"/>
                <a:gd name="T5" fmla="*/ 949 h 2170"/>
                <a:gd name="T6" fmla="*/ 2036 w 2036"/>
                <a:gd name="T7" fmla="*/ 1899 h 2170"/>
                <a:gd name="T8" fmla="*/ 1764 w 2036"/>
                <a:gd name="T9" fmla="*/ 2170 h 2170"/>
                <a:gd name="T10" fmla="*/ 815 w 2036"/>
                <a:gd name="T11" fmla="*/ 1219 h 2170"/>
                <a:gd name="T12" fmla="*/ 773 w 2036"/>
                <a:gd name="T13" fmla="*/ 1179 h 2170"/>
                <a:gd name="T14" fmla="*/ 0 w 2036"/>
                <a:gd name="T15" fmla="*/ 406 h 2170"/>
                <a:gd name="T16" fmla="*/ 406 w 2036"/>
                <a:gd name="T17" fmla="*/ 0 h 2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6" h="2170">
                  <a:moveTo>
                    <a:pt x="406" y="0"/>
                  </a:moveTo>
                  <a:lnTo>
                    <a:pt x="1220" y="815"/>
                  </a:lnTo>
                  <a:lnTo>
                    <a:pt x="1086" y="949"/>
                  </a:lnTo>
                  <a:lnTo>
                    <a:pt x="2036" y="1899"/>
                  </a:lnTo>
                  <a:lnTo>
                    <a:pt x="1764" y="2170"/>
                  </a:lnTo>
                  <a:lnTo>
                    <a:pt x="815" y="1219"/>
                  </a:lnTo>
                  <a:lnTo>
                    <a:pt x="773" y="1179"/>
                  </a:lnTo>
                  <a:lnTo>
                    <a:pt x="0" y="406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EF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5510E4E7-ADCC-43C2-9580-4C1383888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7" cy="128"/>
            </a:xfrm>
            <a:custGeom>
              <a:avLst/>
              <a:gdLst>
                <a:gd name="T0" fmla="*/ 55 w 382"/>
                <a:gd name="T1" fmla="*/ 328 h 383"/>
                <a:gd name="T2" fmla="*/ 69 w 382"/>
                <a:gd name="T3" fmla="*/ 341 h 383"/>
                <a:gd name="T4" fmla="*/ 101 w 382"/>
                <a:gd name="T5" fmla="*/ 361 h 383"/>
                <a:gd name="T6" fmla="*/ 136 w 382"/>
                <a:gd name="T7" fmla="*/ 376 h 383"/>
                <a:gd name="T8" fmla="*/ 172 w 382"/>
                <a:gd name="T9" fmla="*/ 383 h 383"/>
                <a:gd name="T10" fmla="*/ 209 w 382"/>
                <a:gd name="T11" fmla="*/ 383 h 383"/>
                <a:gd name="T12" fmla="*/ 245 w 382"/>
                <a:gd name="T13" fmla="*/ 376 h 383"/>
                <a:gd name="T14" fmla="*/ 280 w 382"/>
                <a:gd name="T15" fmla="*/ 361 h 383"/>
                <a:gd name="T16" fmla="*/ 311 w 382"/>
                <a:gd name="T17" fmla="*/ 341 h 383"/>
                <a:gd name="T18" fmla="*/ 326 w 382"/>
                <a:gd name="T19" fmla="*/ 328 h 383"/>
                <a:gd name="T20" fmla="*/ 340 w 382"/>
                <a:gd name="T21" fmla="*/ 312 h 383"/>
                <a:gd name="T22" fmla="*/ 360 w 382"/>
                <a:gd name="T23" fmla="*/ 281 h 383"/>
                <a:gd name="T24" fmla="*/ 375 w 382"/>
                <a:gd name="T25" fmla="*/ 246 h 383"/>
                <a:gd name="T26" fmla="*/ 382 w 382"/>
                <a:gd name="T27" fmla="*/ 209 h 383"/>
                <a:gd name="T28" fmla="*/ 382 w 382"/>
                <a:gd name="T29" fmla="*/ 173 h 383"/>
                <a:gd name="T30" fmla="*/ 375 w 382"/>
                <a:gd name="T31" fmla="*/ 135 h 383"/>
                <a:gd name="T32" fmla="*/ 360 w 382"/>
                <a:gd name="T33" fmla="*/ 101 h 383"/>
                <a:gd name="T34" fmla="*/ 339 w 382"/>
                <a:gd name="T35" fmla="*/ 69 h 383"/>
                <a:gd name="T36" fmla="*/ 326 w 382"/>
                <a:gd name="T37" fmla="*/ 55 h 383"/>
                <a:gd name="T38" fmla="*/ 311 w 382"/>
                <a:gd name="T39" fmla="*/ 42 h 383"/>
                <a:gd name="T40" fmla="*/ 280 w 382"/>
                <a:gd name="T41" fmla="*/ 20 h 383"/>
                <a:gd name="T42" fmla="*/ 245 w 382"/>
                <a:gd name="T43" fmla="*/ 7 h 383"/>
                <a:gd name="T44" fmla="*/ 209 w 382"/>
                <a:gd name="T45" fmla="*/ 0 h 383"/>
                <a:gd name="T46" fmla="*/ 172 w 382"/>
                <a:gd name="T47" fmla="*/ 0 h 383"/>
                <a:gd name="T48" fmla="*/ 136 w 382"/>
                <a:gd name="T49" fmla="*/ 6 h 383"/>
                <a:gd name="T50" fmla="*/ 101 w 382"/>
                <a:gd name="T51" fmla="*/ 20 h 383"/>
                <a:gd name="T52" fmla="*/ 69 w 382"/>
                <a:gd name="T53" fmla="*/ 42 h 383"/>
                <a:gd name="T54" fmla="*/ 55 w 382"/>
                <a:gd name="T55" fmla="*/ 55 h 383"/>
                <a:gd name="T56" fmla="*/ 42 w 382"/>
                <a:gd name="T57" fmla="*/ 69 h 383"/>
                <a:gd name="T58" fmla="*/ 21 w 382"/>
                <a:gd name="T59" fmla="*/ 101 h 383"/>
                <a:gd name="T60" fmla="*/ 6 w 382"/>
                <a:gd name="T61" fmla="*/ 137 h 383"/>
                <a:gd name="T62" fmla="*/ 0 w 382"/>
                <a:gd name="T63" fmla="*/ 173 h 383"/>
                <a:gd name="T64" fmla="*/ 0 w 382"/>
                <a:gd name="T65" fmla="*/ 210 h 383"/>
                <a:gd name="T66" fmla="*/ 6 w 382"/>
                <a:gd name="T67" fmla="*/ 246 h 383"/>
                <a:gd name="T68" fmla="*/ 21 w 382"/>
                <a:gd name="T69" fmla="*/ 281 h 383"/>
                <a:gd name="T70" fmla="*/ 42 w 382"/>
                <a:gd name="T71" fmla="*/ 314 h 383"/>
                <a:gd name="T72" fmla="*/ 55 w 382"/>
                <a:gd name="T73" fmla="*/ 32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2" h="383">
                  <a:moveTo>
                    <a:pt x="55" y="328"/>
                  </a:moveTo>
                  <a:lnTo>
                    <a:pt x="69" y="341"/>
                  </a:lnTo>
                  <a:lnTo>
                    <a:pt x="101" y="361"/>
                  </a:lnTo>
                  <a:lnTo>
                    <a:pt x="136" y="376"/>
                  </a:lnTo>
                  <a:lnTo>
                    <a:pt x="172" y="383"/>
                  </a:lnTo>
                  <a:lnTo>
                    <a:pt x="209" y="383"/>
                  </a:lnTo>
                  <a:lnTo>
                    <a:pt x="245" y="376"/>
                  </a:lnTo>
                  <a:lnTo>
                    <a:pt x="280" y="361"/>
                  </a:lnTo>
                  <a:lnTo>
                    <a:pt x="311" y="341"/>
                  </a:lnTo>
                  <a:lnTo>
                    <a:pt x="326" y="328"/>
                  </a:lnTo>
                  <a:lnTo>
                    <a:pt x="340" y="312"/>
                  </a:lnTo>
                  <a:lnTo>
                    <a:pt x="360" y="281"/>
                  </a:lnTo>
                  <a:lnTo>
                    <a:pt x="375" y="246"/>
                  </a:lnTo>
                  <a:lnTo>
                    <a:pt x="382" y="209"/>
                  </a:lnTo>
                  <a:lnTo>
                    <a:pt x="382" y="173"/>
                  </a:lnTo>
                  <a:lnTo>
                    <a:pt x="375" y="135"/>
                  </a:lnTo>
                  <a:lnTo>
                    <a:pt x="360" y="101"/>
                  </a:lnTo>
                  <a:lnTo>
                    <a:pt x="339" y="69"/>
                  </a:lnTo>
                  <a:lnTo>
                    <a:pt x="326" y="55"/>
                  </a:lnTo>
                  <a:lnTo>
                    <a:pt x="311" y="42"/>
                  </a:lnTo>
                  <a:lnTo>
                    <a:pt x="280" y="20"/>
                  </a:lnTo>
                  <a:lnTo>
                    <a:pt x="245" y="7"/>
                  </a:lnTo>
                  <a:lnTo>
                    <a:pt x="209" y="0"/>
                  </a:lnTo>
                  <a:lnTo>
                    <a:pt x="172" y="0"/>
                  </a:lnTo>
                  <a:lnTo>
                    <a:pt x="136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1" y="101"/>
                  </a:lnTo>
                  <a:lnTo>
                    <a:pt x="6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6" y="246"/>
                  </a:lnTo>
                  <a:lnTo>
                    <a:pt x="21" y="281"/>
                  </a:lnTo>
                  <a:lnTo>
                    <a:pt x="42" y="314"/>
                  </a:lnTo>
                  <a:lnTo>
                    <a:pt x="55" y="32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80F623BA-957B-4E09-B499-D91A7B548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8" cy="127"/>
            </a:xfrm>
            <a:custGeom>
              <a:avLst/>
              <a:gdLst>
                <a:gd name="T0" fmla="*/ 57 w 385"/>
                <a:gd name="T1" fmla="*/ 326 h 381"/>
                <a:gd name="T2" fmla="*/ 71 w 385"/>
                <a:gd name="T3" fmla="*/ 339 h 381"/>
                <a:gd name="T4" fmla="*/ 103 w 385"/>
                <a:gd name="T5" fmla="*/ 361 h 381"/>
                <a:gd name="T6" fmla="*/ 137 w 385"/>
                <a:gd name="T7" fmla="*/ 374 h 381"/>
                <a:gd name="T8" fmla="*/ 173 w 385"/>
                <a:gd name="T9" fmla="*/ 381 h 381"/>
                <a:gd name="T10" fmla="*/ 211 w 385"/>
                <a:gd name="T11" fmla="*/ 381 h 381"/>
                <a:gd name="T12" fmla="*/ 247 w 385"/>
                <a:gd name="T13" fmla="*/ 375 h 381"/>
                <a:gd name="T14" fmla="*/ 281 w 385"/>
                <a:gd name="T15" fmla="*/ 361 h 381"/>
                <a:gd name="T16" fmla="*/ 314 w 385"/>
                <a:gd name="T17" fmla="*/ 339 h 381"/>
                <a:gd name="T18" fmla="*/ 329 w 385"/>
                <a:gd name="T19" fmla="*/ 326 h 381"/>
                <a:gd name="T20" fmla="*/ 342 w 385"/>
                <a:gd name="T21" fmla="*/ 312 h 381"/>
                <a:gd name="T22" fmla="*/ 363 w 385"/>
                <a:gd name="T23" fmla="*/ 280 h 381"/>
                <a:gd name="T24" fmla="*/ 378 w 385"/>
                <a:gd name="T25" fmla="*/ 246 h 381"/>
                <a:gd name="T26" fmla="*/ 385 w 385"/>
                <a:gd name="T27" fmla="*/ 210 h 381"/>
                <a:gd name="T28" fmla="*/ 385 w 385"/>
                <a:gd name="T29" fmla="*/ 172 h 381"/>
                <a:gd name="T30" fmla="*/ 378 w 385"/>
                <a:gd name="T31" fmla="*/ 136 h 381"/>
                <a:gd name="T32" fmla="*/ 363 w 385"/>
                <a:gd name="T33" fmla="*/ 102 h 381"/>
                <a:gd name="T34" fmla="*/ 342 w 385"/>
                <a:gd name="T35" fmla="*/ 70 h 381"/>
                <a:gd name="T36" fmla="*/ 329 w 385"/>
                <a:gd name="T37" fmla="*/ 56 h 381"/>
                <a:gd name="T38" fmla="*/ 314 w 385"/>
                <a:gd name="T39" fmla="*/ 41 h 381"/>
                <a:gd name="T40" fmla="*/ 281 w 385"/>
                <a:gd name="T41" fmla="*/ 21 h 381"/>
                <a:gd name="T42" fmla="*/ 247 w 385"/>
                <a:gd name="T43" fmla="*/ 7 h 381"/>
                <a:gd name="T44" fmla="*/ 211 w 385"/>
                <a:gd name="T45" fmla="*/ 0 h 381"/>
                <a:gd name="T46" fmla="*/ 173 w 385"/>
                <a:gd name="T47" fmla="*/ 0 h 381"/>
                <a:gd name="T48" fmla="*/ 137 w 385"/>
                <a:gd name="T49" fmla="*/ 7 h 381"/>
                <a:gd name="T50" fmla="*/ 103 w 385"/>
                <a:gd name="T51" fmla="*/ 21 h 381"/>
                <a:gd name="T52" fmla="*/ 71 w 385"/>
                <a:gd name="T53" fmla="*/ 41 h 381"/>
                <a:gd name="T54" fmla="*/ 57 w 385"/>
                <a:gd name="T55" fmla="*/ 56 h 381"/>
                <a:gd name="T56" fmla="*/ 42 w 385"/>
                <a:gd name="T57" fmla="*/ 70 h 381"/>
                <a:gd name="T58" fmla="*/ 22 w 385"/>
                <a:gd name="T59" fmla="*/ 102 h 381"/>
                <a:gd name="T60" fmla="*/ 8 w 385"/>
                <a:gd name="T61" fmla="*/ 136 h 381"/>
                <a:gd name="T62" fmla="*/ 0 w 385"/>
                <a:gd name="T63" fmla="*/ 172 h 381"/>
                <a:gd name="T64" fmla="*/ 0 w 385"/>
                <a:gd name="T65" fmla="*/ 208 h 381"/>
                <a:gd name="T66" fmla="*/ 8 w 385"/>
                <a:gd name="T67" fmla="*/ 246 h 381"/>
                <a:gd name="T68" fmla="*/ 22 w 385"/>
                <a:gd name="T69" fmla="*/ 280 h 381"/>
                <a:gd name="T70" fmla="*/ 42 w 385"/>
                <a:gd name="T71" fmla="*/ 312 h 381"/>
                <a:gd name="T72" fmla="*/ 57 w 385"/>
                <a:gd name="T73" fmla="*/ 32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5" h="381">
                  <a:moveTo>
                    <a:pt x="57" y="326"/>
                  </a:moveTo>
                  <a:lnTo>
                    <a:pt x="71" y="339"/>
                  </a:lnTo>
                  <a:lnTo>
                    <a:pt x="103" y="361"/>
                  </a:lnTo>
                  <a:lnTo>
                    <a:pt x="137" y="374"/>
                  </a:lnTo>
                  <a:lnTo>
                    <a:pt x="173" y="381"/>
                  </a:lnTo>
                  <a:lnTo>
                    <a:pt x="211" y="381"/>
                  </a:lnTo>
                  <a:lnTo>
                    <a:pt x="247" y="375"/>
                  </a:lnTo>
                  <a:lnTo>
                    <a:pt x="281" y="361"/>
                  </a:lnTo>
                  <a:lnTo>
                    <a:pt x="314" y="339"/>
                  </a:lnTo>
                  <a:lnTo>
                    <a:pt x="329" y="326"/>
                  </a:lnTo>
                  <a:lnTo>
                    <a:pt x="342" y="312"/>
                  </a:lnTo>
                  <a:lnTo>
                    <a:pt x="363" y="280"/>
                  </a:lnTo>
                  <a:lnTo>
                    <a:pt x="378" y="246"/>
                  </a:lnTo>
                  <a:lnTo>
                    <a:pt x="385" y="210"/>
                  </a:lnTo>
                  <a:lnTo>
                    <a:pt x="385" y="172"/>
                  </a:lnTo>
                  <a:lnTo>
                    <a:pt x="378" y="136"/>
                  </a:lnTo>
                  <a:lnTo>
                    <a:pt x="363" y="102"/>
                  </a:lnTo>
                  <a:lnTo>
                    <a:pt x="342" y="70"/>
                  </a:lnTo>
                  <a:lnTo>
                    <a:pt x="329" y="56"/>
                  </a:lnTo>
                  <a:lnTo>
                    <a:pt x="314" y="41"/>
                  </a:lnTo>
                  <a:lnTo>
                    <a:pt x="281" y="21"/>
                  </a:lnTo>
                  <a:lnTo>
                    <a:pt x="247" y="7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3" y="21"/>
                  </a:lnTo>
                  <a:lnTo>
                    <a:pt x="71" y="41"/>
                  </a:lnTo>
                  <a:lnTo>
                    <a:pt x="57" y="56"/>
                  </a:lnTo>
                  <a:lnTo>
                    <a:pt x="42" y="70"/>
                  </a:lnTo>
                  <a:lnTo>
                    <a:pt x="22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08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7" y="326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6E201716-6C53-4C62-ADFB-2E88BBEAA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8" cy="128"/>
            </a:xfrm>
            <a:custGeom>
              <a:avLst/>
              <a:gdLst>
                <a:gd name="T0" fmla="*/ 55 w 383"/>
                <a:gd name="T1" fmla="*/ 328 h 384"/>
                <a:gd name="T2" fmla="*/ 69 w 383"/>
                <a:gd name="T3" fmla="*/ 342 h 384"/>
                <a:gd name="T4" fmla="*/ 102 w 383"/>
                <a:gd name="T5" fmla="*/ 363 h 384"/>
                <a:gd name="T6" fmla="*/ 137 w 383"/>
                <a:gd name="T7" fmla="*/ 377 h 384"/>
                <a:gd name="T8" fmla="*/ 173 w 383"/>
                <a:gd name="T9" fmla="*/ 384 h 384"/>
                <a:gd name="T10" fmla="*/ 210 w 383"/>
                <a:gd name="T11" fmla="*/ 384 h 384"/>
                <a:gd name="T12" fmla="*/ 246 w 383"/>
                <a:gd name="T13" fmla="*/ 377 h 384"/>
                <a:gd name="T14" fmla="*/ 281 w 383"/>
                <a:gd name="T15" fmla="*/ 363 h 384"/>
                <a:gd name="T16" fmla="*/ 312 w 383"/>
                <a:gd name="T17" fmla="*/ 342 h 384"/>
                <a:gd name="T18" fmla="*/ 327 w 383"/>
                <a:gd name="T19" fmla="*/ 328 h 384"/>
                <a:gd name="T20" fmla="*/ 341 w 383"/>
                <a:gd name="T21" fmla="*/ 314 h 384"/>
                <a:gd name="T22" fmla="*/ 361 w 383"/>
                <a:gd name="T23" fmla="*/ 282 h 384"/>
                <a:gd name="T24" fmla="*/ 376 w 383"/>
                <a:gd name="T25" fmla="*/ 247 h 384"/>
                <a:gd name="T26" fmla="*/ 383 w 383"/>
                <a:gd name="T27" fmla="*/ 211 h 384"/>
                <a:gd name="T28" fmla="*/ 383 w 383"/>
                <a:gd name="T29" fmla="*/ 174 h 384"/>
                <a:gd name="T30" fmla="*/ 376 w 383"/>
                <a:gd name="T31" fmla="*/ 138 h 384"/>
                <a:gd name="T32" fmla="*/ 361 w 383"/>
                <a:gd name="T33" fmla="*/ 103 h 384"/>
                <a:gd name="T34" fmla="*/ 341 w 383"/>
                <a:gd name="T35" fmla="*/ 70 h 384"/>
                <a:gd name="T36" fmla="*/ 327 w 383"/>
                <a:gd name="T37" fmla="*/ 56 h 384"/>
                <a:gd name="T38" fmla="*/ 312 w 383"/>
                <a:gd name="T39" fmla="*/ 43 h 384"/>
                <a:gd name="T40" fmla="*/ 281 w 383"/>
                <a:gd name="T41" fmla="*/ 21 h 384"/>
                <a:gd name="T42" fmla="*/ 246 w 383"/>
                <a:gd name="T43" fmla="*/ 7 h 384"/>
                <a:gd name="T44" fmla="*/ 210 w 383"/>
                <a:gd name="T45" fmla="*/ 0 h 384"/>
                <a:gd name="T46" fmla="*/ 173 w 383"/>
                <a:gd name="T47" fmla="*/ 0 h 384"/>
                <a:gd name="T48" fmla="*/ 137 w 383"/>
                <a:gd name="T49" fmla="*/ 7 h 384"/>
                <a:gd name="T50" fmla="*/ 101 w 383"/>
                <a:gd name="T51" fmla="*/ 21 h 384"/>
                <a:gd name="T52" fmla="*/ 69 w 383"/>
                <a:gd name="T53" fmla="*/ 43 h 384"/>
                <a:gd name="T54" fmla="*/ 55 w 383"/>
                <a:gd name="T55" fmla="*/ 56 h 384"/>
                <a:gd name="T56" fmla="*/ 42 w 383"/>
                <a:gd name="T57" fmla="*/ 70 h 384"/>
                <a:gd name="T58" fmla="*/ 20 w 383"/>
                <a:gd name="T59" fmla="*/ 103 h 384"/>
                <a:gd name="T60" fmla="*/ 7 w 383"/>
                <a:gd name="T61" fmla="*/ 138 h 384"/>
                <a:gd name="T62" fmla="*/ 0 w 383"/>
                <a:gd name="T63" fmla="*/ 174 h 384"/>
                <a:gd name="T64" fmla="*/ 0 w 383"/>
                <a:gd name="T65" fmla="*/ 211 h 384"/>
                <a:gd name="T66" fmla="*/ 7 w 383"/>
                <a:gd name="T67" fmla="*/ 247 h 384"/>
                <a:gd name="T68" fmla="*/ 21 w 383"/>
                <a:gd name="T69" fmla="*/ 282 h 384"/>
                <a:gd name="T70" fmla="*/ 42 w 383"/>
                <a:gd name="T71" fmla="*/ 314 h 384"/>
                <a:gd name="T72" fmla="*/ 55 w 383"/>
                <a:gd name="T73" fmla="*/ 32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3" h="384">
                  <a:moveTo>
                    <a:pt x="55" y="328"/>
                  </a:moveTo>
                  <a:lnTo>
                    <a:pt x="69" y="342"/>
                  </a:lnTo>
                  <a:lnTo>
                    <a:pt x="102" y="363"/>
                  </a:lnTo>
                  <a:lnTo>
                    <a:pt x="137" y="377"/>
                  </a:lnTo>
                  <a:lnTo>
                    <a:pt x="173" y="384"/>
                  </a:lnTo>
                  <a:lnTo>
                    <a:pt x="210" y="384"/>
                  </a:lnTo>
                  <a:lnTo>
                    <a:pt x="246" y="377"/>
                  </a:lnTo>
                  <a:lnTo>
                    <a:pt x="281" y="363"/>
                  </a:lnTo>
                  <a:lnTo>
                    <a:pt x="312" y="342"/>
                  </a:lnTo>
                  <a:lnTo>
                    <a:pt x="327" y="328"/>
                  </a:lnTo>
                  <a:lnTo>
                    <a:pt x="341" y="314"/>
                  </a:lnTo>
                  <a:lnTo>
                    <a:pt x="361" y="282"/>
                  </a:lnTo>
                  <a:lnTo>
                    <a:pt x="376" y="247"/>
                  </a:lnTo>
                  <a:lnTo>
                    <a:pt x="383" y="211"/>
                  </a:lnTo>
                  <a:lnTo>
                    <a:pt x="383" y="174"/>
                  </a:lnTo>
                  <a:lnTo>
                    <a:pt x="376" y="138"/>
                  </a:lnTo>
                  <a:lnTo>
                    <a:pt x="361" y="103"/>
                  </a:lnTo>
                  <a:lnTo>
                    <a:pt x="341" y="70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D79F939E-C4B6-46AA-8B55-C09CAC60F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5" cy="126"/>
            </a:xfrm>
            <a:custGeom>
              <a:avLst/>
              <a:gdLst>
                <a:gd name="T0" fmla="*/ 190 w 374"/>
                <a:gd name="T1" fmla="*/ 191 h 376"/>
                <a:gd name="T2" fmla="*/ 210 w 374"/>
                <a:gd name="T3" fmla="*/ 174 h 376"/>
                <a:gd name="T4" fmla="*/ 253 w 374"/>
                <a:gd name="T5" fmla="*/ 150 h 376"/>
                <a:gd name="T6" fmla="*/ 301 w 374"/>
                <a:gd name="T7" fmla="*/ 139 h 376"/>
                <a:gd name="T8" fmla="*/ 350 w 374"/>
                <a:gd name="T9" fmla="*/ 139 h 376"/>
                <a:gd name="T10" fmla="*/ 374 w 374"/>
                <a:gd name="T11" fmla="*/ 145 h 376"/>
                <a:gd name="T12" fmla="*/ 367 w 374"/>
                <a:gd name="T13" fmla="*/ 121 h 376"/>
                <a:gd name="T14" fmla="*/ 344 w 374"/>
                <a:gd name="T15" fmla="*/ 76 h 376"/>
                <a:gd name="T16" fmla="*/ 327 w 374"/>
                <a:gd name="T17" fmla="*/ 56 h 376"/>
                <a:gd name="T18" fmla="*/ 312 w 374"/>
                <a:gd name="T19" fmla="*/ 43 h 376"/>
                <a:gd name="T20" fmla="*/ 281 w 374"/>
                <a:gd name="T21" fmla="*/ 21 h 376"/>
                <a:gd name="T22" fmla="*/ 246 w 374"/>
                <a:gd name="T23" fmla="*/ 7 h 376"/>
                <a:gd name="T24" fmla="*/ 210 w 374"/>
                <a:gd name="T25" fmla="*/ 0 h 376"/>
                <a:gd name="T26" fmla="*/ 173 w 374"/>
                <a:gd name="T27" fmla="*/ 0 h 376"/>
                <a:gd name="T28" fmla="*/ 137 w 374"/>
                <a:gd name="T29" fmla="*/ 7 h 376"/>
                <a:gd name="T30" fmla="*/ 101 w 374"/>
                <a:gd name="T31" fmla="*/ 21 h 376"/>
                <a:gd name="T32" fmla="*/ 69 w 374"/>
                <a:gd name="T33" fmla="*/ 43 h 376"/>
                <a:gd name="T34" fmla="*/ 55 w 374"/>
                <a:gd name="T35" fmla="*/ 56 h 376"/>
                <a:gd name="T36" fmla="*/ 42 w 374"/>
                <a:gd name="T37" fmla="*/ 70 h 376"/>
                <a:gd name="T38" fmla="*/ 20 w 374"/>
                <a:gd name="T39" fmla="*/ 103 h 376"/>
                <a:gd name="T40" fmla="*/ 7 w 374"/>
                <a:gd name="T41" fmla="*/ 138 h 376"/>
                <a:gd name="T42" fmla="*/ 0 w 374"/>
                <a:gd name="T43" fmla="*/ 174 h 376"/>
                <a:gd name="T44" fmla="*/ 0 w 374"/>
                <a:gd name="T45" fmla="*/ 211 h 376"/>
                <a:gd name="T46" fmla="*/ 7 w 374"/>
                <a:gd name="T47" fmla="*/ 247 h 376"/>
                <a:gd name="T48" fmla="*/ 21 w 374"/>
                <a:gd name="T49" fmla="*/ 282 h 376"/>
                <a:gd name="T50" fmla="*/ 42 w 374"/>
                <a:gd name="T51" fmla="*/ 314 h 376"/>
                <a:gd name="T52" fmla="*/ 55 w 374"/>
                <a:gd name="T53" fmla="*/ 328 h 376"/>
                <a:gd name="T54" fmla="*/ 75 w 374"/>
                <a:gd name="T55" fmla="*/ 345 h 376"/>
                <a:gd name="T56" fmla="*/ 119 w 374"/>
                <a:gd name="T57" fmla="*/ 368 h 376"/>
                <a:gd name="T58" fmla="*/ 144 w 374"/>
                <a:gd name="T59" fmla="*/ 376 h 376"/>
                <a:gd name="T60" fmla="*/ 140 w 374"/>
                <a:gd name="T61" fmla="*/ 351 h 376"/>
                <a:gd name="T62" fmla="*/ 138 w 374"/>
                <a:gd name="T63" fmla="*/ 302 h 376"/>
                <a:gd name="T64" fmla="*/ 150 w 374"/>
                <a:gd name="T65" fmla="*/ 255 h 376"/>
                <a:gd name="T66" fmla="*/ 173 w 374"/>
                <a:gd name="T67" fmla="*/ 211 h 376"/>
                <a:gd name="T68" fmla="*/ 190 w 374"/>
                <a:gd name="T69" fmla="*/ 191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" h="376">
                  <a:moveTo>
                    <a:pt x="190" y="191"/>
                  </a:moveTo>
                  <a:lnTo>
                    <a:pt x="210" y="174"/>
                  </a:lnTo>
                  <a:lnTo>
                    <a:pt x="253" y="150"/>
                  </a:lnTo>
                  <a:lnTo>
                    <a:pt x="301" y="139"/>
                  </a:lnTo>
                  <a:lnTo>
                    <a:pt x="350" y="139"/>
                  </a:lnTo>
                  <a:lnTo>
                    <a:pt x="374" y="145"/>
                  </a:lnTo>
                  <a:lnTo>
                    <a:pt x="367" y="121"/>
                  </a:lnTo>
                  <a:lnTo>
                    <a:pt x="344" y="76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75" y="345"/>
                  </a:lnTo>
                  <a:lnTo>
                    <a:pt x="119" y="368"/>
                  </a:lnTo>
                  <a:lnTo>
                    <a:pt x="144" y="376"/>
                  </a:lnTo>
                  <a:lnTo>
                    <a:pt x="140" y="351"/>
                  </a:lnTo>
                  <a:lnTo>
                    <a:pt x="138" y="302"/>
                  </a:lnTo>
                  <a:lnTo>
                    <a:pt x="150" y="255"/>
                  </a:lnTo>
                  <a:lnTo>
                    <a:pt x="173" y="211"/>
                  </a:lnTo>
                  <a:lnTo>
                    <a:pt x="190" y="1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F492B2D-DC06-4351-8436-64B58B11E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5" cy="125"/>
            </a:xfrm>
            <a:custGeom>
              <a:avLst/>
              <a:gdLst>
                <a:gd name="T0" fmla="*/ 190 w 375"/>
                <a:gd name="T1" fmla="*/ 190 h 374"/>
                <a:gd name="T2" fmla="*/ 211 w 375"/>
                <a:gd name="T3" fmla="*/ 172 h 374"/>
                <a:gd name="T4" fmla="*/ 254 w 375"/>
                <a:gd name="T5" fmla="*/ 149 h 374"/>
                <a:gd name="T6" fmla="*/ 301 w 375"/>
                <a:gd name="T7" fmla="*/ 138 h 374"/>
                <a:gd name="T8" fmla="*/ 350 w 375"/>
                <a:gd name="T9" fmla="*/ 138 h 374"/>
                <a:gd name="T10" fmla="*/ 375 w 375"/>
                <a:gd name="T11" fmla="*/ 144 h 374"/>
                <a:gd name="T12" fmla="*/ 368 w 375"/>
                <a:gd name="T13" fmla="*/ 119 h 374"/>
                <a:gd name="T14" fmla="*/ 345 w 375"/>
                <a:gd name="T15" fmla="*/ 74 h 374"/>
                <a:gd name="T16" fmla="*/ 327 w 375"/>
                <a:gd name="T17" fmla="*/ 54 h 374"/>
                <a:gd name="T18" fmla="*/ 313 w 375"/>
                <a:gd name="T19" fmla="*/ 41 h 374"/>
                <a:gd name="T20" fmla="*/ 281 w 375"/>
                <a:gd name="T21" fmla="*/ 20 h 374"/>
                <a:gd name="T22" fmla="*/ 247 w 375"/>
                <a:gd name="T23" fmla="*/ 5 h 374"/>
                <a:gd name="T24" fmla="*/ 211 w 375"/>
                <a:gd name="T25" fmla="*/ 0 h 374"/>
                <a:gd name="T26" fmla="*/ 173 w 375"/>
                <a:gd name="T27" fmla="*/ 0 h 374"/>
                <a:gd name="T28" fmla="*/ 136 w 375"/>
                <a:gd name="T29" fmla="*/ 5 h 374"/>
                <a:gd name="T30" fmla="*/ 101 w 375"/>
                <a:gd name="T31" fmla="*/ 20 h 374"/>
                <a:gd name="T32" fmla="*/ 70 w 375"/>
                <a:gd name="T33" fmla="*/ 41 h 374"/>
                <a:gd name="T34" fmla="*/ 55 w 375"/>
                <a:gd name="T35" fmla="*/ 54 h 374"/>
                <a:gd name="T36" fmla="*/ 42 w 375"/>
                <a:gd name="T37" fmla="*/ 69 h 374"/>
                <a:gd name="T38" fmla="*/ 21 w 375"/>
                <a:gd name="T39" fmla="*/ 102 h 374"/>
                <a:gd name="T40" fmla="*/ 8 w 375"/>
                <a:gd name="T41" fmla="*/ 136 h 374"/>
                <a:gd name="T42" fmla="*/ 0 w 375"/>
                <a:gd name="T43" fmla="*/ 172 h 374"/>
                <a:gd name="T44" fmla="*/ 0 w 375"/>
                <a:gd name="T45" fmla="*/ 210 h 374"/>
                <a:gd name="T46" fmla="*/ 8 w 375"/>
                <a:gd name="T47" fmla="*/ 246 h 374"/>
                <a:gd name="T48" fmla="*/ 22 w 375"/>
                <a:gd name="T49" fmla="*/ 280 h 374"/>
                <a:gd name="T50" fmla="*/ 42 w 375"/>
                <a:gd name="T51" fmla="*/ 312 h 374"/>
                <a:gd name="T52" fmla="*/ 55 w 375"/>
                <a:gd name="T53" fmla="*/ 326 h 374"/>
                <a:gd name="T54" fmla="*/ 75 w 375"/>
                <a:gd name="T55" fmla="*/ 345 h 374"/>
                <a:gd name="T56" fmla="*/ 120 w 375"/>
                <a:gd name="T57" fmla="*/ 367 h 374"/>
                <a:gd name="T58" fmla="*/ 144 w 375"/>
                <a:gd name="T59" fmla="*/ 374 h 374"/>
                <a:gd name="T60" fmla="*/ 140 w 375"/>
                <a:gd name="T61" fmla="*/ 349 h 374"/>
                <a:gd name="T62" fmla="*/ 139 w 375"/>
                <a:gd name="T63" fmla="*/ 302 h 374"/>
                <a:gd name="T64" fmla="*/ 150 w 375"/>
                <a:gd name="T65" fmla="*/ 254 h 374"/>
                <a:gd name="T66" fmla="*/ 173 w 375"/>
                <a:gd name="T67" fmla="*/ 210 h 374"/>
                <a:gd name="T68" fmla="*/ 190 w 375"/>
                <a:gd name="T69" fmla="*/ 19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5" h="374">
                  <a:moveTo>
                    <a:pt x="190" y="190"/>
                  </a:moveTo>
                  <a:lnTo>
                    <a:pt x="211" y="172"/>
                  </a:lnTo>
                  <a:lnTo>
                    <a:pt x="254" y="149"/>
                  </a:lnTo>
                  <a:lnTo>
                    <a:pt x="301" y="138"/>
                  </a:lnTo>
                  <a:lnTo>
                    <a:pt x="350" y="138"/>
                  </a:lnTo>
                  <a:lnTo>
                    <a:pt x="375" y="144"/>
                  </a:lnTo>
                  <a:lnTo>
                    <a:pt x="368" y="119"/>
                  </a:lnTo>
                  <a:lnTo>
                    <a:pt x="345" y="74"/>
                  </a:lnTo>
                  <a:lnTo>
                    <a:pt x="327" y="54"/>
                  </a:lnTo>
                  <a:lnTo>
                    <a:pt x="313" y="41"/>
                  </a:lnTo>
                  <a:lnTo>
                    <a:pt x="281" y="20"/>
                  </a:lnTo>
                  <a:lnTo>
                    <a:pt x="247" y="5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6" y="5"/>
                  </a:lnTo>
                  <a:lnTo>
                    <a:pt x="101" y="20"/>
                  </a:lnTo>
                  <a:lnTo>
                    <a:pt x="70" y="41"/>
                  </a:lnTo>
                  <a:lnTo>
                    <a:pt x="55" y="54"/>
                  </a:lnTo>
                  <a:lnTo>
                    <a:pt x="42" y="69"/>
                  </a:lnTo>
                  <a:lnTo>
                    <a:pt x="21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10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5" y="326"/>
                  </a:lnTo>
                  <a:lnTo>
                    <a:pt x="75" y="345"/>
                  </a:lnTo>
                  <a:lnTo>
                    <a:pt x="120" y="367"/>
                  </a:lnTo>
                  <a:lnTo>
                    <a:pt x="144" y="374"/>
                  </a:lnTo>
                  <a:lnTo>
                    <a:pt x="140" y="349"/>
                  </a:lnTo>
                  <a:lnTo>
                    <a:pt x="139" y="302"/>
                  </a:lnTo>
                  <a:lnTo>
                    <a:pt x="150" y="254"/>
                  </a:lnTo>
                  <a:lnTo>
                    <a:pt x="173" y="210"/>
                  </a:lnTo>
                  <a:lnTo>
                    <a:pt x="190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C5EFE122-8255-48DC-8700-9E454E181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4" cy="125"/>
            </a:xfrm>
            <a:custGeom>
              <a:avLst/>
              <a:gdLst>
                <a:gd name="T0" fmla="*/ 190 w 374"/>
                <a:gd name="T1" fmla="*/ 190 h 374"/>
                <a:gd name="T2" fmla="*/ 210 w 374"/>
                <a:gd name="T3" fmla="*/ 173 h 374"/>
                <a:gd name="T4" fmla="*/ 253 w 374"/>
                <a:gd name="T5" fmla="*/ 150 h 374"/>
                <a:gd name="T6" fmla="*/ 301 w 374"/>
                <a:gd name="T7" fmla="*/ 138 h 374"/>
                <a:gd name="T8" fmla="*/ 350 w 374"/>
                <a:gd name="T9" fmla="*/ 138 h 374"/>
                <a:gd name="T10" fmla="*/ 374 w 374"/>
                <a:gd name="T11" fmla="*/ 144 h 374"/>
                <a:gd name="T12" fmla="*/ 367 w 374"/>
                <a:gd name="T13" fmla="*/ 119 h 374"/>
                <a:gd name="T14" fmla="*/ 344 w 374"/>
                <a:gd name="T15" fmla="*/ 75 h 374"/>
                <a:gd name="T16" fmla="*/ 327 w 374"/>
                <a:gd name="T17" fmla="*/ 55 h 374"/>
                <a:gd name="T18" fmla="*/ 312 w 374"/>
                <a:gd name="T19" fmla="*/ 42 h 374"/>
                <a:gd name="T20" fmla="*/ 281 w 374"/>
                <a:gd name="T21" fmla="*/ 20 h 374"/>
                <a:gd name="T22" fmla="*/ 246 w 374"/>
                <a:gd name="T23" fmla="*/ 6 h 374"/>
                <a:gd name="T24" fmla="*/ 210 w 374"/>
                <a:gd name="T25" fmla="*/ 0 h 374"/>
                <a:gd name="T26" fmla="*/ 173 w 374"/>
                <a:gd name="T27" fmla="*/ 0 h 374"/>
                <a:gd name="T28" fmla="*/ 135 w 374"/>
                <a:gd name="T29" fmla="*/ 6 h 374"/>
                <a:gd name="T30" fmla="*/ 101 w 374"/>
                <a:gd name="T31" fmla="*/ 20 h 374"/>
                <a:gd name="T32" fmla="*/ 69 w 374"/>
                <a:gd name="T33" fmla="*/ 42 h 374"/>
                <a:gd name="T34" fmla="*/ 55 w 374"/>
                <a:gd name="T35" fmla="*/ 55 h 374"/>
                <a:gd name="T36" fmla="*/ 42 w 374"/>
                <a:gd name="T37" fmla="*/ 69 h 374"/>
                <a:gd name="T38" fmla="*/ 20 w 374"/>
                <a:gd name="T39" fmla="*/ 102 h 374"/>
                <a:gd name="T40" fmla="*/ 7 w 374"/>
                <a:gd name="T41" fmla="*/ 137 h 374"/>
                <a:gd name="T42" fmla="*/ 0 w 374"/>
                <a:gd name="T43" fmla="*/ 173 h 374"/>
                <a:gd name="T44" fmla="*/ 0 w 374"/>
                <a:gd name="T45" fmla="*/ 210 h 374"/>
                <a:gd name="T46" fmla="*/ 7 w 374"/>
                <a:gd name="T47" fmla="*/ 246 h 374"/>
                <a:gd name="T48" fmla="*/ 22 w 374"/>
                <a:gd name="T49" fmla="*/ 281 h 374"/>
                <a:gd name="T50" fmla="*/ 42 w 374"/>
                <a:gd name="T51" fmla="*/ 312 h 374"/>
                <a:gd name="T52" fmla="*/ 55 w 374"/>
                <a:gd name="T53" fmla="*/ 328 h 374"/>
                <a:gd name="T54" fmla="*/ 75 w 374"/>
                <a:gd name="T55" fmla="*/ 345 h 374"/>
                <a:gd name="T56" fmla="*/ 119 w 374"/>
                <a:gd name="T57" fmla="*/ 367 h 374"/>
                <a:gd name="T58" fmla="*/ 144 w 374"/>
                <a:gd name="T59" fmla="*/ 374 h 374"/>
                <a:gd name="T60" fmla="*/ 140 w 374"/>
                <a:gd name="T61" fmla="*/ 350 h 374"/>
                <a:gd name="T62" fmla="*/ 138 w 374"/>
                <a:gd name="T63" fmla="*/ 302 h 374"/>
                <a:gd name="T64" fmla="*/ 150 w 374"/>
                <a:gd name="T65" fmla="*/ 255 h 374"/>
                <a:gd name="T66" fmla="*/ 173 w 374"/>
                <a:gd name="T67" fmla="*/ 210 h 374"/>
                <a:gd name="T68" fmla="*/ 190 w 374"/>
                <a:gd name="T69" fmla="*/ 19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" h="374">
                  <a:moveTo>
                    <a:pt x="190" y="190"/>
                  </a:moveTo>
                  <a:lnTo>
                    <a:pt x="210" y="173"/>
                  </a:lnTo>
                  <a:lnTo>
                    <a:pt x="253" y="150"/>
                  </a:lnTo>
                  <a:lnTo>
                    <a:pt x="301" y="138"/>
                  </a:lnTo>
                  <a:lnTo>
                    <a:pt x="350" y="138"/>
                  </a:lnTo>
                  <a:lnTo>
                    <a:pt x="374" y="144"/>
                  </a:lnTo>
                  <a:lnTo>
                    <a:pt x="367" y="119"/>
                  </a:lnTo>
                  <a:lnTo>
                    <a:pt x="344" y="75"/>
                  </a:lnTo>
                  <a:lnTo>
                    <a:pt x="327" y="55"/>
                  </a:lnTo>
                  <a:lnTo>
                    <a:pt x="312" y="42"/>
                  </a:lnTo>
                  <a:lnTo>
                    <a:pt x="281" y="20"/>
                  </a:lnTo>
                  <a:lnTo>
                    <a:pt x="246" y="6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5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0" y="102"/>
                  </a:lnTo>
                  <a:lnTo>
                    <a:pt x="7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7" y="246"/>
                  </a:lnTo>
                  <a:lnTo>
                    <a:pt x="22" y="281"/>
                  </a:lnTo>
                  <a:lnTo>
                    <a:pt x="42" y="312"/>
                  </a:lnTo>
                  <a:lnTo>
                    <a:pt x="55" y="328"/>
                  </a:lnTo>
                  <a:lnTo>
                    <a:pt x="75" y="345"/>
                  </a:lnTo>
                  <a:lnTo>
                    <a:pt x="119" y="367"/>
                  </a:lnTo>
                  <a:lnTo>
                    <a:pt x="144" y="374"/>
                  </a:lnTo>
                  <a:lnTo>
                    <a:pt x="140" y="350"/>
                  </a:lnTo>
                  <a:lnTo>
                    <a:pt x="138" y="302"/>
                  </a:lnTo>
                  <a:lnTo>
                    <a:pt x="150" y="255"/>
                  </a:lnTo>
                  <a:lnTo>
                    <a:pt x="173" y="210"/>
                  </a:lnTo>
                  <a:lnTo>
                    <a:pt x="190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8CDE96F2-F93C-40F1-9AF1-94296A4AE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8" cy="128"/>
            </a:xfrm>
            <a:custGeom>
              <a:avLst/>
              <a:gdLst>
                <a:gd name="T0" fmla="*/ 55 w 383"/>
                <a:gd name="T1" fmla="*/ 56 h 384"/>
                <a:gd name="T2" fmla="*/ 42 w 383"/>
                <a:gd name="T3" fmla="*/ 70 h 384"/>
                <a:gd name="T4" fmla="*/ 20 w 383"/>
                <a:gd name="T5" fmla="*/ 103 h 384"/>
                <a:gd name="T6" fmla="*/ 7 w 383"/>
                <a:gd name="T7" fmla="*/ 138 h 384"/>
                <a:gd name="T8" fmla="*/ 0 w 383"/>
                <a:gd name="T9" fmla="*/ 174 h 384"/>
                <a:gd name="T10" fmla="*/ 0 w 383"/>
                <a:gd name="T11" fmla="*/ 211 h 384"/>
                <a:gd name="T12" fmla="*/ 7 w 383"/>
                <a:gd name="T13" fmla="*/ 247 h 384"/>
                <a:gd name="T14" fmla="*/ 21 w 383"/>
                <a:gd name="T15" fmla="*/ 282 h 384"/>
                <a:gd name="T16" fmla="*/ 42 w 383"/>
                <a:gd name="T17" fmla="*/ 314 h 384"/>
                <a:gd name="T18" fmla="*/ 55 w 383"/>
                <a:gd name="T19" fmla="*/ 328 h 384"/>
                <a:gd name="T20" fmla="*/ 69 w 383"/>
                <a:gd name="T21" fmla="*/ 342 h 384"/>
                <a:gd name="T22" fmla="*/ 102 w 383"/>
                <a:gd name="T23" fmla="*/ 363 h 384"/>
                <a:gd name="T24" fmla="*/ 137 w 383"/>
                <a:gd name="T25" fmla="*/ 377 h 384"/>
                <a:gd name="T26" fmla="*/ 173 w 383"/>
                <a:gd name="T27" fmla="*/ 384 h 384"/>
                <a:gd name="T28" fmla="*/ 210 w 383"/>
                <a:gd name="T29" fmla="*/ 384 h 384"/>
                <a:gd name="T30" fmla="*/ 246 w 383"/>
                <a:gd name="T31" fmla="*/ 377 h 384"/>
                <a:gd name="T32" fmla="*/ 281 w 383"/>
                <a:gd name="T33" fmla="*/ 363 h 384"/>
                <a:gd name="T34" fmla="*/ 312 w 383"/>
                <a:gd name="T35" fmla="*/ 342 h 384"/>
                <a:gd name="T36" fmla="*/ 327 w 383"/>
                <a:gd name="T37" fmla="*/ 328 h 384"/>
                <a:gd name="T38" fmla="*/ 341 w 383"/>
                <a:gd name="T39" fmla="*/ 314 h 384"/>
                <a:gd name="T40" fmla="*/ 361 w 383"/>
                <a:gd name="T41" fmla="*/ 282 h 384"/>
                <a:gd name="T42" fmla="*/ 376 w 383"/>
                <a:gd name="T43" fmla="*/ 247 h 384"/>
                <a:gd name="T44" fmla="*/ 383 w 383"/>
                <a:gd name="T45" fmla="*/ 211 h 384"/>
                <a:gd name="T46" fmla="*/ 383 w 383"/>
                <a:gd name="T47" fmla="*/ 174 h 384"/>
                <a:gd name="T48" fmla="*/ 376 w 383"/>
                <a:gd name="T49" fmla="*/ 138 h 384"/>
                <a:gd name="T50" fmla="*/ 361 w 383"/>
                <a:gd name="T51" fmla="*/ 103 h 384"/>
                <a:gd name="T52" fmla="*/ 341 w 383"/>
                <a:gd name="T53" fmla="*/ 70 h 384"/>
                <a:gd name="T54" fmla="*/ 327 w 383"/>
                <a:gd name="T55" fmla="*/ 56 h 384"/>
                <a:gd name="T56" fmla="*/ 312 w 383"/>
                <a:gd name="T57" fmla="*/ 43 h 384"/>
                <a:gd name="T58" fmla="*/ 281 w 383"/>
                <a:gd name="T59" fmla="*/ 21 h 384"/>
                <a:gd name="T60" fmla="*/ 246 w 383"/>
                <a:gd name="T61" fmla="*/ 7 h 384"/>
                <a:gd name="T62" fmla="*/ 210 w 383"/>
                <a:gd name="T63" fmla="*/ 0 h 384"/>
                <a:gd name="T64" fmla="*/ 173 w 383"/>
                <a:gd name="T65" fmla="*/ 0 h 384"/>
                <a:gd name="T66" fmla="*/ 137 w 383"/>
                <a:gd name="T67" fmla="*/ 7 h 384"/>
                <a:gd name="T68" fmla="*/ 101 w 383"/>
                <a:gd name="T69" fmla="*/ 21 h 384"/>
                <a:gd name="T70" fmla="*/ 69 w 383"/>
                <a:gd name="T71" fmla="*/ 43 h 384"/>
                <a:gd name="T72" fmla="*/ 55 w 383"/>
                <a:gd name="T73" fmla="*/ 56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3" h="384">
                  <a:moveTo>
                    <a:pt x="55" y="56"/>
                  </a:move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69" y="342"/>
                  </a:lnTo>
                  <a:lnTo>
                    <a:pt x="102" y="363"/>
                  </a:lnTo>
                  <a:lnTo>
                    <a:pt x="137" y="377"/>
                  </a:lnTo>
                  <a:lnTo>
                    <a:pt x="173" y="384"/>
                  </a:lnTo>
                  <a:lnTo>
                    <a:pt x="210" y="384"/>
                  </a:lnTo>
                  <a:lnTo>
                    <a:pt x="246" y="377"/>
                  </a:lnTo>
                  <a:lnTo>
                    <a:pt x="281" y="363"/>
                  </a:lnTo>
                  <a:lnTo>
                    <a:pt x="312" y="342"/>
                  </a:lnTo>
                  <a:lnTo>
                    <a:pt x="327" y="328"/>
                  </a:lnTo>
                  <a:lnTo>
                    <a:pt x="341" y="314"/>
                  </a:lnTo>
                  <a:lnTo>
                    <a:pt x="361" y="282"/>
                  </a:lnTo>
                  <a:lnTo>
                    <a:pt x="376" y="247"/>
                  </a:lnTo>
                  <a:lnTo>
                    <a:pt x="383" y="211"/>
                  </a:lnTo>
                  <a:lnTo>
                    <a:pt x="383" y="174"/>
                  </a:lnTo>
                  <a:lnTo>
                    <a:pt x="376" y="138"/>
                  </a:lnTo>
                  <a:lnTo>
                    <a:pt x="361" y="103"/>
                  </a:lnTo>
                  <a:lnTo>
                    <a:pt x="341" y="70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C93D5669-3D52-4953-B400-1FC81389E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258"/>
              <a:ext cx="1637" cy="1583"/>
            </a:xfrm>
            <a:custGeom>
              <a:avLst/>
              <a:gdLst>
                <a:gd name="T0" fmla="*/ 4719 w 4909"/>
                <a:gd name="T1" fmla="*/ 1247 h 4749"/>
                <a:gd name="T2" fmla="*/ 4691 w 4909"/>
                <a:gd name="T3" fmla="*/ 1221 h 4749"/>
                <a:gd name="T4" fmla="*/ 4624 w 4909"/>
                <a:gd name="T5" fmla="*/ 1181 h 4749"/>
                <a:gd name="T6" fmla="*/ 4549 w 4909"/>
                <a:gd name="T7" fmla="*/ 1154 h 4749"/>
                <a:gd name="T8" fmla="*/ 4469 w 4909"/>
                <a:gd name="T9" fmla="*/ 1139 h 4749"/>
                <a:gd name="T10" fmla="*/ 4388 w 4909"/>
                <a:gd name="T11" fmla="*/ 1139 h 4749"/>
                <a:gd name="T12" fmla="*/ 4308 w 4909"/>
                <a:gd name="T13" fmla="*/ 1154 h 4749"/>
                <a:gd name="T14" fmla="*/ 4234 w 4909"/>
                <a:gd name="T15" fmla="*/ 1181 h 4749"/>
                <a:gd name="T16" fmla="*/ 4168 w 4909"/>
                <a:gd name="T17" fmla="*/ 1221 h 4749"/>
                <a:gd name="T18" fmla="*/ 4139 w 4909"/>
                <a:gd name="T19" fmla="*/ 1247 h 4749"/>
                <a:gd name="T20" fmla="*/ 4138 w 4909"/>
                <a:gd name="T21" fmla="*/ 1265 h 4749"/>
                <a:gd name="T22" fmla="*/ 4087 w 4909"/>
                <a:gd name="T23" fmla="*/ 1403 h 4749"/>
                <a:gd name="T24" fmla="*/ 4012 w 4909"/>
                <a:gd name="T25" fmla="*/ 1556 h 4749"/>
                <a:gd name="T26" fmla="*/ 3890 w 4909"/>
                <a:gd name="T27" fmla="*/ 1763 h 4749"/>
                <a:gd name="T28" fmla="*/ 3706 w 4909"/>
                <a:gd name="T29" fmla="*/ 2025 h 4749"/>
                <a:gd name="T30" fmla="*/ 3450 w 4909"/>
                <a:gd name="T31" fmla="*/ 2345 h 4749"/>
                <a:gd name="T32" fmla="*/ 3201 w 4909"/>
                <a:gd name="T33" fmla="*/ 2622 h 4749"/>
                <a:gd name="T34" fmla="*/ 3008 w 4909"/>
                <a:gd name="T35" fmla="*/ 2826 h 4749"/>
                <a:gd name="T36" fmla="*/ 2901 w 4909"/>
                <a:gd name="T37" fmla="*/ 2934 h 4749"/>
                <a:gd name="T38" fmla="*/ 2687 w 4909"/>
                <a:gd name="T39" fmla="*/ 3145 h 4749"/>
                <a:gd name="T40" fmla="*/ 2288 w 4909"/>
                <a:gd name="T41" fmla="*/ 3522 h 4749"/>
                <a:gd name="T42" fmla="*/ 1932 w 4909"/>
                <a:gd name="T43" fmla="*/ 3839 h 4749"/>
                <a:gd name="T44" fmla="*/ 1623 w 4909"/>
                <a:gd name="T45" fmla="*/ 4101 h 4749"/>
                <a:gd name="T46" fmla="*/ 1251 w 4909"/>
                <a:gd name="T47" fmla="*/ 4396 h 4749"/>
                <a:gd name="T48" fmla="*/ 975 w 4909"/>
                <a:gd name="T49" fmla="*/ 4597 h 4749"/>
                <a:gd name="T50" fmla="*/ 949 w 4909"/>
                <a:gd name="T51" fmla="*/ 4612 h 4749"/>
                <a:gd name="T52" fmla="*/ 815 w 4909"/>
                <a:gd name="T53" fmla="*/ 4749 h 4749"/>
                <a:gd name="T54" fmla="*/ 0 w 4909"/>
                <a:gd name="T55" fmla="*/ 3936 h 4749"/>
                <a:gd name="T56" fmla="*/ 135 w 4909"/>
                <a:gd name="T57" fmla="*/ 3799 h 4749"/>
                <a:gd name="T58" fmla="*/ 3703 w 4909"/>
                <a:gd name="T59" fmla="*/ 232 h 4749"/>
                <a:gd name="T60" fmla="*/ 3738 w 4909"/>
                <a:gd name="T61" fmla="*/ 199 h 4749"/>
                <a:gd name="T62" fmla="*/ 3807 w 4909"/>
                <a:gd name="T63" fmla="*/ 142 h 4749"/>
                <a:gd name="T64" fmla="*/ 3876 w 4909"/>
                <a:gd name="T65" fmla="*/ 94 h 4749"/>
                <a:gd name="T66" fmla="*/ 3945 w 4909"/>
                <a:gd name="T67" fmla="*/ 58 h 4749"/>
                <a:gd name="T68" fmla="*/ 4014 w 4909"/>
                <a:gd name="T69" fmla="*/ 31 h 4749"/>
                <a:gd name="T70" fmla="*/ 4083 w 4909"/>
                <a:gd name="T71" fmla="*/ 12 h 4749"/>
                <a:gd name="T72" fmla="*/ 4151 w 4909"/>
                <a:gd name="T73" fmla="*/ 2 h 4749"/>
                <a:gd name="T74" fmla="*/ 4217 w 4909"/>
                <a:gd name="T75" fmla="*/ 0 h 4749"/>
                <a:gd name="T76" fmla="*/ 4283 w 4909"/>
                <a:gd name="T77" fmla="*/ 6 h 4749"/>
                <a:gd name="T78" fmla="*/ 4347 w 4909"/>
                <a:gd name="T79" fmla="*/ 19 h 4749"/>
                <a:gd name="T80" fmla="*/ 4439 w 4909"/>
                <a:gd name="T81" fmla="*/ 51 h 4749"/>
                <a:gd name="T82" fmla="*/ 4552 w 4909"/>
                <a:gd name="T83" fmla="*/ 116 h 4749"/>
                <a:gd name="T84" fmla="*/ 4655 w 4909"/>
                <a:gd name="T85" fmla="*/ 201 h 4749"/>
                <a:gd name="T86" fmla="*/ 4744 w 4909"/>
                <a:gd name="T87" fmla="*/ 303 h 4749"/>
                <a:gd name="T88" fmla="*/ 4816 w 4909"/>
                <a:gd name="T89" fmla="*/ 418 h 4749"/>
                <a:gd name="T90" fmla="*/ 4869 w 4909"/>
                <a:gd name="T91" fmla="*/ 543 h 4749"/>
                <a:gd name="T92" fmla="*/ 4901 w 4909"/>
                <a:gd name="T93" fmla="*/ 676 h 4749"/>
                <a:gd name="T94" fmla="*/ 4909 w 4909"/>
                <a:gd name="T95" fmla="*/ 810 h 4749"/>
                <a:gd name="T96" fmla="*/ 4898 w 4909"/>
                <a:gd name="T97" fmla="*/ 910 h 4749"/>
                <a:gd name="T98" fmla="*/ 4882 w 4909"/>
                <a:gd name="T99" fmla="*/ 975 h 4749"/>
                <a:gd name="T100" fmla="*/ 4859 w 4909"/>
                <a:gd name="T101" fmla="*/ 1040 h 4749"/>
                <a:gd name="T102" fmla="*/ 4829 w 4909"/>
                <a:gd name="T103" fmla="*/ 1102 h 4749"/>
                <a:gd name="T104" fmla="*/ 4791 w 4909"/>
                <a:gd name="T105" fmla="*/ 1162 h 4749"/>
                <a:gd name="T106" fmla="*/ 4745 w 4909"/>
                <a:gd name="T107" fmla="*/ 1220 h 4749"/>
                <a:gd name="T108" fmla="*/ 4719 w 4909"/>
                <a:gd name="T109" fmla="*/ 1247 h 4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909" h="4749">
                  <a:moveTo>
                    <a:pt x="4719" y="1247"/>
                  </a:moveTo>
                  <a:lnTo>
                    <a:pt x="4691" y="1221"/>
                  </a:lnTo>
                  <a:lnTo>
                    <a:pt x="4624" y="1181"/>
                  </a:lnTo>
                  <a:lnTo>
                    <a:pt x="4549" y="1154"/>
                  </a:lnTo>
                  <a:lnTo>
                    <a:pt x="4469" y="1139"/>
                  </a:lnTo>
                  <a:lnTo>
                    <a:pt x="4388" y="1139"/>
                  </a:lnTo>
                  <a:lnTo>
                    <a:pt x="4308" y="1154"/>
                  </a:lnTo>
                  <a:lnTo>
                    <a:pt x="4234" y="1181"/>
                  </a:lnTo>
                  <a:lnTo>
                    <a:pt x="4168" y="1221"/>
                  </a:lnTo>
                  <a:lnTo>
                    <a:pt x="4139" y="1247"/>
                  </a:lnTo>
                  <a:lnTo>
                    <a:pt x="4138" y="1265"/>
                  </a:lnTo>
                  <a:lnTo>
                    <a:pt x="4087" y="1403"/>
                  </a:lnTo>
                  <a:lnTo>
                    <a:pt x="4012" y="1556"/>
                  </a:lnTo>
                  <a:lnTo>
                    <a:pt x="3890" y="1763"/>
                  </a:lnTo>
                  <a:lnTo>
                    <a:pt x="3706" y="2025"/>
                  </a:lnTo>
                  <a:lnTo>
                    <a:pt x="3450" y="2345"/>
                  </a:lnTo>
                  <a:lnTo>
                    <a:pt x="3201" y="2622"/>
                  </a:lnTo>
                  <a:lnTo>
                    <a:pt x="3008" y="2826"/>
                  </a:lnTo>
                  <a:lnTo>
                    <a:pt x="2901" y="2934"/>
                  </a:lnTo>
                  <a:lnTo>
                    <a:pt x="2687" y="3145"/>
                  </a:lnTo>
                  <a:lnTo>
                    <a:pt x="2288" y="3522"/>
                  </a:lnTo>
                  <a:lnTo>
                    <a:pt x="1932" y="3839"/>
                  </a:lnTo>
                  <a:lnTo>
                    <a:pt x="1623" y="4101"/>
                  </a:lnTo>
                  <a:lnTo>
                    <a:pt x="1251" y="4396"/>
                  </a:lnTo>
                  <a:lnTo>
                    <a:pt x="975" y="4597"/>
                  </a:lnTo>
                  <a:lnTo>
                    <a:pt x="949" y="4612"/>
                  </a:lnTo>
                  <a:lnTo>
                    <a:pt x="815" y="4749"/>
                  </a:lnTo>
                  <a:lnTo>
                    <a:pt x="0" y="3936"/>
                  </a:lnTo>
                  <a:lnTo>
                    <a:pt x="135" y="3799"/>
                  </a:lnTo>
                  <a:lnTo>
                    <a:pt x="3703" y="232"/>
                  </a:lnTo>
                  <a:lnTo>
                    <a:pt x="3738" y="199"/>
                  </a:lnTo>
                  <a:lnTo>
                    <a:pt x="3807" y="142"/>
                  </a:lnTo>
                  <a:lnTo>
                    <a:pt x="3876" y="94"/>
                  </a:lnTo>
                  <a:lnTo>
                    <a:pt x="3945" y="58"/>
                  </a:lnTo>
                  <a:lnTo>
                    <a:pt x="4014" y="31"/>
                  </a:lnTo>
                  <a:lnTo>
                    <a:pt x="4083" y="12"/>
                  </a:lnTo>
                  <a:lnTo>
                    <a:pt x="4151" y="2"/>
                  </a:lnTo>
                  <a:lnTo>
                    <a:pt x="4217" y="0"/>
                  </a:lnTo>
                  <a:lnTo>
                    <a:pt x="4283" y="6"/>
                  </a:lnTo>
                  <a:lnTo>
                    <a:pt x="4347" y="19"/>
                  </a:lnTo>
                  <a:lnTo>
                    <a:pt x="4439" y="51"/>
                  </a:lnTo>
                  <a:lnTo>
                    <a:pt x="4552" y="116"/>
                  </a:lnTo>
                  <a:lnTo>
                    <a:pt x="4655" y="201"/>
                  </a:lnTo>
                  <a:lnTo>
                    <a:pt x="4744" y="303"/>
                  </a:lnTo>
                  <a:lnTo>
                    <a:pt x="4816" y="418"/>
                  </a:lnTo>
                  <a:lnTo>
                    <a:pt x="4869" y="543"/>
                  </a:lnTo>
                  <a:lnTo>
                    <a:pt x="4901" y="676"/>
                  </a:lnTo>
                  <a:lnTo>
                    <a:pt x="4909" y="810"/>
                  </a:lnTo>
                  <a:lnTo>
                    <a:pt x="4898" y="910"/>
                  </a:lnTo>
                  <a:lnTo>
                    <a:pt x="4882" y="975"/>
                  </a:lnTo>
                  <a:lnTo>
                    <a:pt x="4859" y="1040"/>
                  </a:lnTo>
                  <a:lnTo>
                    <a:pt x="4829" y="1102"/>
                  </a:lnTo>
                  <a:lnTo>
                    <a:pt x="4791" y="1162"/>
                  </a:lnTo>
                  <a:lnTo>
                    <a:pt x="4745" y="1220"/>
                  </a:lnTo>
                  <a:lnTo>
                    <a:pt x="4719" y="12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600087F5-97CA-4549-AC7F-930AAFC3AD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8" cy="127"/>
            </a:xfrm>
            <a:custGeom>
              <a:avLst/>
              <a:gdLst>
                <a:gd name="T0" fmla="*/ 329 w 385"/>
                <a:gd name="T1" fmla="*/ 326 h 381"/>
                <a:gd name="T2" fmla="*/ 342 w 385"/>
                <a:gd name="T3" fmla="*/ 312 h 381"/>
                <a:gd name="T4" fmla="*/ 363 w 385"/>
                <a:gd name="T5" fmla="*/ 280 h 381"/>
                <a:gd name="T6" fmla="*/ 378 w 385"/>
                <a:gd name="T7" fmla="*/ 246 h 381"/>
                <a:gd name="T8" fmla="*/ 385 w 385"/>
                <a:gd name="T9" fmla="*/ 210 h 381"/>
                <a:gd name="T10" fmla="*/ 385 w 385"/>
                <a:gd name="T11" fmla="*/ 172 h 381"/>
                <a:gd name="T12" fmla="*/ 378 w 385"/>
                <a:gd name="T13" fmla="*/ 136 h 381"/>
                <a:gd name="T14" fmla="*/ 363 w 385"/>
                <a:gd name="T15" fmla="*/ 102 h 381"/>
                <a:gd name="T16" fmla="*/ 342 w 385"/>
                <a:gd name="T17" fmla="*/ 70 h 381"/>
                <a:gd name="T18" fmla="*/ 329 w 385"/>
                <a:gd name="T19" fmla="*/ 56 h 381"/>
                <a:gd name="T20" fmla="*/ 314 w 385"/>
                <a:gd name="T21" fmla="*/ 41 h 381"/>
                <a:gd name="T22" fmla="*/ 281 w 385"/>
                <a:gd name="T23" fmla="*/ 21 h 381"/>
                <a:gd name="T24" fmla="*/ 247 w 385"/>
                <a:gd name="T25" fmla="*/ 7 h 381"/>
                <a:gd name="T26" fmla="*/ 211 w 385"/>
                <a:gd name="T27" fmla="*/ 0 h 381"/>
                <a:gd name="T28" fmla="*/ 173 w 385"/>
                <a:gd name="T29" fmla="*/ 0 h 381"/>
                <a:gd name="T30" fmla="*/ 137 w 385"/>
                <a:gd name="T31" fmla="*/ 7 h 381"/>
                <a:gd name="T32" fmla="*/ 103 w 385"/>
                <a:gd name="T33" fmla="*/ 21 h 381"/>
                <a:gd name="T34" fmla="*/ 71 w 385"/>
                <a:gd name="T35" fmla="*/ 41 h 381"/>
                <a:gd name="T36" fmla="*/ 57 w 385"/>
                <a:gd name="T37" fmla="*/ 56 h 381"/>
                <a:gd name="T38" fmla="*/ 42 w 385"/>
                <a:gd name="T39" fmla="*/ 70 h 381"/>
                <a:gd name="T40" fmla="*/ 22 w 385"/>
                <a:gd name="T41" fmla="*/ 102 h 381"/>
                <a:gd name="T42" fmla="*/ 8 w 385"/>
                <a:gd name="T43" fmla="*/ 136 h 381"/>
                <a:gd name="T44" fmla="*/ 0 w 385"/>
                <a:gd name="T45" fmla="*/ 172 h 381"/>
                <a:gd name="T46" fmla="*/ 0 w 385"/>
                <a:gd name="T47" fmla="*/ 208 h 381"/>
                <a:gd name="T48" fmla="*/ 8 w 385"/>
                <a:gd name="T49" fmla="*/ 246 h 381"/>
                <a:gd name="T50" fmla="*/ 22 w 385"/>
                <a:gd name="T51" fmla="*/ 280 h 381"/>
                <a:gd name="T52" fmla="*/ 42 w 385"/>
                <a:gd name="T53" fmla="*/ 312 h 381"/>
                <a:gd name="T54" fmla="*/ 57 w 385"/>
                <a:gd name="T55" fmla="*/ 326 h 381"/>
                <a:gd name="T56" fmla="*/ 71 w 385"/>
                <a:gd name="T57" fmla="*/ 339 h 381"/>
                <a:gd name="T58" fmla="*/ 103 w 385"/>
                <a:gd name="T59" fmla="*/ 361 h 381"/>
                <a:gd name="T60" fmla="*/ 137 w 385"/>
                <a:gd name="T61" fmla="*/ 374 h 381"/>
                <a:gd name="T62" fmla="*/ 173 w 385"/>
                <a:gd name="T63" fmla="*/ 381 h 381"/>
                <a:gd name="T64" fmla="*/ 211 w 385"/>
                <a:gd name="T65" fmla="*/ 381 h 381"/>
                <a:gd name="T66" fmla="*/ 247 w 385"/>
                <a:gd name="T67" fmla="*/ 375 h 381"/>
                <a:gd name="T68" fmla="*/ 281 w 385"/>
                <a:gd name="T69" fmla="*/ 361 h 381"/>
                <a:gd name="T70" fmla="*/ 314 w 385"/>
                <a:gd name="T71" fmla="*/ 339 h 381"/>
                <a:gd name="T72" fmla="*/ 329 w 385"/>
                <a:gd name="T73" fmla="*/ 32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5" h="381">
                  <a:moveTo>
                    <a:pt x="329" y="326"/>
                  </a:moveTo>
                  <a:lnTo>
                    <a:pt x="342" y="312"/>
                  </a:lnTo>
                  <a:lnTo>
                    <a:pt x="363" y="280"/>
                  </a:lnTo>
                  <a:lnTo>
                    <a:pt x="378" y="246"/>
                  </a:lnTo>
                  <a:lnTo>
                    <a:pt x="385" y="210"/>
                  </a:lnTo>
                  <a:lnTo>
                    <a:pt x="385" y="172"/>
                  </a:lnTo>
                  <a:lnTo>
                    <a:pt x="378" y="136"/>
                  </a:lnTo>
                  <a:lnTo>
                    <a:pt x="363" y="102"/>
                  </a:lnTo>
                  <a:lnTo>
                    <a:pt x="342" y="70"/>
                  </a:lnTo>
                  <a:lnTo>
                    <a:pt x="329" y="56"/>
                  </a:lnTo>
                  <a:lnTo>
                    <a:pt x="314" y="41"/>
                  </a:lnTo>
                  <a:lnTo>
                    <a:pt x="281" y="21"/>
                  </a:lnTo>
                  <a:lnTo>
                    <a:pt x="247" y="7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3" y="21"/>
                  </a:lnTo>
                  <a:lnTo>
                    <a:pt x="71" y="41"/>
                  </a:lnTo>
                  <a:lnTo>
                    <a:pt x="57" y="56"/>
                  </a:lnTo>
                  <a:lnTo>
                    <a:pt x="42" y="70"/>
                  </a:lnTo>
                  <a:lnTo>
                    <a:pt x="22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08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7" y="326"/>
                  </a:lnTo>
                  <a:lnTo>
                    <a:pt x="71" y="339"/>
                  </a:lnTo>
                  <a:lnTo>
                    <a:pt x="103" y="361"/>
                  </a:lnTo>
                  <a:lnTo>
                    <a:pt x="137" y="374"/>
                  </a:lnTo>
                  <a:lnTo>
                    <a:pt x="173" y="381"/>
                  </a:lnTo>
                  <a:lnTo>
                    <a:pt x="211" y="381"/>
                  </a:lnTo>
                  <a:lnTo>
                    <a:pt x="247" y="375"/>
                  </a:lnTo>
                  <a:lnTo>
                    <a:pt x="281" y="361"/>
                  </a:lnTo>
                  <a:lnTo>
                    <a:pt x="314" y="339"/>
                  </a:lnTo>
                  <a:lnTo>
                    <a:pt x="329" y="326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9BBFD745-71B9-433D-8313-B7CE6E8DA6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7" cy="128"/>
            </a:xfrm>
            <a:custGeom>
              <a:avLst/>
              <a:gdLst>
                <a:gd name="T0" fmla="*/ 326 w 382"/>
                <a:gd name="T1" fmla="*/ 328 h 383"/>
                <a:gd name="T2" fmla="*/ 340 w 382"/>
                <a:gd name="T3" fmla="*/ 312 h 383"/>
                <a:gd name="T4" fmla="*/ 360 w 382"/>
                <a:gd name="T5" fmla="*/ 281 h 383"/>
                <a:gd name="T6" fmla="*/ 375 w 382"/>
                <a:gd name="T7" fmla="*/ 246 h 383"/>
                <a:gd name="T8" fmla="*/ 382 w 382"/>
                <a:gd name="T9" fmla="*/ 209 h 383"/>
                <a:gd name="T10" fmla="*/ 382 w 382"/>
                <a:gd name="T11" fmla="*/ 173 h 383"/>
                <a:gd name="T12" fmla="*/ 375 w 382"/>
                <a:gd name="T13" fmla="*/ 135 h 383"/>
                <a:gd name="T14" fmla="*/ 360 w 382"/>
                <a:gd name="T15" fmla="*/ 101 h 383"/>
                <a:gd name="T16" fmla="*/ 339 w 382"/>
                <a:gd name="T17" fmla="*/ 69 h 383"/>
                <a:gd name="T18" fmla="*/ 326 w 382"/>
                <a:gd name="T19" fmla="*/ 55 h 383"/>
                <a:gd name="T20" fmla="*/ 311 w 382"/>
                <a:gd name="T21" fmla="*/ 42 h 383"/>
                <a:gd name="T22" fmla="*/ 280 w 382"/>
                <a:gd name="T23" fmla="*/ 20 h 383"/>
                <a:gd name="T24" fmla="*/ 245 w 382"/>
                <a:gd name="T25" fmla="*/ 7 h 383"/>
                <a:gd name="T26" fmla="*/ 209 w 382"/>
                <a:gd name="T27" fmla="*/ 0 h 383"/>
                <a:gd name="T28" fmla="*/ 172 w 382"/>
                <a:gd name="T29" fmla="*/ 0 h 383"/>
                <a:gd name="T30" fmla="*/ 136 w 382"/>
                <a:gd name="T31" fmla="*/ 6 h 383"/>
                <a:gd name="T32" fmla="*/ 101 w 382"/>
                <a:gd name="T33" fmla="*/ 20 h 383"/>
                <a:gd name="T34" fmla="*/ 69 w 382"/>
                <a:gd name="T35" fmla="*/ 42 h 383"/>
                <a:gd name="T36" fmla="*/ 55 w 382"/>
                <a:gd name="T37" fmla="*/ 55 h 383"/>
                <a:gd name="T38" fmla="*/ 42 w 382"/>
                <a:gd name="T39" fmla="*/ 69 h 383"/>
                <a:gd name="T40" fmla="*/ 21 w 382"/>
                <a:gd name="T41" fmla="*/ 101 h 383"/>
                <a:gd name="T42" fmla="*/ 6 w 382"/>
                <a:gd name="T43" fmla="*/ 137 h 383"/>
                <a:gd name="T44" fmla="*/ 0 w 382"/>
                <a:gd name="T45" fmla="*/ 173 h 383"/>
                <a:gd name="T46" fmla="*/ 0 w 382"/>
                <a:gd name="T47" fmla="*/ 210 h 383"/>
                <a:gd name="T48" fmla="*/ 6 w 382"/>
                <a:gd name="T49" fmla="*/ 246 h 383"/>
                <a:gd name="T50" fmla="*/ 21 w 382"/>
                <a:gd name="T51" fmla="*/ 281 h 383"/>
                <a:gd name="T52" fmla="*/ 42 w 382"/>
                <a:gd name="T53" fmla="*/ 314 h 383"/>
                <a:gd name="T54" fmla="*/ 55 w 382"/>
                <a:gd name="T55" fmla="*/ 328 h 383"/>
                <a:gd name="T56" fmla="*/ 69 w 382"/>
                <a:gd name="T57" fmla="*/ 341 h 383"/>
                <a:gd name="T58" fmla="*/ 101 w 382"/>
                <a:gd name="T59" fmla="*/ 361 h 383"/>
                <a:gd name="T60" fmla="*/ 136 w 382"/>
                <a:gd name="T61" fmla="*/ 376 h 383"/>
                <a:gd name="T62" fmla="*/ 172 w 382"/>
                <a:gd name="T63" fmla="*/ 383 h 383"/>
                <a:gd name="T64" fmla="*/ 209 w 382"/>
                <a:gd name="T65" fmla="*/ 383 h 383"/>
                <a:gd name="T66" fmla="*/ 245 w 382"/>
                <a:gd name="T67" fmla="*/ 376 h 383"/>
                <a:gd name="T68" fmla="*/ 280 w 382"/>
                <a:gd name="T69" fmla="*/ 361 h 383"/>
                <a:gd name="T70" fmla="*/ 311 w 382"/>
                <a:gd name="T71" fmla="*/ 341 h 383"/>
                <a:gd name="T72" fmla="*/ 326 w 382"/>
                <a:gd name="T73" fmla="*/ 32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2" h="383">
                  <a:moveTo>
                    <a:pt x="326" y="328"/>
                  </a:moveTo>
                  <a:lnTo>
                    <a:pt x="340" y="312"/>
                  </a:lnTo>
                  <a:lnTo>
                    <a:pt x="360" y="281"/>
                  </a:lnTo>
                  <a:lnTo>
                    <a:pt x="375" y="246"/>
                  </a:lnTo>
                  <a:lnTo>
                    <a:pt x="382" y="209"/>
                  </a:lnTo>
                  <a:lnTo>
                    <a:pt x="382" y="173"/>
                  </a:lnTo>
                  <a:lnTo>
                    <a:pt x="375" y="135"/>
                  </a:lnTo>
                  <a:lnTo>
                    <a:pt x="360" y="101"/>
                  </a:lnTo>
                  <a:lnTo>
                    <a:pt x="339" y="69"/>
                  </a:lnTo>
                  <a:lnTo>
                    <a:pt x="326" y="55"/>
                  </a:lnTo>
                  <a:lnTo>
                    <a:pt x="311" y="42"/>
                  </a:lnTo>
                  <a:lnTo>
                    <a:pt x="280" y="20"/>
                  </a:lnTo>
                  <a:lnTo>
                    <a:pt x="245" y="7"/>
                  </a:lnTo>
                  <a:lnTo>
                    <a:pt x="209" y="0"/>
                  </a:lnTo>
                  <a:lnTo>
                    <a:pt x="172" y="0"/>
                  </a:lnTo>
                  <a:lnTo>
                    <a:pt x="136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1" y="101"/>
                  </a:lnTo>
                  <a:lnTo>
                    <a:pt x="6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6" y="246"/>
                  </a:lnTo>
                  <a:lnTo>
                    <a:pt x="21" y="281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69" y="341"/>
                  </a:lnTo>
                  <a:lnTo>
                    <a:pt x="101" y="361"/>
                  </a:lnTo>
                  <a:lnTo>
                    <a:pt x="136" y="376"/>
                  </a:lnTo>
                  <a:lnTo>
                    <a:pt x="172" y="383"/>
                  </a:lnTo>
                  <a:lnTo>
                    <a:pt x="209" y="383"/>
                  </a:lnTo>
                  <a:lnTo>
                    <a:pt x="245" y="376"/>
                  </a:lnTo>
                  <a:lnTo>
                    <a:pt x="280" y="361"/>
                  </a:lnTo>
                  <a:lnTo>
                    <a:pt x="311" y="341"/>
                  </a:lnTo>
                  <a:lnTo>
                    <a:pt x="326" y="328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9B6B5CD9-4736-4F72-99BB-33AF0909A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335"/>
              <a:ext cx="1235" cy="1235"/>
            </a:xfrm>
            <a:custGeom>
              <a:avLst/>
              <a:gdLst>
                <a:gd name="T0" fmla="*/ 0 w 3703"/>
                <a:gd name="T1" fmla="*/ 3704 h 3704"/>
                <a:gd name="T2" fmla="*/ 0 w 3703"/>
                <a:gd name="T3" fmla="*/ 3704 h 3704"/>
                <a:gd name="T4" fmla="*/ 135 w 3703"/>
                <a:gd name="T5" fmla="*/ 3567 h 3704"/>
                <a:gd name="T6" fmla="*/ 3703 w 3703"/>
                <a:gd name="T7" fmla="*/ 0 h 3704"/>
                <a:gd name="T8" fmla="*/ 135 w 3703"/>
                <a:gd name="T9" fmla="*/ 3567 h 3704"/>
                <a:gd name="T10" fmla="*/ 0 w 3703"/>
                <a:gd name="T11" fmla="*/ 3704 h 3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03" h="3704">
                  <a:moveTo>
                    <a:pt x="0" y="3704"/>
                  </a:moveTo>
                  <a:lnTo>
                    <a:pt x="0" y="3704"/>
                  </a:lnTo>
                  <a:lnTo>
                    <a:pt x="135" y="3567"/>
                  </a:lnTo>
                  <a:lnTo>
                    <a:pt x="3703" y="0"/>
                  </a:lnTo>
                  <a:lnTo>
                    <a:pt x="135" y="3567"/>
                  </a:lnTo>
                  <a:lnTo>
                    <a:pt x="0" y="370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74E776D-B87A-46B5-96DF-D35CA88550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3 w 13"/>
                <a:gd name="T7" fmla="*/ 0 h 16"/>
                <a:gd name="T8" fmla="*/ 5 w 13"/>
                <a:gd name="T9" fmla="*/ 7 h 16"/>
                <a:gd name="T10" fmla="*/ 0 w 13"/>
                <a:gd name="T11" fmla="*/ 16 h 16"/>
                <a:gd name="T12" fmla="*/ 0 w 1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7"/>
                  </a:lnTo>
                  <a:lnTo>
                    <a:pt x="0" y="16"/>
                  </a:lnTo>
                  <a:lnTo>
                    <a:pt x="0" y="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721F48AF-C3C5-40D9-AED9-85A7AE0C7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3 w 13"/>
                <a:gd name="T7" fmla="*/ 0 h 16"/>
                <a:gd name="T8" fmla="*/ 5 w 13"/>
                <a:gd name="T9" fmla="*/ 7 h 16"/>
                <a:gd name="T10" fmla="*/ 0 w 13"/>
                <a:gd name="T11" fmla="*/ 16 h 16"/>
                <a:gd name="T12" fmla="*/ 0 w 1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7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CBD0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D4009E5B-9332-41C2-B5D7-92E28E337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0 w 13"/>
                <a:gd name="T7" fmla="*/ 6 h 16"/>
                <a:gd name="T8" fmla="*/ 0 w 13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0" y="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7EB58164-FAAF-4254-B963-C4C69E0064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" y="1383"/>
              <a:ext cx="6" cy="5"/>
            </a:xfrm>
            <a:custGeom>
              <a:avLst/>
              <a:gdLst>
                <a:gd name="T0" fmla="*/ 0 w 17"/>
                <a:gd name="T1" fmla="*/ 16 h 16"/>
                <a:gd name="T2" fmla="*/ 8 w 17"/>
                <a:gd name="T3" fmla="*/ 7 h 16"/>
                <a:gd name="T4" fmla="*/ 17 w 17"/>
                <a:gd name="T5" fmla="*/ 0 h 16"/>
                <a:gd name="T6" fmla="*/ 17 w 17"/>
                <a:gd name="T7" fmla="*/ 0 h 16"/>
                <a:gd name="T8" fmla="*/ 8 w 17"/>
                <a:gd name="T9" fmla="*/ 7 h 16"/>
                <a:gd name="T10" fmla="*/ 0 w 17"/>
                <a:gd name="T11" fmla="*/ 16 h 16"/>
                <a:gd name="T12" fmla="*/ 0 w 17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6">
                  <a:moveTo>
                    <a:pt x="0" y="16"/>
                  </a:moveTo>
                  <a:lnTo>
                    <a:pt x="8" y="7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8" y="7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F0ACEBFB-B1B0-40A6-B63A-13F922422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" y="1383"/>
              <a:ext cx="6" cy="5"/>
            </a:xfrm>
            <a:custGeom>
              <a:avLst/>
              <a:gdLst>
                <a:gd name="T0" fmla="*/ 0 w 17"/>
                <a:gd name="T1" fmla="*/ 16 h 16"/>
                <a:gd name="T2" fmla="*/ 8 w 17"/>
                <a:gd name="T3" fmla="*/ 7 h 16"/>
                <a:gd name="T4" fmla="*/ 17 w 17"/>
                <a:gd name="T5" fmla="*/ 0 h 16"/>
                <a:gd name="T6" fmla="*/ 5 w 17"/>
                <a:gd name="T7" fmla="*/ 12 h 16"/>
                <a:gd name="T8" fmla="*/ 0 w 17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0" y="16"/>
                  </a:moveTo>
                  <a:lnTo>
                    <a:pt x="8" y="7"/>
                  </a:lnTo>
                  <a:lnTo>
                    <a:pt x="17" y="0"/>
                  </a:lnTo>
                  <a:lnTo>
                    <a:pt x="5" y="12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03141341-2A28-48CD-9755-0504ACAF6E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4" y="290"/>
              <a:ext cx="56" cy="45"/>
            </a:xfrm>
            <a:custGeom>
              <a:avLst/>
              <a:gdLst>
                <a:gd name="T0" fmla="*/ 0 w 170"/>
                <a:gd name="T1" fmla="*/ 135 h 135"/>
                <a:gd name="T2" fmla="*/ 43 w 170"/>
                <a:gd name="T3" fmla="*/ 95 h 135"/>
                <a:gd name="T4" fmla="*/ 127 w 170"/>
                <a:gd name="T5" fmla="*/ 27 h 135"/>
                <a:gd name="T6" fmla="*/ 170 w 170"/>
                <a:gd name="T7" fmla="*/ 0 h 135"/>
                <a:gd name="T8" fmla="*/ 127 w 170"/>
                <a:gd name="T9" fmla="*/ 27 h 135"/>
                <a:gd name="T10" fmla="*/ 43 w 170"/>
                <a:gd name="T11" fmla="*/ 95 h 135"/>
                <a:gd name="T12" fmla="*/ 0 w 170"/>
                <a:gd name="T13" fmla="*/ 135 h 135"/>
                <a:gd name="T14" fmla="*/ 0 w 170"/>
                <a:gd name="T15" fmla="*/ 135 h 135"/>
                <a:gd name="T16" fmla="*/ 170 w 170"/>
                <a:gd name="T17" fmla="*/ 0 h 135"/>
                <a:gd name="T18" fmla="*/ 170 w 170"/>
                <a:gd name="T19" fmla="*/ 0 h 135"/>
                <a:gd name="T20" fmla="*/ 0 w 170"/>
                <a:gd name="T21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0" h="135">
                  <a:moveTo>
                    <a:pt x="0" y="135"/>
                  </a:moveTo>
                  <a:lnTo>
                    <a:pt x="43" y="95"/>
                  </a:lnTo>
                  <a:lnTo>
                    <a:pt x="127" y="27"/>
                  </a:lnTo>
                  <a:lnTo>
                    <a:pt x="170" y="0"/>
                  </a:lnTo>
                  <a:lnTo>
                    <a:pt x="127" y="27"/>
                  </a:lnTo>
                  <a:lnTo>
                    <a:pt x="43" y="95"/>
                  </a:lnTo>
                  <a:lnTo>
                    <a:pt x="0" y="135"/>
                  </a:lnTo>
                  <a:close/>
                  <a:moveTo>
                    <a:pt x="0" y="135"/>
                  </a:moveTo>
                  <a:lnTo>
                    <a:pt x="170" y="0"/>
                  </a:lnTo>
                  <a:lnTo>
                    <a:pt x="170" y="0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2E85E0D7-DD69-4468-9337-E04A856C9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0" y="1023"/>
              <a:ext cx="7" cy="7"/>
            </a:xfrm>
            <a:custGeom>
              <a:avLst/>
              <a:gdLst>
                <a:gd name="T0" fmla="*/ 0 w 21"/>
                <a:gd name="T1" fmla="*/ 20 h 20"/>
                <a:gd name="T2" fmla="*/ 5 w 21"/>
                <a:gd name="T3" fmla="*/ 14 h 20"/>
                <a:gd name="T4" fmla="*/ 11 w 21"/>
                <a:gd name="T5" fmla="*/ 10 h 20"/>
                <a:gd name="T6" fmla="*/ 15 w 21"/>
                <a:gd name="T7" fmla="*/ 4 h 20"/>
                <a:gd name="T8" fmla="*/ 21 w 21"/>
                <a:gd name="T9" fmla="*/ 0 h 20"/>
                <a:gd name="T10" fmla="*/ 12 w 21"/>
                <a:gd name="T11" fmla="*/ 8 h 20"/>
                <a:gd name="T12" fmla="*/ 11 w 21"/>
                <a:gd name="T13" fmla="*/ 10 h 20"/>
                <a:gd name="T14" fmla="*/ 9 w 21"/>
                <a:gd name="T15" fmla="*/ 11 h 20"/>
                <a:gd name="T16" fmla="*/ 0 w 21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0">
                  <a:moveTo>
                    <a:pt x="0" y="20"/>
                  </a:moveTo>
                  <a:lnTo>
                    <a:pt x="5" y="14"/>
                  </a:lnTo>
                  <a:lnTo>
                    <a:pt x="11" y="10"/>
                  </a:lnTo>
                  <a:lnTo>
                    <a:pt x="15" y="4"/>
                  </a:lnTo>
                  <a:lnTo>
                    <a:pt x="21" y="0"/>
                  </a:lnTo>
                  <a:lnTo>
                    <a:pt x="12" y="8"/>
                  </a:lnTo>
                  <a:lnTo>
                    <a:pt x="11" y="10"/>
                  </a:lnTo>
                  <a:lnTo>
                    <a:pt x="9" y="11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CBEF6271-0C27-487D-9BF9-9F203248F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1" y="664"/>
              <a:ext cx="4" cy="5"/>
            </a:xfrm>
            <a:custGeom>
              <a:avLst/>
              <a:gdLst>
                <a:gd name="T0" fmla="*/ 0 w 13"/>
                <a:gd name="T1" fmla="*/ 14 h 14"/>
                <a:gd name="T2" fmla="*/ 7 w 13"/>
                <a:gd name="T3" fmla="*/ 7 h 14"/>
                <a:gd name="T4" fmla="*/ 13 w 13"/>
                <a:gd name="T5" fmla="*/ 0 h 14"/>
                <a:gd name="T6" fmla="*/ 10 w 13"/>
                <a:gd name="T7" fmla="*/ 4 h 14"/>
                <a:gd name="T8" fmla="*/ 0 w 1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0" y="14"/>
                  </a:moveTo>
                  <a:lnTo>
                    <a:pt x="7" y="7"/>
                  </a:lnTo>
                  <a:lnTo>
                    <a:pt x="13" y="0"/>
                  </a:lnTo>
                  <a:lnTo>
                    <a:pt x="10" y="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ADA33034-79BA-4156-BF1D-5D105AF90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" y="660"/>
              <a:ext cx="5" cy="4"/>
            </a:xfrm>
            <a:custGeom>
              <a:avLst/>
              <a:gdLst>
                <a:gd name="T0" fmla="*/ 0 w 14"/>
                <a:gd name="T1" fmla="*/ 13 h 13"/>
                <a:gd name="T2" fmla="*/ 7 w 14"/>
                <a:gd name="T3" fmla="*/ 7 h 13"/>
                <a:gd name="T4" fmla="*/ 14 w 14"/>
                <a:gd name="T5" fmla="*/ 0 h 13"/>
                <a:gd name="T6" fmla="*/ 4 w 14"/>
                <a:gd name="T7" fmla="*/ 10 h 13"/>
                <a:gd name="T8" fmla="*/ 0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0" y="13"/>
                  </a:moveTo>
                  <a:lnTo>
                    <a:pt x="7" y="7"/>
                  </a:lnTo>
                  <a:lnTo>
                    <a:pt x="14" y="0"/>
                  </a:lnTo>
                  <a:lnTo>
                    <a:pt x="4" y="10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5A2E8D7D-DC44-4574-A714-A0E495838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258"/>
              <a:ext cx="1595" cy="1402"/>
            </a:xfrm>
            <a:custGeom>
              <a:avLst/>
              <a:gdLst>
                <a:gd name="T0" fmla="*/ 271 w 4783"/>
                <a:gd name="T1" fmla="*/ 4206 h 4206"/>
                <a:gd name="T2" fmla="*/ 0 w 4783"/>
                <a:gd name="T3" fmla="*/ 3936 h 4206"/>
                <a:gd name="T4" fmla="*/ 135 w 4783"/>
                <a:gd name="T5" fmla="*/ 3799 h 4206"/>
                <a:gd name="T6" fmla="*/ 3703 w 4783"/>
                <a:gd name="T7" fmla="*/ 232 h 4206"/>
                <a:gd name="T8" fmla="*/ 3703 w 4783"/>
                <a:gd name="T9" fmla="*/ 232 h 4206"/>
                <a:gd name="T10" fmla="*/ 3746 w 4783"/>
                <a:gd name="T11" fmla="*/ 192 h 4206"/>
                <a:gd name="T12" fmla="*/ 3830 w 4783"/>
                <a:gd name="T13" fmla="*/ 124 h 4206"/>
                <a:gd name="T14" fmla="*/ 3873 w 4783"/>
                <a:gd name="T15" fmla="*/ 97 h 4206"/>
                <a:gd name="T16" fmla="*/ 3873 w 4783"/>
                <a:gd name="T17" fmla="*/ 97 h 4206"/>
                <a:gd name="T18" fmla="*/ 3873 w 4783"/>
                <a:gd name="T19" fmla="*/ 97 h 4206"/>
                <a:gd name="T20" fmla="*/ 3873 w 4783"/>
                <a:gd name="T21" fmla="*/ 97 h 4206"/>
                <a:gd name="T22" fmla="*/ 3915 w 4783"/>
                <a:gd name="T23" fmla="*/ 72 h 4206"/>
                <a:gd name="T24" fmla="*/ 3997 w 4783"/>
                <a:gd name="T25" fmla="*/ 36 h 4206"/>
                <a:gd name="T26" fmla="*/ 4079 w 4783"/>
                <a:gd name="T27" fmla="*/ 12 h 4206"/>
                <a:gd name="T28" fmla="*/ 4159 w 4783"/>
                <a:gd name="T29" fmla="*/ 2 h 4206"/>
                <a:gd name="T30" fmla="*/ 4198 w 4783"/>
                <a:gd name="T31" fmla="*/ 0 h 4206"/>
                <a:gd name="T32" fmla="*/ 4243 w 4783"/>
                <a:gd name="T33" fmla="*/ 2 h 4206"/>
                <a:gd name="T34" fmla="*/ 4331 w 4783"/>
                <a:gd name="T35" fmla="*/ 15 h 4206"/>
                <a:gd name="T36" fmla="*/ 4414 w 4783"/>
                <a:gd name="T37" fmla="*/ 42 h 4206"/>
                <a:gd name="T38" fmla="*/ 4495 w 4783"/>
                <a:gd name="T39" fmla="*/ 80 h 4206"/>
                <a:gd name="T40" fmla="*/ 4570 w 4783"/>
                <a:gd name="T41" fmla="*/ 129 h 4206"/>
                <a:gd name="T42" fmla="*/ 4639 w 4783"/>
                <a:gd name="T43" fmla="*/ 186 h 4206"/>
                <a:gd name="T44" fmla="*/ 4702 w 4783"/>
                <a:gd name="T45" fmla="*/ 251 h 4206"/>
                <a:gd name="T46" fmla="*/ 4758 w 4783"/>
                <a:gd name="T47" fmla="*/ 324 h 4206"/>
                <a:gd name="T48" fmla="*/ 4783 w 4783"/>
                <a:gd name="T49" fmla="*/ 363 h 4206"/>
                <a:gd name="T50" fmla="*/ 4747 w 4783"/>
                <a:gd name="T51" fmla="*/ 342 h 4206"/>
                <a:gd name="T52" fmla="*/ 4672 w 4783"/>
                <a:gd name="T53" fmla="*/ 309 h 4206"/>
                <a:gd name="T54" fmla="*/ 4593 w 4783"/>
                <a:gd name="T55" fmla="*/ 286 h 4206"/>
                <a:gd name="T56" fmla="*/ 4511 w 4783"/>
                <a:gd name="T57" fmla="*/ 274 h 4206"/>
                <a:gd name="T58" fmla="*/ 4469 w 4783"/>
                <a:gd name="T59" fmla="*/ 273 h 4206"/>
                <a:gd name="T60" fmla="*/ 4408 w 4783"/>
                <a:gd name="T61" fmla="*/ 274 h 4206"/>
                <a:gd name="T62" fmla="*/ 4316 w 4783"/>
                <a:gd name="T63" fmla="*/ 293 h 4206"/>
                <a:gd name="T64" fmla="*/ 4254 w 4783"/>
                <a:gd name="T65" fmla="*/ 313 h 4206"/>
                <a:gd name="T66" fmla="*/ 4192 w 4783"/>
                <a:gd name="T67" fmla="*/ 342 h 4206"/>
                <a:gd name="T68" fmla="*/ 4129 w 4783"/>
                <a:gd name="T69" fmla="*/ 378 h 4206"/>
                <a:gd name="T70" fmla="*/ 4067 w 4783"/>
                <a:gd name="T71" fmla="*/ 421 h 4206"/>
                <a:gd name="T72" fmla="*/ 4005 w 4783"/>
                <a:gd name="T73" fmla="*/ 474 h 4206"/>
                <a:gd name="T74" fmla="*/ 3975 w 4783"/>
                <a:gd name="T75" fmla="*/ 504 h 4206"/>
                <a:gd name="T76" fmla="*/ 3272 w 4783"/>
                <a:gd name="T77" fmla="*/ 1206 h 4206"/>
                <a:gd name="T78" fmla="*/ 3265 w 4783"/>
                <a:gd name="T79" fmla="*/ 1213 h 4206"/>
                <a:gd name="T80" fmla="*/ 3258 w 4783"/>
                <a:gd name="T81" fmla="*/ 1219 h 4206"/>
                <a:gd name="T82" fmla="*/ 3258 w 4783"/>
                <a:gd name="T83" fmla="*/ 1219 h 4206"/>
                <a:gd name="T84" fmla="*/ 3258 w 4783"/>
                <a:gd name="T85" fmla="*/ 1219 h 4206"/>
                <a:gd name="T86" fmla="*/ 3252 w 4783"/>
                <a:gd name="T87" fmla="*/ 1226 h 4206"/>
                <a:gd name="T88" fmla="*/ 3245 w 4783"/>
                <a:gd name="T89" fmla="*/ 1233 h 4206"/>
                <a:gd name="T90" fmla="*/ 2183 w 4783"/>
                <a:gd name="T91" fmla="*/ 2296 h 4206"/>
                <a:gd name="T92" fmla="*/ 2177 w 4783"/>
                <a:gd name="T93" fmla="*/ 2300 h 4206"/>
                <a:gd name="T94" fmla="*/ 2173 w 4783"/>
                <a:gd name="T95" fmla="*/ 2306 h 4206"/>
                <a:gd name="T96" fmla="*/ 2167 w 4783"/>
                <a:gd name="T97" fmla="*/ 2310 h 4206"/>
                <a:gd name="T98" fmla="*/ 2162 w 4783"/>
                <a:gd name="T99" fmla="*/ 2316 h 4206"/>
                <a:gd name="T100" fmla="*/ 1103 w 4783"/>
                <a:gd name="T101" fmla="*/ 3374 h 4206"/>
                <a:gd name="T102" fmla="*/ 1094 w 4783"/>
                <a:gd name="T103" fmla="*/ 3381 h 4206"/>
                <a:gd name="T104" fmla="*/ 1086 w 4783"/>
                <a:gd name="T105" fmla="*/ 3390 h 4206"/>
                <a:gd name="T106" fmla="*/ 1086 w 4783"/>
                <a:gd name="T107" fmla="*/ 3390 h 4206"/>
                <a:gd name="T108" fmla="*/ 1086 w 4783"/>
                <a:gd name="T109" fmla="*/ 3390 h 4206"/>
                <a:gd name="T110" fmla="*/ 1078 w 4783"/>
                <a:gd name="T111" fmla="*/ 3397 h 4206"/>
                <a:gd name="T112" fmla="*/ 1073 w 4783"/>
                <a:gd name="T113" fmla="*/ 3406 h 4206"/>
                <a:gd name="T114" fmla="*/ 408 w 4783"/>
                <a:gd name="T115" fmla="*/ 4070 h 4206"/>
                <a:gd name="T116" fmla="*/ 271 w 4783"/>
                <a:gd name="T117" fmla="*/ 4206 h 4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783" h="4206">
                  <a:moveTo>
                    <a:pt x="271" y="4206"/>
                  </a:moveTo>
                  <a:lnTo>
                    <a:pt x="0" y="3936"/>
                  </a:lnTo>
                  <a:lnTo>
                    <a:pt x="135" y="3799"/>
                  </a:lnTo>
                  <a:lnTo>
                    <a:pt x="3703" y="232"/>
                  </a:lnTo>
                  <a:lnTo>
                    <a:pt x="3703" y="232"/>
                  </a:lnTo>
                  <a:lnTo>
                    <a:pt x="3746" y="192"/>
                  </a:lnTo>
                  <a:lnTo>
                    <a:pt x="3830" y="124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915" y="72"/>
                  </a:lnTo>
                  <a:lnTo>
                    <a:pt x="3997" y="36"/>
                  </a:lnTo>
                  <a:lnTo>
                    <a:pt x="4079" y="12"/>
                  </a:lnTo>
                  <a:lnTo>
                    <a:pt x="4159" y="2"/>
                  </a:lnTo>
                  <a:lnTo>
                    <a:pt x="4198" y="0"/>
                  </a:lnTo>
                  <a:lnTo>
                    <a:pt x="4243" y="2"/>
                  </a:lnTo>
                  <a:lnTo>
                    <a:pt x="4331" y="15"/>
                  </a:lnTo>
                  <a:lnTo>
                    <a:pt x="4414" y="42"/>
                  </a:lnTo>
                  <a:lnTo>
                    <a:pt x="4495" y="80"/>
                  </a:lnTo>
                  <a:lnTo>
                    <a:pt x="4570" y="129"/>
                  </a:lnTo>
                  <a:lnTo>
                    <a:pt x="4639" y="186"/>
                  </a:lnTo>
                  <a:lnTo>
                    <a:pt x="4702" y="251"/>
                  </a:lnTo>
                  <a:lnTo>
                    <a:pt x="4758" y="324"/>
                  </a:lnTo>
                  <a:lnTo>
                    <a:pt x="4783" y="363"/>
                  </a:lnTo>
                  <a:lnTo>
                    <a:pt x="4747" y="342"/>
                  </a:lnTo>
                  <a:lnTo>
                    <a:pt x="4672" y="309"/>
                  </a:lnTo>
                  <a:lnTo>
                    <a:pt x="4593" y="286"/>
                  </a:lnTo>
                  <a:lnTo>
                    <a:pt x="4511" y="274"/>
                  </a:lnTo>
                  <a:lnTo>
                    <a:pt x="4469" y="273"/>
                  </a:lnTo>
                  <a:lnTo>
                    <a:pt x="4408" y="274"/>
                  </a:lnTo>
                  <a:lnTo>
                    <a:pt x="4316" y="293"/>
                  </a:lnTo>
                  <a:lnTo>
                    <a:pt x="4254" y="313"/>
                  </a:lnTo>
                  <a:lnTo>
                    <a:pt x="4192" y="342"/>
                  </a:lnTo>
                  <a:lnTo>
                    <a:pt x="4129" y="378"/>
                  </a:lnTo>
                  <a:lnTo>
                    <a:pt x="4067" y="421"/>
                  </a:lnTo>
                  <a:lnTo>
                    <a:pt x="4005" y="474"/>
                  </a:lnTo>
                  <a:lnTo>
                    <a:pt x="3975" y="504"/>
                  </a:lnTo>
                  <a:lnTo>
                    <a:pt x="3272" y="1206"/>
                  </a:lnTo>
                  <a:lnTo>
                    <a:pt x="3265" y="1213"/>
                  </a:lnTo>
                  <a:lnTo>
                    <a:pt x="3258" y="1219"/>
                  </a:lnTo>
                  <a:lnTo>
                    <a:pt x="3258" y="1219"/>
                  </a:lnTo>
                  <a:lnTo>
                    <a:pt x="3258" y="1219"/>
                  </a:lnTo>
                  <a:lnTo>
                    <a:pt x="3252" y="1226"/>
                  </a:lnTo>
                  <a:lnTo>
                    <a:pt x="3245" y="1233"/>
                  </a:lnTo>
                  <a:lnTo>
                    <a:pt x="2183" y="2296"/>
                  </a:lnTo>
                  <a:lnTo>
                    <a:pt x="2177" y="2300"/>
                  </a:lnTo>
                  <a:lnTo>
                    <a:pt x="2173" y="2306"/>
                  </a:lnTo>
                  <a:lnTo>
                    <a:pt x="2167" y="2310"/>
                  </a:lnTo>
                  <a:lnTo>
                    <a:pt x="2162" y="2316"/>
                  </a:lnTo>
                  <a:lnTo>
                    <a:pt x="1103" y="3374"/>
                  </a:lnTo>
                  <a:lnTo>
                    <a:pt x="1094" y="3381"/>
                  </a:lnTo>
                  <a:lnTo>
                    <a:pt x="1086" y="3390"/>
                  </a:lnTo>
                  <a:lnTo>
                    <a:pt x="1086" y="3390"/>
                  </a:lnTo>
                  <a:lnTo>
                    <a:pt x="1086" y="3390"/>
                  </a:lnTo>
                  <a:lnTo>
                    <a:pt x="1078" y="3397"/>
                  </a:lnTo>
                  <a:lnTo>
                    <a:pt x="1073" y="3406"/>
                  </a:lnTo>
                  <a:lnTo>
                    <a:pt x="408" y="4070"/>
                  </a:lnTo>
                  <a:lnTo>
                    <a:pt x="271" y="4206"/>
                  </a:lnTo>
                  <a:close/>
                </a:path>
              </a:pathLst>
            </a:custGeom>
            <a:solidFill>
              <a:srgbClr val="B15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141E2C1F-0F29-4338-A633-6B68B18521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3" y="1674"/>
              <a:ext cx="2910" cy="2420"/>
            </a:xfrm>
            <a:custGeom>
              <a:avLst/>
              <a:gdLst>
                <a:gd name="T0" fmla="*/ 1620 w 8730"/>
                <a:gd name="T1" fmla="*/ 5483 h 7261"/>
                <a:gd name="T2" fmla="*/ 1310 w 8730"/>
                <a:gd name="T3" fmla="*/ 5807 h 7261"/>
                <a:gd name="T4" fmla="*/ 658 w 8730"/>
                <a:gd name="T5" fmla="*/ 6579 h 7261"/>
                <a:gd name="T6" fmla="*/ 284 w 8730"/>
                <a:gd name="T7" fmla="*/ 7067 h 7261"/>
                <a:gd name="T8" fmla="*/ 530 w 8730"/>
                <a:gd name="T9" fmla="*/ 7045 h 7261"/>
                <a:gd name="T10" fmla="*/ 1032 w 8730"/>
                <a:gd name="T11" fmla="*/ 6949 h 7261"/>
                <a:gd name="T12" fmla="*/ 1728 w 8730"/>
                <a:gd name="T13" fmla="*/ 6733 h 7261"/>
                <a:gd name="T14" fmla="*/ 2614 w 8730"/>
                <a:gd name="T15" fmla="*/ 6354 h 7261"/>
                <a:gd name="T16" fmla="*/ 3267 w 8730"/>
                <a:gd name="T17" fmla="*/ 6012 h 7261"/>
                <a:gd name="T18" fmla="*/ 3841 w 8730"/>
                <a:gd name="T19" fmla="*/ 5673 h 7261"/>
                <a:gd name="T20" fmla="*/ 4463 w 8730"/>
                <a:gd name="T21" fmla="*/ 5270 h 7261"/>
                <a:gd name="T22" fmla="*/ 5132 w 8730"/>
                <a:gd name="T23" fmla="*/ 4795 h 7261"/>
                <a:gd name="T24" fmla="*/ 5849 w 8730"/>
                <a:gd name="T25" fmla="*/ 4245 h 7261"/>
                <a:gd name="T26" fmla="*/ 6612 w 8730"/>
                <a:gd name="T27" fmla="*/ 3611 h 7261"/>
                <a:gd name="T28" fmla="*/ 7422 w 8730"/>
                <a:gd name="T29" fmla="*/ 2891 h 7261"/>
                <a:gd name="T30" fmla="*/ 8278 w 8730"/>
                <a:gd name="T31" fmla="*/ 2078 h 7261"/>
                <a:gd name="T32" fmla="*/ 6872 w 8730"/>
                <a:gd name="T33" fmla="*/ 229 h 7261"/>
                <a:gd name="T34" fmla="*/ 199 w 8730"/>
                <a:gd name="T35" fmla="*/ 7261 h 7261"/>
                <a:gd name="T36" fmla="*/ 85 w 8730"/>
                <a:gd name="T37" fmla="*/ 7257 h 7261"/>
                <a:gd name="T38" fmla="*/ 20 w 8730"/>
                <a:gd name="T39" fmla="*/ 7221 h 7261"/>
                <a:gd name="T40" fmla="*/ 0 w 8730"/>
                <a:gd name="T41" fmla="*/ 7176 h 7261"/>
                <a:gd name="T42" fmla="*/ 17 w 8730"/>
                <a:gd name="T43" fmla="*/ 7106 h 7261"/>
                <a:gd name="T44" fmla="*/ 285 w 8730"/>
                <a:gd name="T45" fmla="*/ 6745 h 7261"/>
                <a:gd name="T46" fmla="*/ 821 w 8730"/>
                <a:gd name="T47" fmla="*/ 6076 h 7261"/>
                <a:gd name="T48" fmla="*/ 1343 w 8730"/>
                <a:gd name="T49" fmla="*/ 5489 h 7261"/>
                <a:gd name="T50" fmla="*/ 6804 w 8730"/>
                <a:gd name="T51" fmla="*/ 26 h 7261"/>
                <a:gd name="T52" fmla="*/ 6853 w 8730"/>
                <a:gd name="T53" fmla="*/ 0 h 7261"/>
                <a:gd name="T54" fmla="*/ 6925 w 8730"/>
                <a:gd name="T55" fmla="*/ 13 h 7261"/>
                <a:gd name="T56" fmla="*/ 8704 w 8730"/>
                <a:gd name="T57" fmla="*/ 1790 h 7261"/>
                <a:gd name="T58" fmla="*/ 8730 w 8730"/>
                <a:gd name="T59" fmla="*/ 1840 h 7261"/>
                <a:gd name="T60" fmla="*/ 8717 w 8730"/>
                <a:gd name="T61" fmla="*/ 1911 h 7261"/>
                <a:gd name="T62" fmla="*/ 8467 w 8730"/>
                <a:gd name="T63" fmla="*/ 2161 h 7261"/>
                <a:gd name="T64" fmla="*/ 7554 w 8730"/>
                <a:gd name="T65" fmla="*/ 3031 h 7261"/>
                <a:gd name="T66" fmla="*/ 6692 w 8730"/>
                <a:gd name="T67" fmla="*/ 3796 h 7261"/>
                <a:gd name="T68" fmla="*/ 5881 w 8730"/>
                <a:gd name="T69" fmla="*/ 4462 h 7261"/>
                <a:gd name="T70" fmla="*/ 5122 w 8730"/>
                <a:gd name="T71" fmla="*/ 5038 h 7261"/>
                <a:gd name="T72" fmla="*/ 4416 w 8730"/>
                <a:gd name="T73" fmla="*/ 5529 h 7261"/>
                <a:gd name="T74" fmla="*/ 3762 w 8730"/>
                <a:gd name="T75" fmla="*/ 5943 h 7261"/>
                <a:gd name="T76" fmla="*/ 3162 w 8730"/>
                <a:gd name="T77" fmla="*/ 6285 h 7261"/>
                <a:gd name="T78" fmla="*/ 2613 w 8730"/>
                <a:gd name="T79" fmla="*/ 6562 h 7261"/>
                <a:gd name="T80" fmla="*/ 2003 w 8730"/>
                <a:gd name="T81" fmla="*/ 6829 h 7261"/>
                <a:gd name="T82" fmla="*/ 1202 w 8730"/>
                <a:gd name="T83" fmla="*/ 7100 h 7261"/>
                <a:gd name="T84" fmla="*/ 618 w 8730"/>
                <a:gd name="T85" fmla="*/ 7225 h 7261"/>
                <a:gd name="T86" fmla="*/ 253 w 8730"/>
                <a:gd name="T87" fmla="*/ 7260 h 7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730" h="7261">
                  <a:moveTo>
                    <a:pt x="6872" y="229"/>
                  </a:moveTo>
                  <a:lnTo>
                    <a:pt x="1620" y="5483"/>
                  </a:lnTo>
                  <a:lnTo>
                    <a:pt x="1516" y="5587"/>
                  </a:lnTo>
                  <a:lnTo>
                    <a:pt x="1310" y="5807"/>
                  </a:lnTo>
                  <a:lnTo>
                    <a:pt x="1014" y="6146"/>
                  </a:lnTo>
                  <a:lnTo>
                    <a:pt x="658" y="6579"/>
                  </a:lnTo>
                  <a:lnTo>
                    <a:pt x="380" y="6939"/>
                  </a:lnTo>
                  <a:lnTo>
                    <a:pt x="284" y="7067"/>
                  </a:lnTo>
                  <a:lnTo>
                    <a:pt x="353" y="7064"/>
                  </a:lnTo>
                  <a:lnTo>
                    <a:pt x="530" y="7045"/>
                  </a:lnTo>
                  <a:lnTo>
                    <a:pt x="757" y="7009"/>
                  </a:lnTo>
                  <a:lnTo>
                    <a:pt x="1032" y="6949"/>
                  </a:lnTo>
                  <a:lnTo>
                    <a:pt x="1356" y="6858"/>
                  </a:lnTo>
                  <a:lnTo>
                    <a:pt x="1728" y="6733"/>
                  </a:lnTo>
                  <a:lnTo>
                    <a:pt x="2147" y="6567"/>
                  </a:lnTo>
                  <a:lnTo>
                    <a:pt x="2614" y="6354"/>
                  </a:lnTo>
                  <a:lnTo>
                    <a:pt x="2997" y="6158"/>
                  </a:lnTo>
                  <a:lnTo>
                    <a:pt x="3267" y="6012"/>
                  </a:lnTo>
                  <a:lnTo>
                    <a:pt x="3549" y="5850"/>
                  </a:lnTo>
                  <a:lnTo>
                    <a:pt x="3841" y="5673"/>
                  </a:lnTo>
                  <a:lnTo>
                    <a:pt x="4146" y="5480"/>
                  </a:lnTo>
                  <a:lnTo>
                    <a:pt x="4463" y="5270"/>
                  </a:lnTo>
                  <a:lnTo>
                    <a:pt x="4793" y="5041"/>
                  </a:lnTo>
                  <a:lnTo>
                    <a:pt x="5132" y="4795"/>
                  </a:lnTo>
                  <a:lnTo>
                    <a:pt x="5485" y="4530"/>
                  </a:lnTo>
                  <a:lnTo>
                    <a:pt x="5849" y="4245"/>
                  </a:lnTo>
                  <a:lnTo>
                    <a:pt x="6225" y="3940"/>
                  </a:lnTo>
                  <a:lnTo>
                    <a:pt x="6612" y="3611"/>
                  </a:lnTo>
                  <a:lnTo>
                    <a:pt x="7011" y="3263"/>
                  </a:lnTo>
                  <a:lnTo>
                    <a:pt x="7422" y="2891"/>
                  </a:lnTo>
                  <a:lnTo>
                    <a:pt x="7845" y="2497"/>
                  </a:lnTo>
                  <a:lnTo>
                    <a:pt x="8278" y="2078"/>
                  </a:lnTo>
                  <a:lnTo>
                    <a:pt x="8500" y="1858"/>
                  </a:lnTo>
                  <a:lnTo>
                    <a:pt x="6872" y="229"/>
                  </a:lnTo>
                  <a:close/>
                  <a:moveTo>
                    <a:pt x="199" y="7261"/>
                  </a:moveTo>
                  <a:lnTo>
                    <a:pt x="199" y="7261"/>
                  </a:lnTo>
                  <a:lnTo>
                    <a:pt x="104" y="7259"/>
                  </a:lnTo>
                  <a:lnTo>
                    <a:pt x="85" y="7257"/>
                  </a:lnTo>
                  <a:lnTo>
                    <a:pt x="60" y="7251"/>
                  </a:lnTo>
                  <a:lnTo>
                    <a:pt x="20" y="7221"/>
                  </a:lnTo>
                  <a:lnTo>
                    <a:pt x="9" y="7200"/>
                  </a:lnTo>
                  <a:lnTo>
                    <a:pt x="0" y="7176"/>
                  </a:lnTo>
                  <a:lnTo>
                    <a:pt x="4" y="7128"/>
                  </a:lnTo>
                  <a:lnTo>
                    <a:pt x="17" y="7106"/>
                  </a:lnTo>
                  <a:lnTo>
                    <a:pt x="43" y="7070"/>
                  </a:lnTo>
                  <a:lnTo>
                    <a:pt x="285" y="6745"/>
                  </a:lnTo>
                  <a:lnTo>
                    <a:pt x="586" y="6363"/>
                  </a:lnTo>
                  <a:lnTo>
                    <a:pt x="821" y="6076"/>
                  </a:lnTo>
                  <a:lnTo>
                    <a:pt x="1075" y="5781"/>
                  </a:lnTo>
                  <a:lnTo>
                    <a:pt x="1343" y="5489"/>
                  </a:lnTo>
                  <a:lnTo>
                    <a:pt x="1479" y="5351"/>
                  </a:lnTo>
                  <a:lnTo>
                    <a:pt x="6804" y="26"/>
                  </a:lnTo>
                  <a:lnTo>
                    <a:pt x="6818" y="13"/>
                  </a:lnTo>
                  <a:lnTo>
                    <a:pt x="6853" y="0"/>
                  </a:lnTo>
                  <a:lnTo>
                    <a:pt x="6890" y="0"/>
                  </a:lnTo>
                  <a:lnTo>
                    <a:pt x="6925" y="13"/>
                  </a:lnTo>
                  <a:lnTo>
                    <a:pt x="6939" y="26"/>
                  </a:lnTo>
                  <a:lnTo>
                    <a:pt x="8704" y="1790"/>
                  </a:lnTo>
                  <a:lnTo>
                    <a:pt x="8717" y="1806"/>
                  </a:lnTo>
                  <a:lnTo>
                    <a:pt x="8730" y="1840"/>
                  </a:lnTo>
                  <a:lnTo>
                    <a:pt x="8730" y="1876"/>
                  </a:lnTo>
                  <a:lnTo>
                    <a:pt x="8717" y="1911"/>
                  </a:lnTo>
                  <a:lnTo>
                    <a:pt x="8704" y="1927"/>
                  </a:lnTo>
                  <a:lnTo>
                    <a:pt x="8467" y="2161"/>
                  </a:lnTo>
                  <a:lnTo>
                    <a:pt x="8003" y="2609"/>
                  </a:lnTo>
                  <a:lnTo>
                    <a:pt x="7554" y="3031"/>
                  </a:lnTo>
                  <a:lnTo>
                    <a:pt x="7116" y="3426"/>
                  </a:lnTo>
                  <a:lnTo>
                    <a:pt x="6692" y="3796"/>
                  </a:lnTo>
                  <a:lnTo>
                    <a:pt x="6280" y="4141"/>
                  </a:lnTo>
                  <a:lnTo>
                    <a:pt x="5881" y="4462"/>
                  </a:lnTo>
                  <a:lnTo>
                    <a:pt x="5495" y="4762"/>
                  </a:lnTo>
                  <a:lnTo>
                    <a:pt x="5122" y="5038"/>
                  </a:lnTo>
                  <a:lnTo>
                    <a:pt x="4762" y="5295"/>
                  </a:lnTo>
                  <a:lnTo>
                    <a:pt x="4416" y="5529"/>
                  </a:lnTo>
                  <a:lnTo>
                    <a:pt x="4083" y="5745"/>
                  </a:lnTo>
                  <a:lnTo>
                    <a:pt x="3762" y="5943"/>
                  </a:lnTo>
                  <a:lnTo>
                    <a:pt x="3455" y="6122"/>
                  </a:lnTo>
                  <a:lnTo>
                    <a:pt x="3162" y="6285"/>
                  </a:lnTo>
                  <a:lnTo>
                    <a:pt x="2881" y="6431"/>
                  </a:lnTo>
                  <a:lnTo>
                    <a:pt x="2613" y="6562"/>
                  </a:lnTo>
                  <a:lnTo>
                    <a:pt x="2360" y="6678"/>
                  </a:lnTo>
                  <a:lnTo>
                    <a:pt x="2003" y="6829"/>
                  </a:lnTo>
                  <a:lnTo>
                    <a:pt x="1575" y="6986"/>
                  </a:lnTo>
                  <a:lnTo>
                    <a:pt x="1202" y="7100"/>
                  </a:lnTo>
                  <a:lnTo>
                    <a:pt x="883" y="7178"/>
                  </a:lnTo>
                  <a:lnTo>
                    <a:pt x="618" y="7225"/>
                  </a:lnTo>
                  <a:lnTo>
                    <a:pt x="407" y="7251"/>
                  </a:lnTo>
                  <a:lnTo>
                    <a:pt x="253" y="7260"/>
                  </a:lnTo>
                  <a:lnTo>
                    <a:pt x="199" y="7261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FE1E196C-F852-4F4F-8F4B-45D42F99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8" y="2262"/>
              <a:ext cx="2434" cy="1674"/>
            </a:xfrm>
            <a:custGeom>
              <a:avLst/>
              <a:gdLst>
                <a:gd name="T0" fmla="*/ 97 w 7303"/>
                <a:gd name="T1" fmla="*/ 5022 h 5022"/>
                <a:gd name="T2" fmla="*/ 81 w 7303"/>
                <a:gd name="T3" fmla="*/ 5020 h 5022"/>
                <a:gd name="T4" fmla="*/ 52 w 7303"/>
                <a:gd name="T5" fmla="*/ 5012 h 5022"/>
                <a:gd name="T6" fmla="*/ 28 w 7303"/>
                <a:gd name="T7" fmla="*/ 4993 h 5022"/>
                <a:gd name="T8" fmla="*/ 10 w 7303"/>
                <a:gd name="T9" fmla="*/ 4969 h 5022"/>
                <a:gd name="T10" fmla="*/ 5 w 7303"/>
                <a:gd name="T11" fmla="*/ 4953 h 5022"/>
                <a:gd name="T12" fmla="*/ 0 w 7303"/>
                <a:gd name="T13" fmla="*/ 4934 h 5022"/>
                <a:gd name="T14" fmla="*/ 5 w 7303"/>
                <a:gd name="T15" fmla="*/ 4897 h 5022"/>
                <a:gd name="T16" fmla="*/ 22 w 7303"/>
                <a:gd name="T17" fmla="*/ 4865 h 5022"/>
                <a:gd name="T18" fmla="*/ 51 w 7303"/>
                <a:gd name="T19" fmla="*/ 4840 h 5022"/>
                <a:gd name="T20" fmla="*/ 70 w 7303"/>
                <a:gd name="T21" fmla="*/ 4833 h 5022"/>
                <a:gd name="T22" fmla="*/ 264 w 7303"/>
                <a:gd name="T23" fmla="*/ 4774 h 5022"/>
                <a:gd name="T24" fmla="*/ 660 w 7303"/>
                <a:gd name="T25" fmla="*/ 4635 h 5022"/>
                <a:gd name="T26" fmla="*/ 1061 w 7303"/>
                <a:gd name="T27" fmla="*/ 4472 h 5022"/>
                <a:gd name="T28" fmla="*/ 1470 w 7303"/>
                <a:gd name="T29" fmla="*/ 4286 h 5022"/>
                <a:gd name="T30" fmla="*/ 1888 w 7303"/>
                <a:gd name="T31" fmla="*/ 4077 h 5022"/>
                <a:gd name="T32" fmla="*/ 2311 w 7303"/>
                <a:gd name="T33" fmla="*/ 3845 h 5022"/>
                <a:gd name="T34" fmla="*/ 2740 w 7303"/>
                <a:gd name="T35" fmla="*/ 3591 h 5022"/>
                <a:gd name="T36" fmla="*/ 3176 w 7303"/>
                <a:gd name="T37" fmla="*/ 3311 h 5022"/>
                <a:gd name="T38" fmla="*/ 3620 w 7303"/>
                <a:gd name="T39" fmla="*/ 3010 h 5022"/>
                <a:gd name="T40" fmla="*/ 4069 w 7303"/>
                <a:gd name="T41" fmla="*/ 2686 h 5022"/>
                <a:gd name="T42" fmla="*/ 4525 w 7303"/>
                <a:gd name="T43" fmla="*/ 2339 h 5022"/>
                <a:gd name="T44" fmla="*/ 4987 w 7303"/>
                <a:gd name="T45" fmla="*/ 1969 h 5022"/>
                <a:gd name="T46" fmla="*/ 5455 w 7303"/>
                <a:gd name="T47" fmla="*/ 1578 h 5022"/>
                <a:gd name="T48" fmla="*/ 5929 w 7303"/>
                <a:gd name="T49" fmla="*/ 1163 h 5022"/>
                <a:gd name="T50" fmla="*/ 6408 w 7303"/>
                <a:gd name="T51" fmla="*/ 725 h 5022"/>
                <a:gd name="T52" fmla="*/ 6895 w 7303"/>
                <a:gd name="T53" fmla="*/ 264 h 5022"/>
                <a:gd name="T54" fmla="*/ 7140 w 7303"/>
                <a:gd name="T55" fmla="*/ 25 h 5022"/>
                <a:gd name="T56" fmla="*/ 7154 w 7303"/>
                <a:gd name="T57" fmla="*/ 12 h 5022"/>
                <a:gd name="T58" fmla="*/ 7190 w 7303"/>
                <a:gd name="T59" fmla="*/ 0 h 5022"/>
                <a:gd name="T60" fmla="*/ 7226 w 7303"/>
                <a:gd name="T61" fmla="*/ 0 h 5022"/>
                <a:gd name="T62" fmla="*/ 7261 w 7303"/>
                <a:gd name="T63" fmla="*/ 14 h 5022"/>
                <a:gd name="T64" fmla="*/ 7275 w 7303"/>
                <a:gd name="T65" fmla="*/ 27 h 5022"/>
                <a:gd name="T66" fmla="*/ 7288 w 7303"/>
                <a:gd name="T67" fmla="*/ 41 h 5022"/>
                <a:gd name="T68" fmla="*/ 7303 w 7303"/>
                <a:gd name="T69" fmla="*/ 76 h 5022"/>
                <a:gd name="T70" fmla="*/ 7301 w 7303"/>
                <a:gd name="T71" fmla="*/ 113 h 5022"/>
                <a:gd name="T72" fmla="*/ 7287 w 7303"/>
                <a:gd name="T73" fmla="*/ 148 h 5022"/>
                <a:gd name="T74" fmla="*/ 7274 w 7303"/>
                <a:gd name="T75" fmla="*/ 162 h 5022"/>
                <a:gd name="T76" fmla="*/ 7028 w 7303"/>
                <a:gd name="T77" fmla="*/ 404 h 5022"/>
                <a:gd name="T78" fmla="*/ 6537 w 7303"/>
                <a:gd name="T79" fmla="*/ 868 h 5022"/>
                <a:gd name="T80" fmla="*/ 6053 w 7303"/>
                <a:gd name="T81" fmla="*/ 1310 h 5022"/>
                <a:gd name="T82" fmla="*/ 5573 w 7303"/>
                <a:gd name="T83" fmla="*/ 1727 h 5022"/>
                <a:gd name="T84" fmla="*/ 5101 w 7303"/>
                <a:gd name="T85" fmla="*/ 2123 h 5022"/>
                <a:gd name="T86" fmla="*/ 4635 w 7303"/>
                <a:gd name="T87" fmla="*/ 2498 h 5022"/>
                <a:gd name="T88" fmla="*/ 4174 w 7303"/>
                <a:gd name="T89" fmla="*/ 2848 h 5022"/>
                <a:gd name="T90" fmla="*/ 3721 w 7303"/>
                <a:gd name="T91" fmla="*/ 3174 h 5022"/>
                <a:gd name="T92" fmla="*/ 3271 w 7303"/>
                <a:gd name="T93" fmla="*/ 3478 h 5022"/>
                <a:gd name="T94" fmla="*/ 2831 w 7303"/>
                <a:gd name="T95" fmla="*/ 3759 h 5022"/>
                <a:gd name="T96" fmla="*/ 2396 w 7303"/>
                <a:gd name="T97" fmla="*/ 4017 h 5022"/>
                <a:gd name="T98" fmla="*/ 1967 w 7303"/>
                <a:gd name="T99" fmla="*/ 4252 h 5022"/>
                <a:gd name="T100" fmla="*/ 1545 w 7303"/>
                <a:gd name="T101" fmla="*/ 4463 h 5022"/>
                <a:gd name="T102" fmla="*/ 1131 w 7303"/>
                <a:gd name="T103" fmla="*/ 4652 h 5022"/>
                <a:gd name="T104" fmla="*/ 722 w 7303"/>
                <a:gd name="T105" fmla="*/ 4816 h 5022"/>
                <a:gd name="T106" fmla="*/ 321 w 7303"/>
                <a:gd name="T107" fmla="*/ 4957 h 5022"/>
                <a:gd name="T108" fmla="*/ 124 w 7303"/>
                <a:gd name="T109" fmla="*/ 5018 h 5022"/>
                <a:gd name="T110" fmla="*/ 110 w 7303"/>
                <a:gd name="T111" fmla="*/ 5020 h 5022"/>
                <a:gd name="T112" fmla="*/ 97 w 7303"/>
                <a:gd name="T113" fmla="*/ 5022 h 5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303" h="5022">
                  <a:moveTo>
                    <a:pt x="97" y="5022"/>
                  </a:moveTo>
                  <a:lnTo>
                    <a:pt x="81" y="5020"/>
                  </a:lnTo>
                  <a:lnTo>
                    <a:pt x="52" y="5012"/>
                  </a:lnTo>
                  <a:lnTo>
                    <a:pt x="28" y="4993"/>
                  </a:lnTo>
                  <a:lnTo>
                    <a:pt x="10" y="4969"/>
                  </a:lnTo>
                  <a:lnTo>
                    <a:pt x="5" y="4953"/>
                  </a:lnTo>
                  <a:lnTo>
                    <a:pt x="0" y="4934"/>
                  </a:lnTo>
                  <a:lnTo>
                    <a:pt x="5" y="4897"/>
                  </a:lnTo>
                  <a:lnTo>
                    <a:pt x="22" y="4865"/>
                  </a:lnTo>
                  <a:lnTo>
                    <a:pt x="51" y="4840"/>
                  </a:lnTo>
                  <a:lnTo>
                    <a:pt x="70" y="4833"/>
                  </a:lnTo>
                  <a:lnTo>
                    <a:pt x="264" y="4774"/>
                  </a:lnTo>
                  <a:lnTo>
                    <a:pt x="660" y="4635"/>
                  </a:lnTo>
                  <a:lnTo>
                    <a:pt x="1061" y="4472"/>
                  </a:lnTo>
                  <a:lnTo>
                    <a:pt x="1470" y="4286"/>
                  </a:lnTo>
                  <a:lnTo>
                    <a:pt x="1888" y="4077"/>
                  </a:lnTo>
                  <a:lnTo>
                    <a:pt x="2311" y="3845"/>
                  </a:lnTo>
                  <a:lnTo>
                    <a:pt x="2740" y="3591"/>
                  </a:lnTo>
                  <a:lnTo>
                    <a:pt x="3176" y="3311"/>
                  </a:lnTo>
                  <a:lnTo>
                    <a:pt x="3620" y="3010"/>
                  </a:lnTo>
                  <a:lnTo>
                    <a:pt x="4069" y="2686"/>
                  </a:lnTo>
                  <a:lnTo>
                    <a:pt x="4525" y="2339"/>
                  </a:lnTo>
                  <a:lnTo>
                    <a:pt x="4987" y="1969"/>
                  </a:lnTo>
                  <a:lnTo>
                    <a:pt x="5455" y="1578"/>
                  </a:lnTo>
                  <a:lnTo>
                    <a:pt x="5929" y="1163"/>
                  </a:lnTo>
                  <a:lnTo>
                    <a:pt x="6408" y="725"/>
                  </a:lnTo>
                  <a:lnTo>
                    <a:pt x="6895" y="264"/>
                  </a:lnTo>
                  <a:lnTo>
                    <a:pt x="7140" y="25"/>
                  </a:lnTo>
                  <a:lnTo>
                    <a:pt x="7154" y="12"/>
                  </a:lnTo>
                  <a:lnTo>
                    <a:pt x="7190" y="0"/>
                  </a:lnTo>
                  <a:lnTo>
                    <a:pt x="7226" y="0"/>
                  </a:lnTo>
                  <a:lnTo>
                    <a:pt x="7261" y="14"/>
                  </a:lnTo>
                  <a:lnTo>
                    <a:pt x="7275" y="27"/>
                  </a:lnTo>
                  <a:lnTo>
                    <a:pt x="7288" y="41"/>
                  </a:lnTo>
                  <a:lnTo>
                    <a:pt x="7303" y="76"/>
                  </a:lnTo>
                  <a:lnTo>
                    <a:pt x="7301" y="113"/>
                  </a:lnTo>
                  <a:lnTo>
                    <a:pt x="7287" y="148"/>
                  </a:lnTo>
                  <a:lnTo>
                    <a:pt x="7274" y="162"/>
                  </a:lnTo>
                  <a:lnTo>
                    <a:pt x="7028" y="404"/>
                  </a:lnTo>
                  <a:lnTo>
                    <a:pt x="6537" y="868"/>
                  </a:lnTo>
                  <a:lnTo>
                    <a:pt x="6053" y="1310"/>
                  </a:lnTo>
                  <a:lnTo>
                    <a:pt x="5573" y="1727"/>
                  </a:lnTo>
                  <a:lnTo>
                    <a:pt x="5101" y="2123"/>
                  </a:lnTo>
                  <a:lnTo>
                    <a:pt x="4635" y="2498"/>
                  </a:lnTo>
                  <a:lnTo>
                    <a:pt x="4174" y="2848"/>
                  </a:lnTo>
                  <a:lnTo>
                    <a:pt x="3721" y="3174"/>
                  </a:lnTo>
                  <a:lnTo>
                    <a:pt x="3271" y="3478"/>
                  </a:lnTo>
                  <a:lnTo>
                    <a:pt x="2831" y="3759"/>
                  </a:lnTo>
                  <a:lnTo>
                    <a:pt x="2396" y="4017"/>
                  </a:lnTo>
                  <a:lnTo>
                    <a:pt x="1967" y="4252"/>
                  </a:lnTo>
                  <a:lnTo>
                    <a:pt x="1545" y="4463"/>
                  </a:lnTo>
                  <a:lnTo>
                    <a:pt x="1131" y="4652"/>
                  </a:lnTo>
                  <a:lnTo>
                    <a:pt x="722" y="4816"/>
                  </a:lnTo>
                  <a:lnTo>
                    <a:pt x="321" y="4957"/>
                  </a:lnTo>
                  <a:lnTo>
                    <a:pt x="124" y="5018"/>
                  </a:lnTo>
                  <a:lnTo>
                    <a:pt x="110" y="5020"/>
                  </a:lnTo>
                  <a:lnTo>
                    <a:pt x="97" y="502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B0175AE3-CF65-4C18-841B-65355AD509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" y="2171"/>
              <a:ext cx="109" cy="109"/>
            </a:xfrm>
            <a:custGeom>
              <a:avLst/>
              <a:gdLst>
                <a:gd name="T0" fmla="*/ 95 w 325"/>
                <a:gd name="T1" fmla="*/ 327 h 327"/>
                <a:gd name="T2" fmla="*/ 76 w 325"/>
                <a:gd name="T3" fmla="*/ 325 h 327"/>
                <a:gd name="T4" fmla="*/ 42 w 325"/>
                <a:gd name="T5" fmla="*/ 311 h 327"/>
                <a:gd name="T6" fmla="*/ 27 w 325"/>
                <a:gd name="T7" fmla="*/ 298 h 327"/>
                <a:gd name="T8" fmla="*/ 14 w 325"/>
                <a:gd name="T9" fmla="*/ 283 h 327"/>
                <a:gd name="T10" fmla="*/ 0 w 325"/>
                <a:gd name="T11" fmla="*/ 249 h 327"/>
                <a:gd name="T12" fmla="*/ 0 w 325"/>
                <a:gd name="T13" fmla="*/ 211 h 327"/>
                <a:gd name="T14" fmla="*/ 14 w 325"/>
                <a:gd name="T15" fmla="*/ 177 h 327"/>
                <a:gd name="T16" fmla="*/ 27 w 325"/>
                <a:gd name="T17" fmla="*/ 163 h 327"/>
                <a:gd name="T18" fmla="*/ 163 w 325"/>
                <a:gd name="T19" fmla="*/ 27 h 327"/>
                <a:gd name="T20" fmla="*/ 177 w 325"/>
                <a:gd name="T21" fmla="*/ 14 h 327"/>
                <a:gd name="T22" fmla="*/ 212 w 325"/>
                <a:gd name="T23" fmla="*/ 0 h 327"/>
                <a:gd name="T24" fmla="*/ 249 w 325"/>
                <a:gd name="T25" fmla="*/ 0 h 327"/>
                <a:gd name="T26" fmla="*/ 284 w 325"/>
                <a:gd name="T27" fmla="*/ 14 h 327"/>
                <a:gd name="T28" fmla="*/ 298 w 325"/>
                <a:gd name="T29" fmla="*/ 27 h 327"/>
                <a:gd name="T30" fmla="*/ 311 w 325"/>
                <a:gd name="T31" fmla="*/ 42 h 327"/>
                <a:gd name="T32" fmla="*/ 325 w 325"/>
                <a:gd name="T33" fmla="*/ 76 h 327"/>
                <a:gd name="T34" fmla="*/ 325 w 325"/>
                <a:gd name="T35" fmla="*/ 114 h 327"/>
                <a:gd name="T36" fmla="*/ 311 w 325"/>
                <a:gd name="T37" fmla="*/ 148 h 327"/>
                <a:gd name="T38" fmla="*/ 298 w 325"/>
                <a:gd name="T39" fmla="*/ 163 h 327"/>
                <a:gd name="T40" fmla="*/ 163 w 325"/>
                <a:gd name="T41" fmla="*/ 298 h 327"/>
                <a:gd name="T42" fmla="*/ 148 w 325"/>
                <a:gd name="T43" fmla="*/ 311 h 327"/>
                <a:gd name="T44" fmla="*/ 114 w 325"/>
                <a:gd name="T45" fmla="*/ 325 h 327"/>
                <a:gd name="T46" fmla="*/ 95 w 325"/>
                <a:gd name="T47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5" h="327">
                  <a:moveTo>
                    <a:pt x="95" y="327"/>
                  </a:moveTo>
                  <a:lnTo>
                    <a:pt x="76" y="325"/>
                  </a:lnTo>
                  <a:lnTo>
                    <a:pt x="42" y="311"/>
                  </a:lnTo>
                  <a:lnTo>
                    <a:pt x="27" y="298"/>
                  </a:lnTo>
                  <a:lnTo>
                    <a:pt x="14" y="283"/>
                  </a:lnTo>
                  <a:lnTo>
                    <a:pt x="0" y="249"/>
                  </a:lnTo>
                  <a:lnTo>
                    <a:pt x="0" y="211"/>
                  </a:lnTo>
                  <a:lnTo>
                    <a:pt x="14" y="177"/>
                  </a:lnTo>
                  <a:lnTo>
                    <a:pt x="27" y="163"/>
                  </a:lnTo>
                  <a:lnTo>
                    <a:pt x="163" y="27"/>
                  </a:lnTo>
                  <a:lnTo>
                    <a:pt x="177" y="14"/>
                  </a:lnTo>
                  <a:lnTo>
                    <a:pt x="212" y="0"/>
                  </a:lnTo>
                  <a:lnTo>
                    <a:pt x="249" y="0"/>
                  </a:lnTo>
                  <a:lnTo>
                    <a:pt x="284" y="14"/>
                  </a:lnTo>
                  <a:lnTo>
                    <a:pt x="298" y="27"/>
                  </a:lnTo>
                  <a:lnTo>
                    <a:pt x="311" y="42"/>
                  </a:lnTo>
                  <a:lnTo>
                    <a:pt x="325" y="76"/>
                  </a:lnTo>
                  <a:lnTo>
                    <a:pt x="325" y="114"/>
                  </a:lnTo>
                  <a:lnTo>
                    <a:pt x="311" y="148"/>
                  </a:lnTo>
                  <a:lnTo>
                    <a:pt x="298" y="163"/>
                  </a:lnTo>
                  <a:lnTo>
                    <a:pt x="163" y="298"/>
                  </a:lnTo>
                  <a:lnTo>
                    <a:pt x="148" y="311"/>
                  </a:lnTo>
                  <a:lnTo>
                    <a:pt x="114" y="325"/>
                  </a:lnTo>
                  <a:lnTo>
                    <a:pt x="95" y="327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68BFE04B-480C-4054-A716-09ADBBBAB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9" y="1900"/>
              <a:ext cx="335" cy="335"/>
            </a:xfrm>
            <a:custGeom>
              <a:avLst/>
              <a:gdLst>
                <a:gd name="T0" fmla="*/ 908 w 1003"/>
                <a:gd name="T1" fmla="*/ 1005 h 1005"/>
                <a:gd name="T2" fmla="*/ 890 w 1003"/>
                <a:gd name="T3" fmla="*/ 1005 h 1005"/>
                <a:gd name="T4" fmla="*/ 855 w 1003"/>
                <a:gd name="T5" fmla="*/ 991 h 1005"/>
                <a:gd name="T6" fmla="*/ 841 w 1003"/>
                <a:gd name="T7" fmla="*/ 978 h 1005"/>
                <a:gd name="T8" fmla="*/ 26 w 1003"/>
                <a:gd name="T9" fmla="*/ 163 h 1005"/>
                <a:gd name="T10" fmla="*/ 14 w 1003"/>
                <a:gd name="T11" fmla="*/ 148 h 1005"/>
                <a:gd name="T12" fmla="*/ 0 w 1003"/>
                <a:gd name="T13" fmla="*/ 114 h 1005"/>
                <a:gd name="T14" fmla="*/ 0 w 1003"/>
                <a:gd name="T15" fmla="*/ 76 h 1005"/>
                <a:gd name="T16" fmla="*/ 14 w 1003"/>
                <a:gd name="T17" fmla="*/ 42 h 1005"/>
                <a:gd name="T18" fmla="*/ 26 w 1003"/>
                <a:gd name="T19" fmla="*/ 27 h 1005"/>
                <a:gd name="T20" fmla="*/ 42 w 1003"/>
                <a:gd name="T21" fmla="*/ 14 h 1005"/>
                <a:gd name="T22" fmla="*/ 76 w 1003"/>
                <a:gd name="T23" fmla="*/ 0 h 1005"/>
                <a:gd name="T24" fmla="*/ 112 w 1003"/>
                <a:gd name="T25" fmla="*/ 0 h 1005"/>
                <a:gd name="T26" fmla="*/ 147 w 1003"/>
                <a:gd name="T27" fmla="*/ 14 h 1005"/>
                <a:gd name="T28" fmla="*/ 163 w 1003"/>
                <a:gd name="T29" fmla="*/ 27 h 1005"/>
                <a:gd name="T30" fmla="*/ 976 w 1003"/>
                <a:gd name="T31" fmla="*/ 842 h 1005"/>
                <a:gd name="T32" fmla="*/ 989 w 1003"/>
                <a:gd name="T33" fmla="*/ 857 h 1005"/>
                <a:gd name="T34" fmla="*/ 1003 w 1003"/>
                <a:gd name="T35" fmla="*/ 891 h 1005"/>
                <a:gd name="T36" fmla="*/ 1003 w 1003"/>
                <a:gd name="T37" fmla="*/ 929 h 1005"/>
                <a:gd name="T38" fmla="*/ 989 w 1003"/>
                <a:gd name="T39" fmla="*/ 963 h 1005"/>
                <a:gd name="T40" fmla="*/ 976 w 1003"/>
                <a:gd name="T41" fmla="*/ 978 h 1005"/>
                <a:gd name="T42" fmla="*/ 962 w 1003"/>
                <a:gd name="T43" fmla="*/ 991 h 1005"/>
                <a:gd name="T44" fmla="*/ 927 w 1003"/>
                <a:gd name="T45" fmla="*/ 1005 h 1005"/>
                <a:gd name="T46" fmla="*/ 908 w 1003"/>
                <a:gd name="T47" fmla="*/ 1005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3" h="1005">
                  <a:moveTo>
                    <a:pt x="908" y="1005"/>
                  </a:moveTo>
                  <a:lnTo>
                    <a:pt x="890" y="1005"/>
                  </a:lnTo>
                  <a:lnTo>
                    <a:pt x="855" y="991"/>
                  </a:lnTo>
                  <a:lnTo>
                    <a:pt x="841" y="978"/>
                  </a:lnTo>
                  <a:lnTo>
                    <a:pt x="26" y="163"/>
                  </a:lnTo>
                  <a:lnTo>
                    <a:pt x="14" y="148"/>
                  </a:lnTo>
                  <a:lnTo>
                    <a:pt x="0" y="114"/>
                  </a:lnTo>
                  <a:lnTo>
                    <a:pt x="0" y="76"/>
                  </a:lnTo>
                  <a:lnTo>
                    <a:pt x="14" y="42"/>
                  </a:lnTo>
                  <a:lnTo>
                    <a:pt x="26" y="27"/>
                  </a:lnTo>
                  <a:lnTo>
                    <a:pt x="42" y="14"/>
                  </a:lnTo>
                  <a:lnTo>
                    <a:pt x="76" y="0"/>
                  </a:lnTo>
                  <a:lnTo>
                    <a:pt x="112" y="0"/>
                  </a:lnTo>
                  <a:lnTo>
                    <a:pt x="147" y="14"/>
                  </a:lnTo>
                  <a:lnTo>
                    <a:pt x="163" y="27"/>
                  </a:lnTo>
                  <a:lnTo>
                    <a:pt x="976" y="842"/>
                  </a:lnTo>
                  <a:lnTo>
                    <a:pt x="989" y="857"/>
                  </a:lnTo>
                  <a:lnTo>
                    <a:pt x="1003" y="891"/>
                  </a:lnTo>
                  <a:lnTo>
                    <a:pt x="1003" y="929"/>
                  </a:lnTo>
                  <a:lnTo>
                    <a:pt x="989" y="963"/>
                  </a:lnTo>
                  <a:lnTo>
                    <a:pt x="976" y="978"/>
                  </a:lnTo>
                  <a:lnTo>
                    <a:pt x="962" y="991"/>
                  </a:lnTo>
                  <a:lnTo>
                    <a:pt x="927" y="1005"/>
                  </a:lnTo>
                  <a:lnTo>
                    <a:pt x="908" y="100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1D04BFB5-354D-4D59-A96F-0C27736F7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" y="304"/>
              <a:ext cx="1252" cy="1252"/>
            </a:xfrm>
            <a:custGeom>
              <a:avLst/>
              <a:gdLst>
                <a:gd name="T0" fmla="*/ 95 w 3758"/>
                <a:gd name="T1" fmla="*/ 3758 h 3758"/>
                <a:gd name="T2" fmla="*/ 77 w 3758"/>
                <a:gd name="T3" fmla="*/ 3757 h 3758"/>
                <a:gd name="T4" fmla="*/ 42 w 3758"/>
                <a:gd name="T5" fmla="*/ 3743 h 3758"/>
                <a:gd name="T6" fmla="*/ 28 w 3758"/>
                <a:gd name="T7" fmla="*/ 3730 h 3758"/>
                <a:gd name="T8" fmla="*/ 15 w 3758"/>
                <a:gd name="T9" fmla="*/ 3715 h 3758"/>
                <a:gd name="T10" fmla="*/ 0 w 3758"/>
                <a:gd name="T11" fmla="*/ 3681 h 3758"/>
                <a:gd name="T12" fmla="*/ 0 w 3758"/>
                <a:gd name="T13" fmla="*/ 3643 h 3758"/>
                <a:gd name="T14" fmla="*/ 15 w 3758"/>
                <a:gd name="T15" fmla="*/ 3609 h 3758"/>
                <a:gd name="T16" fmla="*/ 28 w 3758"/>
                <a:gd name="T17" fmla="*/ 3594 h 3758"/>
                <a:gd name="T18" fmla="*/ 3595 w 3758"/>
                <a:gd name="T19" fmla="*/ 26 h 3758"/>
                <a:gd name="T20" fmla="*/ 3610 w 3758"/>
                <a:gd name="T21" fmla="*/ 13 h 3758"/>
                <a:gd name="T22" fmla="*/ 3644 w 3758"/>
                <a:gd name="T23" fmla="*/ 0 h 3758"/>
                <a:gd name="T24" fmla="*/ 3682 w 3758"/>
                <a:gd name="T25" fmla="*/ 0 h 3758"/>
                <a:gd name="T26" fmla="*/ 3716 w 3758"/>
                <a:gd name="T27" fmla="*/ 13 h 3758"/>
                <a:gd name="T28" fmla="*/ 3731 w 3758"/>
                <a:gd name="T29" fmla="*/ 26 h 3758"/>
                <a:gd name="T30" fmla="*/ 3744 w 3758"/>
                <a:gd name="T31" fmla="*/ 42 h 3758"/>
                <a:gd name="T32" fmla="*/ 3758 w 3758"/>
                <a:gd name="T33" fmla="*/ 77 h 3758"/>
                <a:gd name="T34" fmla="*/ 3758 w 3758"/>
                <a:gd name="T35" fmla="*/ 113 h 3758"/>
                <a:gd name="T36" fmla="*/ 3744 w 3758"/>
                <a:gd name="T37" fmla="*/ 147 h 3758"/>
                <a:gd name="T38" fmla="*/ 3731 w 3758"/>
                <a:gd name="T39" fmla="*/ 163 h 3758"/>
                <a:gd name="T40" fmla="*/ 163 w 3758"/>
                <a:gd name="T41" fmla="*/ 3730 h 3758"/>
                <a:gd name="T42" fmla="*/ 149 w 3758"/>
                <a:gd name="T43" fmla="*/ 3743 h 3758"/>
                <a:gd name="T44" fmla="*/ 114 w 3758"/>
                <a:gd name="T45" fmla="*/ 3757 h 3758"/>
                <a:gd name="T46" fmla="*/ 95 w 3758"/>
                <a:gd name="T47" fmla="*/ 3758 h 3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58" h="3758">
                  <a:moveTo>
                    <a:pt x="95" y="3758"/>
                  </a:moveTo>
                  <a:lnTo>
                    <a:pt x="77" y="3757"/>
                  </a:lnTo>
                  <a:lnTo>
                    <a:pt x="42" y="3743"/>
                  </a:lnTo>
                  <a:lnTo>
                    <a:pt x="28" y="3730"/>
                  </a:lnTo>
                  <a:lnTo>
                    <a:pt x="15" y="3715"/>
                  </a:lnTo>
                  <a:lnTo>
                    <a:pt x="0" y="3681"/>
                  </a:lnTo>
                  <a:lnTo>
                    <a:pt x="0" y="3643"/>
                  </a:lnTo>
                  <a:lnTo>
                    <a:pt x="15" y="3609"/>
                  </a:lnTo>
                  <a:lnTo>
                    <a:pt x="28" y="3594"/>
                  </a:lnTo>
                  <a:lnTo>
                    <a:pt x="3595" y="26"/>
                  </a:lnTo>
                  <a:lnTo>
                    <a:pt x="3610" y="13"/>
                  </a:lnTo>
                  <a:lnTo>
                    <a:pt x="3644" y="0"/>
                  </a:lnTo>
                  <a:lnTo>
                    <a:pt x="3682" y="0"/>
                  </a:lnTo>
                  <a:lnTo>
                    <a:pt x="3716" y="13"/>
                  </a:lnTo>
                  <a:lnTo>
                    <a:pt x="3731" y="26"/>
                  </a:lnTo>
                  <a:lnTo>
                    <a:pt x="3744" y="42"/>
                  </a:lnTo>
                  <a:lnTo>
                    <a:pt x="3758" y="77"/>
                  </a:lnTo>
                  <a:lnTo>
                    <a:pt x="3758" y="113"/>
                  </a:lnTo>
                  <a:lnTo>
                    <a:pt x="3744" y="147"/>
                  </a:lnTo>
                  <a:lnTo>
                    <a:pt x="3731" y="163"/>
                  </a:lnTo>
                  <a:lnTo>
                    <a:pt x="163" y="3730"/>
                  </a:lnTo>
                  <a:lnTo>
                    <a:pt x="149" y="3743"/>
                  </a:lnTo>
                  <a:lnTo>
                    <a:pt x="114" y="3757"/>
                  </a:lnTo>
                  <a:lnTo>
                    <a:pt x="95" y="3758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76CEE377-D742-4532-821E-A57A4C934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4" y="642"/>
              <a:ext cx="1127" cy="1186"/>
            </a:xfrm>
            <a:custGeom>
              <a:avLst/>
              <a:gdLst>
                <a:gd name="T0" fmla="*/ 96 w 3380"/>
                <a:gd name="T1" fmla="*/ 3557 h 3557"/>
                <a:gd name="T2" fmla="*/ 73 w 3380"/>
                <a:gd name="T3" fmla="*/ 3555 h 3557"/>
                <a:gd name="T4" fmla="*/ 31 w 3380"/>
                <a:gd name="T5" fmla="*/ 3534 h 3557"/>
                <a:gd name="T6" fmla="*/ 16 w 3380"/>
                <a:gd name="T7" fmla="*/ 3514 h 3557"/>
                <a:gd name="T8" fmla="*/ 6 w 3380"/>
                <a:gd name="T9" fmla="*/ 3496 h 3557"/>
                <a:gd name="T10" fmla="*/ 0 w 3380"/>
                <a:gd name="T11" fmla="*/ 3460 h 3557"/>
                <a:gd name="T12" fmla="*/ 7 w 3380"/>
                <a:gd name="T13" fmla="*/ 3424 h 3557"/>
                <a:gd name="T14" fmla="*/ 27 w 3380"/>
                <a:gd name="T15" fmla="*/ 3393 h 3557"/>
                <a:gd name="T16" fmla="*/ 43 w 3380"/>
                <a:gd name="T17" fmla="*/ 3381 h 3557"/>
                <a:gd name="T18" fmla="*/ 70 w 3380"/>
                <a:gd name="T19" fmla="*/ 3362 h 3557"/>
                <a:gd name="T20" fmla="*/ 350 w 3380"/>
                <a:gd name="T21" fmla="*/ 3159 h 3557"/>
                <a:gd name="T22" fmla="*/ 720 w 3380"/>
                <a:gd name="T23" fmla="*/ 2866 h 3557"/>
                <a:gd name="T24" fmla="*/ 1025 w 3380"/>
                <a:gd name="T25" fmla="*/ 2607 h 3557"/>
                <a:gd name="T26" fmla="*/ 1376 w 3380"/>
                <a:gd name="T27" fmla="*/ 2293 h 3557"/>
                <a:gd name="T28" fmla="*/ 1768 w 3380"/>
                <a:gd name="T29" fmla="*/ 1923 h 3557"/>
                <a:gd name="T30" fmla="*/ 1979 w 3380"/>
                <a:gd name="T31" fmla="*/ 1714 h 3557"/>
                <a:gd name="T32" fmla="*/ 2180 w 3380"/>
                <a:gd name="T33" fmla="*/ 1509 h 3557"/>
                <a:gd name="T34" fmla="*/ 2506 w 3380"/>
                <a:gd name="T35" fmla="*/ 1148 h 3557"/>
                <a:gd name="T36" fmla="*/ 2754 w 3380"/>
                <a:gd name="T37" fmla="*/ 841 h 3557"/>
                <a:gd name="T38" fmla="*/ 2935 w 3380"/>
                <a:gd name="T39" fmla="*/ 588 h 3557"/>
                <a:gd name="T40" fmla="*/ 3058 w 3380"/>
                <a:gd name="T41" fmla="*/ 386 h 3557"/>
                <a:gd name="T42" fmla="*/ 3134 w 3380"/>
                <a:gd name="T43" fmla="*/ 237 h 3557"/>
                <a:gd name="T44" fmla="*/ 3186 w 3380"/>
                <a:gd name="T45" fmla="*/ 98 h 3557"/>
                <a:gd name="T46" fmla="*/ 3190 w 3380"/>
                <a:gd name="T47" fmla="*/ 81 h 3557"/>
                <a:gd name="T48" fmla="*/ 3194 w 3380"/>
                <a:gd name="T49" fmla="*/ 62 h 3557"/>
                <a:gd name="T50" fmla="*/ 3215 w 3380"/>
                <a:gd name="T51" fmla="*/ 31 h 3557"/>
                <a:gd name="T52" fmla="*/ 3243 w 3380"/>
                <a:gd name="T53" fmla="*/ 9 h 3557"/>
                <a:gd name="T54" fmla="*/ 3279 w 3380"/>
                <a:gd name="T55" fmla="*/ 0 h 3557"/>
                <a:gd name="T56" fmla="*/ 3300 w 3380"/>
                <a:gd name="T57" fmla="*/ 2 h 3557"/>
                <a:gd name="T58" fmla="*/ 3318 w 3380"/>
                <a:gd name="T59" fmla="*/ 6 h 3557"/>
                <a:gd name="T60" fmla="*/ 3350 w 3380"/>
                <a:gd name="T61" fmla="*/ 25 h 3557"/>
                <a:gd name="T62" fmla="*/ 3372 w 3380"/>
                <a:gd name="T63" fmla="*/ 54 h 3557"/>
                <a:gd name="T64" fmla="*/ 3380 w 3380"/>
                <a:gd name="T65" fmla="*/ 90 h 3557"/>
                <a:gd name="T66" fmla="*/ 3379 w 3380"/>
                <a:gd name="T67" fmla="*/ 110 h 3557"/>
                <a:gd name="T68" fmla="*/ 3376 w 3380"/>
                <a:gd name="T69" fmla="*/ 134 h 3557"/>
                <a:gd name="T70" fmla="*/ 3321 w 3380"/>
                <a:gd name="T71" fmla="*/ 285 h 3557"/>
                <a:gd name="T72" fmla="*/ 3243 w 3380"/>
                <a:gd name="T73" fmla="*/ 447 h 3557"/>
                <a:gd name="T74" fmla="*/ 3117 w 3380"/>
                <a:gd name="T75" fmla="*/ 661 h 3557"/>
                <a:gd name="T76" fmla="*/ 2930 w 3380"/>
                <a:gd name="T77" fmla="*/ 929 h 3557"/>
                <a:gd name="T78" fmla="*/ 2669 w 3380"/>
                <a:gd name="T79" fmla="*/ 1253 h 3557"/>
                <a:gd name="T80" fmla="*/ 2417 w 3380"/>
                <a:gd name="T81" fmla="*/ 1535 h 3557"/>
                <a:gd name="T82" fmla="*/ 2223 w 3380"/>
                <a:gd name="T83" fmla="*/ 1741 h 3557"/>
                <a:gd name="T84" fmla="*/ 2115 w 3380"/>
                <a:gd name="T85" fmla="*/ 1849 h 3557"/>
                <a:gd name="T86" fmla="*/ 1902 w 3380"/>
                <a:gd name="T87" fmla="*/ 2061 h 3557"/>
                <a:gd name="T88" fmla="*/ 1506 w 3380"/>
                <a:gd name="T89" fmla="*/ 2435 h 3557"/>
                <a:gd name="T90" fmla="*/ 1152 w 3380"/>
                <a:gd name="T91" fmla="*/ 2752 h 3557"/>
                <a:gd name="T92" fmla="*/ 843 w 3380"/>
                <a:gd name="T93" fmla="*/ 3013 h 3557"/>
                <a:gd name="T94" fmla="*/ 471 w 3380"/>
                <a:gd name="T95" fmla="*/ 3309 h 3557"/>
                <a:gd name="T96" fmla="*/ 184 w 3380"/>
                <a:gd name="T97" fmla="*/ 3518 h 3557"/>
                <a:gd name="T98" fmla="*/ 148 w 3380"/>
                <a:gd name="T99" fmla="*/ 3541 h 3557"/>
                <a:gd name="T100" fmla="*/ 137 w 3380"/>
                <a:gd name="T101" fmla="*/ 3548 h 3557"/>
                <a:gd name="T102" fmla="*/ 109 w 3380"/>
                <a:gd name="T103" fmla="*/ 3557 h 3557"/>
                <a:gd name="T104" fmla="*/ 96 w 3380"/>
                <a:gd name="T105" fmla="*/ 3557 h 3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80" h="3557">
                  <a:moveTo>
                    <a:pt x="96" y="3557"/>
                  </a:moveTo>
                  <a:lnTo>
                    <a:pt x="73" y="3555"/>
                  </a:lnTo>
                  <a:lnTo>
                    <a:pt x="31" y="3534"/>
                  </a:lnTo>
                  <a:lnTo>
                    <a:pt x="16" y="3514"/>
                  </a:lnTo>
                  <a:lnTo>
                    <a:pt x="6" y="3496"/>
                  </a:lnTo>
                  <a:lnTo>
                    <a:pt x="0" y="3460"/>
                  </a:lnTo>
                  <a:lnTo>
                    <a:pt x="7" y="3424"/>
                  </a:lnTo>
                  <a:lnTo>
                    <a:pt x="27" y="3393"/>
                  </a:lnTo>
                  <a:lnTo>
                    <a:pt x="43" y="3381"/>
                  </a:lnTo>
                  <a:lnTo>
                    <a:pt x="70" y="3362"/>
                  </a:lnTo>
                  <a:lnTo>
                    <a:pt x="350" y="3159"/>
                  </a:lnTo>
                  <a:lnTo>
                    <a:pt x="720" y="2866"/>
                  </a:lnTo>
                  <a:lnTo>
                    <a:pt x="1025" y="2607"/>
                  </a:lnTo>
                  <a:lnTo>
                    <a:pt x="1376" y="2293"/>
                  </a:lnTo>
                  <a:lnTo>
                    <a:pt x="1768" y="1923"/>
                  </a:lnTo>
                  <a:lnTo>
                    <a:pt x="1979" y="1714"/>
                  </a:lnTo>
                  <a:lnTo>
                    <a:pt x="2180" y="1509"/>
                  </a:lnTo>
                  <a:lnTo>
                    <a:pt x="2506" y="1148"/>
                  </a:lnTo>
                  <a:lnTo>
                    <a:pt x="2754" y="841"/>
                  </a:lnTo>
                  <a:lnTo>
                    <a:pt x="2935" y="588"/>
                  </a:lnTo>
                  <a:lnTo>
                    <a:pt x="3058" y="386"/>
                  </a:lnTo>
                  <a:lnTo>
                    <a:pt x="3134" y="237"/>
                  </a:lnTo>
                  <a:lnTo>
                    <a:pt x="3186" y="98"/>
                  </a:lnTo>
                  <a:lnTo>
                    <a:pt x="3190" y="81"/>
                  </a:lnTo>
                  <a:lnTo>
                    <a:pt x="3194" y="62"/>
                  </a:lnTo>
                  <a:lnTo>
                    <a:pt x="3215" y="31"/>
                  </a:lnTo>
                  <a:lnTo>
                    <a:pt x="3243" y="9"/>
                  </a:lnTo>
                  <a:lnTo>
                    <a:pt x="3279" y="0"/>
                  </a:lnTo>
                  <a:lnTo>
                    <a:pt x="3300" y="2"/>
                  </a:lnTo>
                  <a:lnTo>
                    <a:pt x="3318" y="6"/>
                  </a:lnTo>
                  <a:lnTo>
                    <a:pt x="3350" y="25"/>
                  </a:lnTo>
                  <a:lnTo>
                    <a:pt x="3372" y="54"/>
                  </a:lnTo>
                  <a:lnTo>
                    <a:pt x="3380" y="90"/>
                  </a:lnTo>
                  <a:lnTo>
                    <a:pt x="3379" y="110"/>
                  </a:lnTo>
                  <a:lnTo>
                    <a:pt x="3376" y="134"/>
                  </a:lnTo>
                  <a:lnTo>
                    <a:pt x="3321" y="285"/>
                  </a:lnTo>
                  <a:lnTo>
                    <a:pt x="3243" y="447"/>
                  </a:lnTo>
                  <a:lnTo>
                    <a:pt x="3117" y="661"/>
                  </a:lnTo>
                  <a:lnTo>
                    <a:pt x="2930" y="929"/>
                  </a:lnTo>
                  <a:lnTo>
                    <a:pt x="2669" y="1253"/>
                  </a:lnTo>
                  <a:lnTo>
                    <a:pt x="2417" y="1535"/>
                  </a:lnTo>
                  <a:lnTo>
                    <a:pt x="2223" y="1741"/>
                  </a:lnTo>
                  <a:lnTo>
                    <a:pt x="2115" y="1849"/>
                  </a:lnTo>
                  <a:lnTo>
                    <a:pt x="1902" y="2061"/>
                  </a:lnTo>
                  <a:lnTo>
                    <a:pt x="1506" y="2435"/>
                  </a:lnTo>
                  <a:lnTo>
                    <a:pt x="1152" y="2752"/>
                  </a:lnTo>
                  <a:lnTo>
                    <a:pt x="843" y="3013"/>
                  </a:lnTo>
                  <a:lnTo>
                    <a:pt x="471" y="3309"/>
                  </a:lnTo>
                  <a:lnTo>
                    <a:pt x="184" y="3518"/>
                  </a:lnTo>
                  <a:lnTo>
                    <a:pt x="148" y="3541"/>
                  </a:lnTo>
                  <a:lnTo>
                    <a:pt x="137" y="3548"/>
                  </a:lnTo>
                  <a:lnTo>
                    <a:pt x="109" y="3557"/>
                  </a:lnTo>
                  <a:lnTo>
                    <a:pt x="96" y="3557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995A88E5-6D10-4CF8-8ABD-60688AE9E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" y="226"/>
              <a:ext cx="465" cy="480"/>
            </a:xfrm>
            <a:custGeom>
              <a:avLst/>
              <a:gdLst>
                <a:gd name="T0" fmla="*/ 1093 w 1396"/>
                <a:gd name="T1" fmla="*/ 1438 h 1440"/>
                <a:gd name="T2" fmla="*/ 1042 w 1396"/>
                <a:gd name="T3" fmla="*/ 1411 h 1440"/>
                <a:gd name="T4" fmla="*/ 1016 w 1396"/>
                <a:gd name="T5" fmla="*/ 1362 h 1440"/>
                <a:gd name="T6" fmla="*/ 1029 w 1396"/>
                <a:gd name="T7" fmla="*/ 1290 h 1440"/>
                <a:gd name="T8" fmla="*/ 1078 w 1396"/>
                <a:gd name="T9" fmla="*/ 1238 h 1440"/>
                <a:gd name="T10" fmla="*/ 1170 w 1396"/>
                <a:gd name="T11" fmla="*/ 1081 h 1440"/>
                <a:gd name="T12" fmla="*/ 1204 w 1396"/>
                <a:gd name="T13" fmla="*/ 929 h 1440"/>
                <a:gd name="T14" fmla="*/ 1193 w 1396"/>
                <a:gd name="T15" fmla="*/ 762 h 1440"/>
                <a:gd name="T16" fmla="*/ 1168 w 1396"/>
                <a:gd name="T17" fmla="*/ 665 h 1440"/>
                <a:gd name="T18" fmla="*/ 1087 w 1396"/>
                <a:gd name="T19" fmla="*/ 498 h 1440"/>
                <a:gd name="T20" fmla="*/ 972 w 1396"/>
                <a:gd name="T21" fmla="*/ 359 h 1440"/>
                <a:gd name="T22" fmla="*/ 832 w 1396"/>
                <a:gd name="T23" fmla="*/ 255 h 1440"/>
                <a:gd name="T24" fmla="*/ 714 w 1396"/>
                <a:gd name="T25" fmla="*/ 209 h 1440"/>
                <a:gd name="T26" fmla="*/ 609 w 1396"/>
                <a:gd name="T27" fmla="*/ 192 h 1440"/>
                <a:gd name="T28" fmla="*/ 468 w 1396"/>
                <a:gd name="T29" fmla="*/ 207 h 1440"/>
                <a:gd name="T30" fmla="*/ 330 w 1396"/>
                <a:gd name="T31" fmla="*/ 265 h 1440"/>
                <a:gd name="T32" fmla="*/ 196 w 1396"/>
                <a:gd name="T33" fmla="*/ 364 h 1440"/>
                <a:gd name="T34" fmla="*/ 148 w 1396"/>
                <a:gd name="T35" fmla="*/ 409 h 1440"/>
                <a:gd name="T36" fmla="*/ 76 w 1396"/>
                <a:gd name="T37" fmla="*/ 422 h 1440"/>
                <a:gd name="T38" fmla="*/ 27 w 1396"/>
                <a:gd name="T39" fmla="*/ 396 h 1440"/>
                <a:gd name="T40" fmla="*/ 0 w 1396"/>
                <a:gd name="T41" fmla="*/ 346 h 1440"/>
                <a:gd name="T42" fmla="*/ 14 w 1396"/>
                <a:gd name="T43" fmla="*/ 275 h 1440"/>
                <a:gd name="T44" fmla="*/ 69 w 1396"/>
                <a:gd name="T45" fmla="*/ 219 h 1440"/>
                <a:gd name="T46" fmla="*/ 245 w 1396"/>
                <a:gd name="T47" fmla="*/ 92 h 1440"/>
                <a:gd name="T48" fmla="*/ 430 w 1396"/>
                <a:gd name="T49" fmla="*/ 19 h 1440"/>
                <a:gd name="T50" fmla="*/ 620 w 1396"/>
                <a:gd name="T51" fmla="*/ 0 h 1440"/>
                <a:gd name="T52" fmla="*/ 764 w 1396"/>
                <a:gd name="T53" fmla="*/ 23 h 1440"/>
                <a:gd name="T54" fmla="*/ 916 w 1396"/>
                <a:gd name="T55" fmla="*/ 84 h 1440"/>
                <a:gd name="T56" fmla="*/ 1098 w 1396"/>
                <a:gd name="T57" fmla="*/ 215 h 1440"/>
                <a:gd name="T58" fmla="*/ 1247 w 1396"/>
                <a:gd name="T59" fmla="*/ 392 h 1440"/>
                <a:gd name="T60" fmla="*/ 1350 w 1396"/>
                <a:gd name="T61" fmla="*/ 605 h 1440"/>
                <a:gd name="T62" fmla="*/ 1379 w 1396"/>
                <a:gd name="T63" fmla="*/ 714 h 1440"/>
                <a:gd name="T64" fmla="*/ 1396 w 1396"/>
                <a:gd name="T65" fmla="*/ 922 h 1440"/>
                <a:gd name="T66" fmla="*/ 1360 w 1396"/>
                <a:gd name="T67" fmla="*/ 1117 h 1440"/>
                <a:gd name="T68" fmla="*/ 1276 w 1396"/>
                <a:gd name="T69" fmla="*/ 1294 h 1440"/>
                <a:gd name="T70" fmla="*/ 1179 w 1396"/>
                <a:gd name="T71" fmla="*/ 1411 h 1440"/>
                <a:gd name="T72" fmla="*/ 1129 w 1396"/>
                <a:gd name="T73" fmla="*/ 1438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96" h="1440">
                  <a:moveTo>
                    <a:pt x="1110" y="1440"/>
                  </a:moveTo>
                  <a:lnTo>
                    <a:pt x="1093" y="1438"/>
                  </a:lnTo>
                  <a:lnTo>
                    <a:pt x="1058" y="1424"/>
                  </a:lnTo>
                  <a:lnTo>
                    <a:pt x="1042" y="1411"/>
                  </a:lnTo>
                  <a:lnTo>
                    <a:pt x="1029" y="1397"/>
                  </a:lnTo>
                  <a:lnTo>
                    <a:pt x="1016" y="1362"/>
                  </a:lnTo>
                  <a:lnTo>
                    <a:pt x="1016" y="1325"/>
                  </a:lnTo>
                  <a:lnTo>
                    <a:pt x="1029" y="1290"/>
                  </a:lnTo>
                  <a:lnTo>
                    <a:pt x="1042" y="1276"/>
                  </a:lnTo>
                  <a:lnTo>
                    <a:pt x="1078" y="1238"/>
                  </a:lnTo>
                  <a:lnTo>
                    <a:pt x="1133" y="1161"/>
                  </a:lnTo>
                  <a:lnTo>
                    <a:pt x="1170" y="1081"/>
                  </a:lnTo>
                  <a:lnTo>
                    <a:pt x="1193" y="1004"/>
                  </a:lnTo>
                  <a:lnTo>
                    <a:pt x="1204" y="929"/>
                  </a:lnTo>
                  <a:lnTo>
                    <a:pt x="1204" y="858"/>
                  </a:lnTo>
                  <a:lnTo>
                    <a:pt x="1193" y="762"/>
                  </a:lnTo>
                  <a:lnTo>
                    <a:pt x="1180" y="711"/>
                  </a:lnTo>
                  <a:lnTo>
                    <a:pt x="1168" y="665"/>
                  </a:lnTo>
                  <a:lnTo>
                    <a:pt x="1133" y="579"/>
                  </a:lnTo>
                  <a:lnTo>
                    <a:pt x="1087" y="498"/>
                  </a:lnTo>
                  <a:lnTo>
                    <a:pt x="1034" y="423"/>
                  </a:lnTo>
                  <a:lnTo>
                    <a:pt x="972" y="359"/>
                  </a:lnTo>
                  <a:lnTo>
                    <a:pt x="904" y="301"/>
                  </a:lnTo>
                  <a:lnTo>
                    <a:pt x="832" y="255"/>
                  </a:lnTo>
                  <a:lnTo>
                    <a:pt x="754" y="220"/>
                  </a:lnTo>
                  <a:lnTo>
                    <a:pt x="714" y="209"/>
                  </a:lnTo>
                  <a:lnTo>
                    <a:pt x="679" y="200"/>
                  </a:lnTo>
                  <a:lnTo>
                    <a:pt x="609" y="192"/>
                  </a:lnTo>
                  <a:lnTo>
                    <a:pt x="538" y="194"/>
                  </a:lnTo>
                  <a:lnTo>
                    <a:pt x="468" y="207"/>
                  </a:lnTo>
                  <a:lnTo>
                    <a:pt x="397" y="232"/>
                  </a:lnTo>
                  <a:lnTo>
                    <a:pt x="330" y="265"/>
                  </a:lnTo>
                  <a:lnTo>
                    <a:pt x="262" y="310"/>
                  </a:lnTo>
                  <a:lnTo>
                    <a:pt x="196" y="364"/>
                  </a:lnTo>
                  <a:lnTo>
                    <a:pt x="163" y="396"/>
                  </a:lnTo>
                  <a:lnTo>
                    <a:pt x="148" y="409"/>
                  </a:lnTo>
                  <a:lnTo>
                    <a:pt x="114" y="422"/>
                  </a:lnTo>
                  <a:lnTo>
                    <a:pt x="76" y="422"/>
                  </a:lnTo>
                  <a:lnTo>
                    <a:pt x="42" y="409"/>
                  </a:lnTo>
                  <a:lnTo>
                    <a:pt x="27" y="396"/>
                  </a:lnTo>
                  <a:lnTo>
                    <a:pt x="14" y="380"/>
                  </a:lnTo>
                  <a:lnTo>
                    <a:pt x="0" y="346"/>
                  </a:lnTo>
                  <a:lnTo>
                    <a:pt x="0" y="310"/>
                  </a:lnTo>
                  <a:lnTo>
                    <a:pt x="14" y="275"/>
                  </a:lnTo>
                  <a:lnTo>
                    <a:pt x="27" y="259"/>
                  </a:lnTo>
                  <a:lnTo>
                    <a:pt x="69" y="219"/>
                  </a:lnTo>
                  <a:lnTo>
                    <a:pt x="155" y="150"/>
                  </a:lnTo>
                  <a:lnTo>
                    <a:pt x="245" y="92"/>
                  </a:lnTo>
                  <a:lnTo>
                    <a:pt x="335" y="49"/>
                  </a:lnTo>
                  <a:lnTo>
                    <a:pt x="430" y="19"/>
                  </a:lnTo>
                  <a:lnTo>
                    <a:pt x="525" y="3"/>
                  </a:lnTo>
                  <a:lnTo>
                    <a:pt x="620" y="0"/>
                  </a:lnTo>
                  <a:lnTo>
                    <a:pt x="717" y="12"/>
                  </a:lnTo>
                  <a:lnTo>
                    <a:pt x="764" y="23"/>
                  </a:lnTo>
                  <a:lnTo>
                    <a:pt x="816" y="39"/>
                  </a:lnTo>
                  <a:lnTo>
                    <a:pt x="916" y="84"/>
                  </a:lnTo>
                  <a:lnTo>
                    <a:pt x="1011" y="143"/>
                  </a:lnTo>
                  <a:lnTo>
                    <a:pt x="1098" y="215"/>
                  </a:lnTo>
                  <a:lnTo>
                    <a:pt x="1178" y="298"/>
                  </a:lnTo>
                  <a:lnTo>
                    <a:pt x="1247" y="392"/>
                  </a:lnTo>
                  <a:lnTo>
                    <a:pt x="1304" y="494"/>
                  </a:lnTo>
                  <a:lnTo>
                    <a:pt x="1350" y="605"/>
                  </a:lnTo>
                  <a:lnTo>
                    <a:pt x="1366" y="661"/>
                  </a:lnTo>
                  <a:lnTo>
                    <a:pt x="1379" y="714"/>
                  </a:lnTo>
                  <a:lnTo>
                    <a:pt x="1395" y="819"/>
                  </a:lnTo>
                  <a:lnTo>
                    <a:pt x="1396" y="922"/>
                  </a:lnTo>
                  <a:lnTo>
                    <a:pt x="1385" y="1021"/>
                  </a:lnTo>
                  <a:lnTo>
                    <a:pt x="1360" y="1117"/>
                  </a:lnTo>
                  <a:lnTo>
                    <a:pt x="1324" y="1208"/>
                  </a:lnTo>
                  <a:lnTo>
                    <a:pt x="1276" y="1294"/>
                  </a:lnTo>
                  <a:lnTo>
                    <a:pt x="1214" y="1374"/>
                  </a:lnTo>
                  <a:lnTo>
                    <a:pt x="1179" y="1411"/>
                  </a:lnTo>
                  <a:lnTo>
                    <a:pt x="1163" y="1424"/>
                  </a:lnTo>
                  <a:lnTo>
                    <a:pt x="1129" y="1438"/>
                  </a:lnTo>
                  <a:lnTo>
                    <a:pt x="1110" y="144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8B69B355-2BF2-4713-BD50-18DAA8C8BE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7" y="606"/>
              <a:ext cx="257" cy="100"/>
            </a:xfrm>
            <a:custGeom>
              <a:avLst/>
              <a:gdLst>
                <a:gd name="T0" fmla="*/ 674 w 769"/>
                <a:gd name="T1" fmla="*/ 301 h 301"/>
                <a:gd name="T2" fmla="*/ 657 w 769"/>
                <a:gd name="T3" fmla="*/ 299 h 301"/>
                <a:gd name="T4" fmla="*/ 622 w 769"/>
                <a:gd name="T5" fmla="*/ 285 h 301"/>
                <a:gd name="T6" fmla="*/ 606 w 769"/>
                <a:gd name="T7" fmla="*/ 272 h 301"/>
                <a:gd name="T8" fmla="*/ 586 w 769"/>
                <a:gd name="T9" fmla="*/ 255 h 301"/>
                <a:gd name="T10" fmla="*/ 539 w 769"/>
                <a:gd name="T11" fmla="*/ 225 h 301"/>
                <a:gd name="T12" fmla="*/ 481 w 769"/>
                <a:gd name="T13" fmla="*/ 203 h 301"/>
                <a:gd name="T14" fmla="*/ 418 w 769"/>
                <a:gd name="T15" fmla="*/ 193 h 301"/>
                <a:gd name="T16" fmla="*/ 385 w 769"/>
                <a:gd name="T17" fmla="*/ 191 h 301"/>
                <a:gd name="T18" fmla="*/ 385 w 769"/>
                <a:gd name="T19" fmla="*/ 191 h 301"/>
                <a:gd name="T20" fmla="*/ 351 w 769"/>
                <a:gd name="T21" fmla="*/ 193 h 301"/>
                <a:gd name="T22" fmla="*/ 288 w 769"/>
                <a:gd name="T23" fmla="*/ 203 h 301"/>
                <a:gd name="T24" fmla="*/ 231 w 769"/>
                <a:gd name="T25" fmla="*/ 225 h 301"/>
                <a:gd name="T26" fmla="*/ 182 w 769"/>
                <a:gd name="T27" fmla="*/ 253 h 301"/>
                <a:gd name="T28" fmla="*/ 163 w 769"/>
                <a:gd name="T29" fmla="*/ 272 h 301"/>
                <a:gd name="T30" fmla="*/ 147 w 769"/>
                <a:gd name="T31" fmla="*/ 285 h 301"/>
                <a:gd name="T32" fmla="*/ 112 w 769"/>
                <a:gd name="T33" fmla="*/ 299 h 301"/>
                <a:gd name="T34" fmla="*/ 76 w 769"/>
                <a:gd name="T35" fmla="*/ 299 h 301"/>
                <a:gd name="T36" fmla="*/ 42 w 769"/>
                <a:gd name="T37" fmla="*/ 285 h 301"/>
                <a:gd name="T38" fmla="*/ 26 w 769"/>
                <a:gd name="T39" fmla="*/ 272 h 301"/>
                <a:gd name="T40" fmla="*/ 13 w 769"/>
                <a:gd name="T41" fmla="*/ 258 h 301"/>
                <a:gd name="T42" fmla="*/ 0 w 769"/>
                <a:gd name="T43" fmla="*/ 223 h 301"/>
                <a:gd name="T44" fmla="*/ 0 w 769"/>
                <a:gd name="T45" fmla="*/ 186 h 301"/>
                <a:gd name="T46" fmla="*/ 13 w 769"/>
                <a:gd name="T47" fmla="*/ 151 h 301"/>
                <a:gd name="T48" fmla="*/ 26 w 769"/>
                <a:gd name="T49" fmla="*/ 137 h 301"/>
                <a:gd name="T50" fmla="*/ 61 w 769"/>
                <a:gd name="T51" fmla="*/ 105 h 301"/>
                <a:gd name="T52" fmla="*/ 140 w 769"/>
                <a:gd name="T53" fmla="*/ 55 h 301"/>
                <a:gd name="T54" fmla="*/ 232 w 769"/>
                <a:gd name="T55" fmla="*/ 20 h 301"/>
                <a:gd name="T56" fmla="*/ 331 w 769"/>
                <a:gd name="T57" fmla="*/ 1 h 301"/>
                <a:gd name="T58" fmla="*/ 385 w 769"/>
                <a:gd name="T59" fmla="*/ 0 h 301"/>
                <a:gd name="T60" fmla="*/ 385 w 769"/>
                <a:gd name="T61" fmla="*/ 0 h 301"/>
                <a:gd name="T62" fmla="*/ 436 w 769"/>
                <a:gd name="T63" fmla="*/ 1 h 301"/>
                <a:gd name="T64" fmla="*/ 537 w 769"/>
                <a:gd name="T65" fmla="*/ 20 h 301"/>
                <a:gd name="T66" fmla="*/ 628 w 769"/>
                <a:gd name="T67" fmla="*/ 55 h 301"/>
                <a:gd name="T68" fmla="*/ 708 w 769"/>
                <a:gd name="T69" fmla="*/ 105 h 301"/>
                <a:gd name="T70" fmla="*/ 743 w 769"/>
                <a:gd name="T71" fmla="*/ 137 h 301"/>
                <a:gd name="T72" fmla="*/ 756 w 769"/>
                <a:gd name="T73" fmla="*/ 151 h 301"/>
                <a:gd name="T74" fmla="*/ 769 w 769"/>
                <a:gd name="T75" fmla="*/ 186 h 301"/>
                <a:gd name="T76" fmla="*/ 769 w 769"/>
                <a:gd name="T77" fmla="*/ 223 h 301"/>
                <a:gd name="T78" fmla="*/ 756 w 769"/>
                <a:gd name="T79" fmla="*/ 258 h 301"/>
                <a:gd name="T80" fmla="*/ 743 w 769"/>
                <a:gd name="T81" fmla="*/ 272 h 301"/>
                <a:gd name="T82" fmla="*/ 727 w 769"/>
                <a:gd name="T83" fmla="*/ 285 h 301"/>
                <a:gd name="T84" fmla="*/ 693 w 769"/>
                <a:gd name="T85" fmla="*/ 299 h 301"/>
                <a:gd name="T86" fmla="*/ 674 w 769"/>
                <a:gd name="T87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69" h="301">
                  <a:moveTo>
                    <a:pt x="674" y="301"/>
                  </a:moveTo>
                  <a:lnTo>
                    <a:pt x="657" y="299"/>
                  </a:lnTo>
                  <a:lnTo>
                    <a:pt x="622" y="285"/>
                  </a:lnTo>
                  <a:lnTo>
                    <a:pt x="606" y="272"/>
                  </a:lnTo>
                  <a:lnTo>
                    <a:pt x="586" y="255"/>
                  </a:lnTo>
                  <a:lnTo>
                    <a:pt x="539" y="225"/>
                  </a:lnTo>
                  <a:lnTo>
                    <a:pt x="481" y="203"/>
                  </a:lnTo>
                  <a:lnTo>
                    <a:pt x="418" y="193"/>
                  </a:lnTo>
                  <a:lnTo>
                    <a:pt x="385" y="191"/>
                  </a:lnTo>
                  <a:lnTo>
                    <a:pt x="385" y="191"/>
                  </a:lnTo>
                  <a:lnTo>
                    <a:pt x="351" y="193"/>
                  </a:lnTo>
                  <a:lnTo>
                    <a:pt x="288" y="203"/>
                  </a:lnTo>
                  <a:lnTo>
                    <a:pt x="231" y="225"/>
                  </a:lnTo>
                  <a:lnTo>
                    <a:pt x="182" y="253"/>
                  </a:lnTo>
                  <a:lnTo>
                    <a:pt x="163" y="272"/>
                  </a:lnTo>
                  <a:lnTo>
                    <a:pt x="147" y="285"/>
                  </a:lnTo>
                  <a:lnTo>
                    <a:pt x="112" y="299"/>
                  </a:lnTo>
                  <a:lnTo>
                    <a:pt x="76" y="299"/>
                  </a:lnTo>
                  <a:lnTo>
                    <a:pt x="42" y="285"/>
                  </a:lnTo>
                  <a:lnTo>
                    <a:pt x="26" y="272"/>
                  </a:lnTo>
                  <a:lnTo>
                    <a:pt x="13" y="258"/>
                  </a:lnTo>
                  <a:lnTo>
                    <a:pt x="0" y="223"/>
                  </a:lnTo>
                  <a:lnTo>
                    <a:pt x="0" y="186"/>
                  </a:lnTo>
                  <a:lnTo>
                    <a:pt x="13" y="151"/>
                  </a:lnTo>
                  <a:lnTo>
                    <a:pt x="26" y="137"/>
                  </a:lnTo>
                  <a:lnTo>
                    <a:pt x="61" y="105"/>
                  </a:lnTo>
                  <a:lnTo>
                    <a:pt x="140" y="55"/>
                  </a:lnTo>
                  <a:lnTo>
                    <a:pt x="232" y="20"/>
                  </a:lnTo>
                  <a:lnTo>
                    <a:pt x="331" y="1"/>
                  </a:lnTo>
                  <a:lnTo>
                    <a:pt x="385" y="0"/>
                  </a:lnTo>
                  <a:lnTo>
                    <a:pt x="385" y="0"/>
                  </a:lnTo>
                  <a:lnTo>
                    <a:pt x="436" y="1"/>
                  </a:lnTo>
                  <a:lnTo>
                    <a:pt x="537" y="20"/>
                  </a:lnTo>
                  <a:lnTo>
                    <a:pt x="628" y="55"/>
                  </a:lnTo>
                  <a:lnTo>
                    <a:pt x="708" y="105"/>
                  </a:lnTo>
                  <a:lnTo>
                    <a:pt x="743" y="137"/>
                  </a:lnTo>
                  <a:lnTo>
                    <a:pt x="756" y="151"/>
                  </a:lnTo>
                  <a:lnTo>
                    <a:pt x="769" y="186"/>
                  </a:lnTo>
                  <a:lnTo>
                    <a:pt x="769" y="223"/>
                  </a:lnTo>
                  <a:lnTo>
                    <a:pt x="756" y="258"/>
                  </a:lnTo>
                  <a:lnTo>
                    <a:pt x="743" y="272"/>
                  </a:lnTo>
                  <a:lnTo>
                    <a:pt x="727" y="285"/>
                  </a:lnTo>
                  <a:lnTo>
                    <a:pt x="693" y="299"/>
                  </a:lnTo>
                  <a:lnTo>
                    <a:pt x="674" y="301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A15BFB54-DF0E-44D2-A6CA-3F164B839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8" y="1538"/>
              <a:ext cx="334" cy="335"/>
            </a:xfrm>
            <a:custGeom>
              <a:avLst/>
              <a:gdLst>
                <a:gd name="T0" fmla="*/ 910 w 1004"/>
                <a:gd name="T1" fmla="*/ 1005 h 1005"/>
                <a:gd name="T2" fmla="*/ 891 w 1004"/>
                <a:gd name="T3" fmla="*/ 1005 h 1005"/>
                <a:gd name="T4" fmla="*/ 857 w 1004"/>
                <a:gd name="T5" fmla="*/ 991 h 1005"/>
                <a:gd name="T6" fmla="*/ 842 w 1004"/>
                <a:gd name="T7" fmla="*/ 978 h 1005"/>
                <a:gd name="T8" fmla="*/ 27 w 1004"/>
                <a:gd name="T9" fmla="*/ 163 h 1005"/>
                <a:gd name="T10" fmla="*/ 14 w 1004"/>
                <a:gd name="T11" fmla="*/ 149 h 1005"/>
                <a:gd name="T12" fmla="*/ 0 w 1004"/>
                <a:gd name="T13" fmla="*/ 114 h 1005"/>
                <a:gd name="T14" fmla="*/ 0 w 1004"/>
                <a:gd name="T15" fmla="*/ 77 h 1005"/>
                <a:gd name="T16" fmla="*/ 14 w 1004"/>
                <a:gd name="T17" fmla="*/ 42 h 1005"/>
                <a:gd name="T18" fmla="*/ 27 w 1004"/>
                <a:gd name="T19" fmla="*/ 28 h 1005"/>
                <a:gd name="T20" fmla="*/ 42 w 1004"/>
                <a:gd name="T21" fmla="*/ 15 h 1005"/>
                <a:gd name="T22" fmla="*/ 76 w 1004"/>
                <a:gd name="T23" fmla="*/ 0 h 1005"/>
                <a:gd name="T24" fmla="*/ 114 w 1004"/>
                <a:gd name="T25" fmla="*/ 0 h 1005"/>
                <a:gd name="T26" fmla="*/ 148 w 1004"/>
                <a:gd name="T27" fmla="*/ 15 h 1005"/>
                <a:gd name="T28" fmla="*/ 163 w 1004"/>
                <a:gd name="T29" fmla="*/ 28 h 1005"/>
                <a:gd name="T30" fmla="*/ 978 w 1004"/>
                <a:gd name="T31" fmla="*/ 843 h 1005"/>
                <a:gd name="T32" fmla="*/ 991 w 1004"/>
                <a:gd name="T33" fmla="*/ 857 h 1005"/>
                <a:gd name="T34" fmla="*/ 1004 w 1004"/>
                <a:gd name="T35" fmla="*/ 891 h 1005"/>
                <a:gd name="T36" fmla="*/ 1004 w 1004"/>
                <a:gd name="T37" fmla="*/ 929 h 1005"/>
                <a:gd name="T38" fmla="*/ 991 w 1004"/>
                <a:gd name="T39" fmla="*/ 963 h 1005"/>
                <a:gd name="T40" fmla="*/ 978 w 1004"/>
                <a:gd name="T41" fmla="*/ 978 h 1005"/>
                <a:gd name="T42" fmla="*/ 962 w 1004"/>
                <a:gd name="T43" fmla="*/ 991 h 1005"/>
                <a:gd name="T44" fmla="*/ 927 w 1004"/>
                <a:gd name="T45" fmla="*/ 1005 h 1005"/>
                <a:gd name="T46" fmla="*/ 910 w 1004"/>
                <a:gd name="T47" fmla="*/ 1005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4" h="1005">
                  <a:moveTo>
                    <a:pt x="910" y="1005"/>
                  </a:moveTo>
                  <a:lnTo>
                    <a:pt x="891" y="1005"/>
                  </a:lnTo>
                  <a:lnTo>
                    <a:pt x="857" y="991"/>
                  </a:lnTo>
                  <a:lnTo>
                    <a:pt x="842" y="978"/>
                  </a:lnTo>
                  <a:lnTo>
                    <a:pt x="27" y="163"/>
                  </a:lnTo>
                  <a:lnTo>
                    <a:pt x="14" y="149"/>
                  </a:lnTo>
                  <a:lnTo>
                    <a:pt x="0" y="114"/>
                  </a:lnTo>
                  <a:lnTo>
                    <a:pt x="0" y="77"/>
                  </a:lnTo>
                  <a:lnTo>
                    <a:pt x="14" y="42"/>
                  </a:lnTo>
                  <a:lnTo>
                    <a:pt x="27" y="28"/>
                  </a:lnTo>
                  <a:lnTo>
                    <a:pt x="42" y="15"/>
                  </a:lnTo>
                  <a:lnTo>
                    <a:pt x="76" y="0"/>
                  </a:lnTo>
                  <a:lnTo>
                    <a:pt x="114" y="0"/>
                  </a:lnTo>
                  <a:lnTo>
                    <a:pt x="148" y="15"/>
                  </a:lnTo>
                  <a:lnTo>
                    <a:pt x="163" y="28"/>
                  </a:lnTo>
                  <a:lnTo>
                    <a:pt x="978" y="843"/>
                  </a:lnTo>
                  <a:lnTo>
                    <a:pt x="991" y="857"/>
                  </a:lnTo>
                  <a:lnTo>
                    <a:pt x="1004" y="891"/>
                  </a:lnTo>
                  <a:lnTo>
                    <a:pt x="1004" y="929"/>
                  </a:lnTo>
                  <a:lnTo>
                    <a:pt x="991" y="963"/>
                  </a:lnTo>
                  <a:lnTo>
                    <a:pt x="978" y="978"/>
                  </a:lnTo>
                  <a:lnTo>
                    <a:pt x="962" y="991"/>
                  </a:lnTo>
                  <a:lnTo>
                    <a:pt x="927" y="1005"/>
                  </a:lnTo>
                  <a:lnTo>
                    <a:pt x="910" y="100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496417BB-FBBC-4E3E-9C79-08849DF65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1538"/>
              <a:ext cx="154" cy="154"/>
            </a:xfrm>
            <a:custGeom>
              <a:avLst/>
              <a:gdLst>
                <a:gd name="T0" fmla="*/ 95 w 461"/>
                <a:gd name="T1" fmla="*/ 462 h 462"/>
                <a:gd name="T2" fmla="*/ 77 w 461"/>
                <a:gd name="T3" fmla="*/ 462 h 462"/>
                <a:gd name="T4" fmla="*/ 42 w 461"/>
                <a:gd name="T5" fmla="*/ 448 h 462"/>
                <a:gd name="T6" fmla="*/ 26 w 461"/>
                <a:gd name="T7" fmla="*/ 435 h 462"/>
                <a:gd name="T8" fmla="*/ 15 w 461"/>
                <a:gd name="T9" fmla="*/ 421 h 462"/>
                <a:gd name="T10" fmla="*/ 0 w 461"/>
                <a:gd name="T11" fmla="*/ 386 h 462"/>
                <a:gd name="T12" fmla="*/ 0 w 461"/>
                <a:gd name="T13" fmla="*/ 349 h 462"/>
                <a:gd name="T14" fmla="*/ 15 w 461"/>
                <a:gd name="T15" fmla="*/ 314 h 462"/>
                <a:gd name="T16" fmla="*/ 26 w 461"/>
                <a:gd name="T17" fmla="*/ 300 h 462"/>
                <a:gd name="T18" fmla="*/ 298 w 461"/>
                <a:gd name="T19" fmla="*/ 28 h 462"/>
                <a:gd name="T20" fmla="*/ 313 w 461"/>
                <a:gd name="T21" fmla="*/ 15 h 462"/>
                <a:gd name="T22" fmla="*/ 347 w 461"/>
                <a:gd name="T23" fmla="*/ 0 h 462"/>
                <a:gd name="T24" fmla="*/ 385 w 461"/>
                <a:gd name="T25" fmla="*/ 0 h 462"/>
                <a:gd name="T26" fmla="*/ 419 w 461"/>
                <a:gd name="T27" fmla="*/ 15 h 462"/>
                <a:gd name="T28" fmla="*/ 434 w 461"/>
                <a:gd name="T29" fmla="*/ 28 h 462"/>
                <a:gd name="T30" fmla="*/ 447 w 461"/>
                <a:gd name="T31" fmla="*/ 42 h 462"/>
                <a:gd name="T32" fmla="*/ 461 w 461"/>
                <a:gd name="T33" fmla="*/ 77 h 462"/>
                <a:gd name="T34" fmla="*/ 461 w 461"/>
                <a:gd name="T35" fmla="*/ 114 h 462"/>
                <a:gd name="T36" fmla="*/ 447 w 461"/>
                <a:gd name="T37" fmla="*/ 149 h 462"/>
                <a:gd name="T38" fmla="*/ 434 w 461"/>
                <a:gd name="T39" fmla="*/ 163 h 462"/>
                <a:gd name="T40" fmla="*/ 163 w 461"/>
                <a:gd name="T41" fmla="*/ 435 h 462"/>
                <a:gd name="T42" fmla="*/ 147 w 461"/>
                <a:gd name="T43" fmla="*/ 448 h 462"/>
                <a:gd name="T44" fmla="*/ 113 w 461"/>
                <a:gd name="T45" fmla="*/ 462 h 462"/>
                <a:gd name="T46" fmla="*/ 95 w 461"/>
                <a:gd name="T47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462">
                  <a:moveTo>
                    <a:pt x="95" y="462"/>
                  </a:moveTo>
                  <a:lnTo>
                    <a:pt x="77" y="462"/>
                  </a:lnTo>
                  <a:lnTo>
                    <a:pt x="42" y="448"/>
                  </a:lnTo>
                  <a:lnTo>
                    <a:pt x="26" y="435"/>
                  </a:lnTo>
                  <a:lnTo>
                    <a:pt x="15" y="421"/>
                  </a:lnTo>
                  <a:lnTo>
                    <a:pt x="0" y="386"/>
                  </a:lnTo>
                  <a:lnTo>
                    <a:pt x="0" y="349"/>
                  </a:lnTo>
                  <a:lnTo>
                    <a:pt x="15" y="314"/>
                  </a:lnTo>
                  <a:lnTo>
                    <a:pt x="26" y="300"/>
                  </a:lnTo>
                  <a:lnTo>
                    <a:pt x="298" y="28"/>
                  </a:lnTo>
                  <a:lnTo>
                    <a:pt x="313" y="15"/>
                  </a:lnTo>
                  <a:lnTo>
                    <a:pt x="347" y="0"/>
                  </a:lnTo>
                  <a:lnTo>
                    <a:pt x="385" y="0"/>
                  </a:lnTo>
                  <a:lnTo>
                    <a:pt x="419" y="15"/>
                  </a:lnTo>
                  <a:lnTo>
                    <a:pt x="434" y="28"/>
                  </a:lnTo>
                  <a:lnTo>
                    <a:pt x="447" y="42"/>
                  </a:lnTo>
                  <a:lnTo>
                    <a:pt x="461" y="77"/>
                  </a:lnTo>
                  <a:lnTo>
                    <a:pt x="461" y="114"/>
                  </a:lnTo>
                  <a:lnTo>
                    <a:pt x="447" y="149"/>
                  </a:lnTo>
                  <a:lnTo>
                    <a:pt x="434" y="163"/>
                  </a:lnTo>
                  <a:lnTo>
                    <a:pt x="163" y="435"/>
                  </a:lnTo>
                  <a:lnTo>
                    <a:pt x="147" y="448"/>
                  </a:lnTo>
                  <a:lnTo>
                    <a:pt x="113" y="462"/>
                  </a:lnTo>
                  <a:lnTo>
                    <a:pt x="95" y="46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07EFEF8A-6323-420F-84B4-493A01D20C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0" y="1809"/>
              <a:ext cx="83" cy="154"/>
            </a:xfrm>
            <a:custGeom>
              <a:avLst/>
              <a:gdLst>
                <a:gd name="T0" fmla="*/ 153 w 248"/>
                <a:gd name="T1" fmla="*/ 462 h 462"/>
                <a:gd name="T2" fmla="*/ 134 w 248"/>
                <a:gd name="T3" fmla="*/ 461 h 462"/>
                <a:gd name="T4" fmla="*/ 100 w 248"/>
                <a:gd name="T5" fmla="*/ 447 h 462"/>
                <a:gd name="T6" fmla="*/ 85 w 248"/>
                <a:gd name="T7" fmla="*/ 434 h 462"/>
                <a:gd name="T8" fmla="*/ 65 w 248"/>
                <a:gd name="T9" fmla="*/ 413 h 462"/>
                <a:gd name="T10" fmla="*/ 33 w 248"/>
                <a:gd name="T11" fmla="*/ 366 h 462"/>
                <a:gd name="T12" fmla="*/ 12 w 248"/>
                <a:gd name="T13" fmla="*/ 314 h 462"/>
                <a:gd name="T14" fmla="*/ 2 w 248"/>
                <a:gd name="T15" fmla="*/ 259 h 462"/>
                <a:gd name="T16" fmla="*/ 0 w 248"/>
                <a:gd name="T17" fmla="*/ 231 h 462"/>
                <a:gd name="T18" fmla="*/ 2 w 248"/>
                <a:gd name="T19" fmla="*/ 202 h 462"/>
                <a:gd name="T20" fmla="*/ 12 w 248"/>
                <a:gd name="T21" fmla="*/ 147 h 462"/>
                <a:gd name="T22" fmla="*/ 33 w 248"/>
                <a:gd name="T23" fmla="*/ 95 h 462"/>
                <a:gd name="T24" fmla="*/ 65 w 248"/>
                <a:gd name="T25" fmla="*/ 48 h 462"/>
                <a:gd name="T26" fmla="*/ 85 w 248"/>
                <a:gd name="T27" fmla="*/ 28 h 462"/>
                <a:gd name="T28" fmla="*/ 100 w 248"/>
                <a:gd name="T29" fmla="*/ 15 h 462"/>
                <a:gd name="T30" fmla="*/ 134 w 248"/>
                <a:gd name="T31" fmla="*/ 0 h 462"/>
                <a:gd name="T32" fmla="*/ 170 w 248"/>
                <a:gd name="T33" fmla="*/ 0 h 462"/>
                <a:gd name="T34" fmla="*/ 205 w 248"/>
                <a:gd name="T35" fmla="*/ 15 h 462"/>
                <a:gd name="T36" fmla="*/ 221 w 248"/>
                <a:gd name="T37" fmla="*/ 28 h 462"/>
                <a:gd name="T38" fmla="*/ 234 w 248"/>
                <a:gd name="T39" fmla="*/ 42 h 462"/>
                <a:gd name="T40" fmla="*/ 247 w 248"/>
                <a:gd name="T41" fmla="*/ 76 h 462"/>
                <a:gd name="T42" fmla="*/ 247 w 248"/>
                <a:gd name="T43" fmla="*/ 114 h 462"/>
                <a:gd name="T44" fmla="*/ 234 w 248"/>
                <a:gd name="T45" fmla="*/ 148 h 462"/>
                <a:gd name="T46" fmla="*/ 221 w 248"/>
                <a:gd name="T47" fmla="*/ 163 h 462"/>
                <a:gd name="T48" fmla="*/ 208 w 248"/>
                <a:gd name="T49" fmla="*/ 177 h 462"/>
                <a:gd name="T50" fmla="*/ 193 w 248"/>
                <a:gd name="T51" fmla="*/ 212 h 462"/>
                <a:gd name="T52" fmla="*/ 192 w 248"/>
                <a:gd name="T53" fmla="*/ 231 h 462"/>
                <a:gd name="T54" fmla="*/ 193 w 248"/>
                <a:gd name="T55" fmla="*/ 249 h 462"/>
                <a:gd name="T56" fmla="*/ 208 w 248"/>
                <a:gd name="T57" fmla="*/ 284 h 462"/>
                <a:gd name="T58" fmla="*/ 221 w 248"/>
                <a:gd name="T59" fmla="*/ 298 h 462"/>
                <a:gd name="T60" fmla="*/ 234 w 248"/>
                <a:gd name="T61" fmla="*/ 313 h 462"/>
                <a:gd name="T62" fmla="*/ 247 w 248"/>
                <a:gd name="T63" fmla="*/ 347 h 462"/>
                <a:gd name="T64" fmla="*/ 248 w 248"/>
                <a:gd name="T65" fmla="*/ 385 h 462"/>
                <a:gd name="T66" fmla="*/ 234 w 248"/>
                <a:gd name="T67" fmla="*/ 419 h 462"/>
                <a:gd name="T68" fmla="*/ 221 w 248"/>
                <a:gd name="T69" fmla="*/ 434 h 462"/>
                <a:gd name="T70" fmla="*/ 206 w 248"/>
                <a:gd name="T71" fmla="*/ 447 h 462"/>
                <a:gd name="T72" fmla="*/ 170 w 248"/>
                <a:gd name="T73" fmla="*/ 461 h 462"/>
                <a:gd name="T74" fmla="*/ 153 w 248"/>
                <a:gd name="T7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8" h="462">
                  <a:moveTo>
                    <a:pt x="153" y="462"/>
                  </a:moveTo>
                  <a:lnTo>
                    <a:pt x="134" y="461"/>
                  </a:lnTo>
                  <a:lnTo>
                    <a:pt x="100" y="447"/>
                  </a:lnTo>
                  <a:lnTo>
                    <a:pt x="85" y="434"/>
                  </a:lnTo>
                  <a:lnTo>
                    <a:pt x="65" y="413"/>
                  </a:lnTo>
                  <a:lnTo>
                    <a:pt x="33" y="366"/>
                  </a:lnTo>
                  <a:lnTo>
                    <a:pt x="12" y="314"/>
                  </a:lnTo>
                  <a:lnTo>
                    <a:pt x="2" y="259"/>
                  </a:lnTo>
                  <a:lnTo>
                    <a:pt x="0" y="231"/>
                  </a:lnTo>
                  <a:lnTo>
                    <a:pt x="2" y="202"/>
                  </a:lnTo>
                  <a:lnTo>
                    <a:pt x="12" y="147"/>
                  </a:lnTo>
                  <a:lnTo>
                    <a:pt x="33" y="95"/>
                  </a:lnTo>
                  <a:lnTo>
                    <a:pt x="65" y="48"/>
                  </a:lnTo>
                  <a:lnTo>
                    <a:pt x="85" y="28"/>
                  </a:lnTo>
                  <a:lnTo>
                    <a:pt x="100" y="15"/>
                  </a:lnTo>
                  <a:lnTo>
                    <a:pt x="134" y="0"/>
                  </a:lnTo>
                  <a:lnTo>
                    <a:pt x="170" y="0"/>
                  </a:lnTo>
                  <a:lnTo>
                    <a:pt x="205" y="15"/>
                  </a:lnTo>
                  <a:lnTo>
                    <a:pt x="221" y="28"/>
                  </a:lnTo>
                  <a:lnTo>
                    <a:pt x="234" y="42"/>
                  </a:lnTo>
                  <a:lnTo>
                    <a:pt x="247" y="76"/>
                  </a:lnTo>
                  <a:lnTo>
                    <a:pt x="247" y="114"/>
                  </a:lnTo>
                  <a:lnTo>
                    <a:pt x="234" y="148"/>
                  </a:lnTo>
                  <a:lnTo>
                    <a:pt x="221" y="163"/>
                  </a:lnTo>
                  <a:lnTo>
                    <a:pt x="208" y="177"/>
                  </a:lnTo>
                  <a:lnTo>
                    <a:pt x="193" y="212"/>
                  </a:lnTo>
                  <a:lnTo>
                    <a:pt x="192" y="231"/>
                  </a:lnTo>
                  <a:lnTo>
                    <a:pt x="193" y="249"/>
                  </a:lnTo>
                  <a:lnTo>
                    <a:pt x="208" y="284"/>
                  </a:lnTo>
                  <a:lnTo>
                    <a:pt x="221" y="298"/>
                  </a:lnTo>
                  <a:lnTo>
                    <a:pt x="234" y="313"/>
                  </a:lnTo>
                  <a:lnTo>
                    <a:pt x="247" y="347"/>
                  </a:lnTo>
                  <a:lnTo>
                    <a:pt x="248" y="385"/>
                  </a:lnTo>
                  <a:lnTo>
                    <a:pt x="234" y="419"/>
                  </a:lnTo>
                  <a:lnTo>
                    <a:pt x="221" y="434"/>
                  </a:lnTo>
                  <a:lnTo>
                    <a:pt x="206" y="447"/>
                  </a:lnTo>
                  <a:lnTo>
                    <a:pt x="170" y="461"/>
                  </a:lnTo>
                  <a:lnTo>
                    <a:pt x="153" y="46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D3E146FC-F852-4F5D-B9EC-0C0DD4247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5" y="1401"/>
              <a:ext cx="63" cy="64"/>
            </a:xfrm>
            <a:custGeom>
              <a:avLst/>
              <a:gdLst>
                <a:gd name="T0" fmla="*/ 96 w 191"/>
                <a:gd name="T1" fmla="*/ 0 h 190"/>
                <a:gd name="T2" fmla="*/ 76 w 191"/>
                <a:gd name="T3" fmla="*/ 2 h 190"/>
                <a:gd name="T4" fmla="*/ 43 w 191"/>
                <a:gd name="T5" fmla="*/ 16 h 190"/>
                <a:gd name="T6" fmla="*/ 29 w 191"/>
                <a:gd name="T7" fmla="*/ 29 h 190"/>
                <a:gd name="T8" fmla="*/ 16 w 191"/>
                <a:gd name="T9" fmla="*/ 43 h 190"/>
                <a:gd name="T10" fmla="*/ 1 w 191"/>
                <a:gd name="T11" fmla="*/ 78 h 190"/>
                <a:gd name="T12" fmla="*/ 0 w 191"/>
                <a:gd name="T13" fmla="*/ 97 h 190"/>
                <a:gd name="T14" fmla="*/ 1 w 191"/>
                <a:gd name="T15" fmla="*/ 115 h 190"/>
                <a:gd name="T16" fmla="*/ 16 w 191"/>
                <a:gd name="T17" fmla="*/ 150 h 190"/>
                <a:gd name="T18" fmla="*/ 29 w 191"/>
                <a:gd name="T19" fmla="*/ 164 h 190"/>
                <a:gd name="T20" fmla="*/ 43 w 191"/>
                <a:gd name="T21" fmla="*/ 177 h 190"/>
                <a:gd name="T22" fmla="*/ 78 w 191"/>
                <a:gd name="T23" fmla="*/ 190 h 190"/>
                <a:gd name="T24" fmla="*/ 115 w 191"/>
                <a:gd name="T25" fmla="*/ 190 h 190"/>
                <a:gd name="T26" fmla="*/ 150 w 191"/>
                <a:gd name="T27" fmla="*/ 177 h 190"/>
                <a:gd name="T28" fmla="*/ 164 w 191"/>
                <a:gd name="T29" fmla="*/ 164 h 190"/>
                <a:gd name="T30" fmla="*/ 177 w 191"/>
                <a:gd name="T31" fmla="*/ 150 h 190"/>
                <a:gd name="T32" fmla="*/ 190 w 191"/>
                <a:gd name="T33" fmla="*/ 115 h 190"/>
                <a:gd name="T34" fmla="*/ 191 w 191"/>
                <a:gd name="T35" fmla="*/ 97 h 190"/>
                <a:gd name="T36" fmla="*/ 190 w 191"/>
                <a:gd name="T37" fmla="*/ 78 h 190"/>
                <a:gd name="T38" fmla="*/ 177 w 191"/>
                <a:gd name="T39" fmla="*/ 43 h 190"/>
                <a:gd name="T40" fmla="*/ 164 w 191"/>
                <a:gd name="T41" fmla="*/ 29 h 190"/>
                <a:gd name="T42" fmla="*/ 150 w 191"/>
                <a:gd name="T43" fmla="*/ 16 h 190"/>
                <a:gd name="T44" fmla="*/ 115 w 191"/>
                <a:gd name="T45" fmla="*/ 2 h 190"/>
                <a:gd name="T46" fmla="*/ 96 w 191"/>
                <a:gd name="T47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1" h="190">
                  <a:moveTo>
                    <a:pt x="96" y="0"/>
                  </a:moveTo>
                  <a:lnTo>
                    <a:pt x="76" y="2"/>
                  </a:lnTo>
                  <a:lnTo>
                    <a:pt x="43" y="16"/>
                  </a:lnTo>
                  <a:lnTo>
                    <a:pt x="29" y="29"/>
                  </a:lnTo>
                  <a:lnTo>
                    <a:pt x="16" y="43"/>
                  </a:lnTo>
                  <a:lnTo>
                    <a:pt x="1" y="78"/>
                  </a:lnTo>
                  <a:lnTo>
                    <a:pt x="0" y="97"/>
                  </a:lnTo>
                  <a:lnTo>
                    <a:pt x="1" y="115"/>
                  </a:lnTo>
                  <a:lnTo>
                    <a:pt x="16" y="150"/>
                  </a:lnTo>
                  <a:lnTo>
                    <a:pt x="29" y="164"/>
                  </a:lnTo>
                  <a:lnTo>
                    <a:pt x="43" y="177"/>
                  </a:lnTo>
                  <a:lnTo>
                    <a:pt x="78" y="190"/>
                  </a:lnTo>
                  <a:lnTo>
                    <a:pt x="115" y="190"/>
                  </a:lnTo>
                  <a:lnTo>
                    <a:pt x="150" y="177"/>
                  </a:lnTo>
                  <a:lnTo>
                    <a:pt x="164" y="164"/>
                  </a:lnTo>
                  <a:lnTo>
                    <a:pt x="177" y="150"/>
                  </a:lnTo>
                  <a:lnTo>
                    <a:pt x="190" y="115"/>
                  </a:lnTo>
                  <a:lnTo>
                    <a:pt x="191" y="97"/>
                  </a:lnTo>
                  <a:lnTo>
                    <a:pt x="190" y="78"/>
                  </a:lnTo>
                  <a:lnTo>
                    <a:pt x="177" y="43"/>
                  </a:lnTo>
                  <a:lnTo>
                    <a:pt x="164" y="29"/>
                  </a:lnTo>
                  <a:lnTo>
                    <a:pt x="150" y="16"/>
                  </a:lnTo>
                  <a:lnTo>
                    <a:pt x="115" y="2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id="{4CDC88ED-FA6C-4324-94F7-EE6802F0DC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" y="1339"/>
              <a:ext cx="192" cy="191"/>
            </a:xfrm>
            <a:custGeom>
              <a:avLst/>
              <a:gdLst>
                <a:gd name="T0" fmla="*/ 288 w 576"/>
                <a:gd name="T1" fmla="*/ 572 h 572"/>
                <a:gd name="T2" fmla="*/ 260 w 576"/>
                <a:gd name="T3" fmla="*/ 570 h 572"/>
                <a:gd name="T4" fmla="*/ 203 w 576"/>
                <a:gd name="T5" fmla="*/ 560 h 572"/>
                <a:gd name="T6" fmla="*/ 152 w 576"/>
                <a:gd name="T7" fmla="*/ 539 h 572"/>
                <a:gd name="T8" fmla="*/ 106 w 576"/>
                <a:gd name="T9" fmla="*/ 507 h 572"/>
                <a:gd name="T10" fmla="*/ 84 w 576"/>
                <a:gd name="T11" fmla="*/ 487 h 572"/>
                <a:gd name="T12" fmla="*/ 65 w 576"/>
                <a:gd name="T13" fmla="*/ 467 h 572"/>
                <a:gd name="T14" fmla="*/ 34 w 576"/>
                <a:gd name="T15" fmla="*/ 419 h 572"/>
                <a:gd name="T16" fmla="*/ 12 w 576"/>
                <a:gd name="T17" fmla="*/ 367 h 572"/>
                <a:gd name="T18" fmla="*/ 0 w 576"/>
                <a:gd name="T19" fmla="*/ 313 h 572"/>
                <a:gd name="T20" fmla="*/ 0 w 576"/>
                <a:gd name="T21" fmla="*/ 284 h 572"/>
                <a:gd name="T22" fmla="*/ 0 w 576"/>
                <a:gd name="T23" fmla="*/ 255 h 572"/>
                <a:gd name="T24" fmla="*/ 12 w 576"/>
                <a:gd name="T25" fmla="*/ 200 h 572"/>
                <a:gd name="T26" fmla="*/ 34 w 576"/>
                <a:gd name="T27" fmla="*/ 148 h 572"/>
                <a:gd name="T28" fmla="*/ 65 w 576"/>
                <a:gd name="T29" fmla="*/ 101 h 572"/>
                <a:gd name="T30" fmla="*/ 84 w 576"/>
                <a:gd name="T31" fmla="*/ 81 h 572"/>
                <a:gd name="T32" fmla="*/ 106 w 576"/>
                <a:gd name="T33" fmla="*/ 61 h 572"/>
                <a:gd name="T34" fmla="*/ 153 w 576"/>
                <a:gd name="T35" fmla="*/ 30 h 572"/>
                <a:gd name="T36" fmla="*/ 205 w 576"/>
                <a:gd name="T37" fmla="*/ 10 h 572"/>
                <a:gd name="T38" fmla="*/ 260 w 576"/>
                <a:gd name="T39" fmla="*/ 0 h 572"/>
                <a:gd name="T40" fmla="*/ 316 w 576"/>
                <a:gd name="T41" fmla="*/ 0 h 572"/>
                <a:gd name="T42" fmla="*/ 370 w 576"/>
                <a:gd name="T43" fmla="*/ 10 h 572"/>
                <a:gd name="T44" fmla="*/ 424 w 576"/>
                <a:gd name="T45" fmla="*/ 30 h 572"/>
                <a:gd name="T46" fmla="*/ 470 w 576"/>
                <a:gd name="T47" fmla="*/ 61 h 572"/>
                <a:gd name="T48" fmla="*/ 491 w 576"/>
                <a:gd name="T49" fmla="*/ 81 h 572"/>
                <a:gd name="T50" fmla="*/ 512 w 576"/>
                <a:gd name="T51" fmla="*/ 101 h 572"/>
                <a:gd name="T52" fmla="*/ 543 w 576"/>
                <a:gd name="T53" fmla="*/ 148 h 572"/>
                <a:gd name="T54" fmla="*/ 563 w 576"/>
                <a:gd name="T55" fmla="*/ 200 h 572"/>
                <a:gd name="T56" fmla="*/ 575 w 576"/>
                <a:gd name="T57" fmla="*/ 255 h 572"/>
                <a:gd name="T58" fmla="*/ 576 w 576"/>
                <a:gd name="T59" fmla="*/ 284 h 572"/>
                <a:gd name="T60" fmla="*/ 575 w 576"/>
                <a:gd name="T61" fmla="*/ 313 h 572"/>
                <a:gd name="T62" fmla="*/ 563 w 576"/>
                <a:gd name="T63" fmla="*/ 369 h 572"/>
                <a:gd name="T64" fmla="*/ 542 w 576"/>
                <a:gd name="T65" fmla="*/ 419 h 572"/>
                <a:gd name="T66" fmla="*/ 512 w 576"/>
                <a:gd name="T67" fmla="*/ 467 h 572"/>
                <a:gd name="T68" fmla="*/ 491 w 576"/>
                <a:gd name="T69" fmla="*/ 487 h 572"/>
                <a:gd name="T70" fmla="*/ 471 w 576"/>
                <a:gd name="T71" fmla="*/ 507 h 572"/>
                <a:gd name="T72" fmla="*/ 424 w 576"/>
                <a:gd name="T73" fmla="*/ 539 h 572"/>
                <a:gd name="T74" fmla="*/ 372 w 576"/>
                <a:gd name="T75" fmla="*/ 560 h 572"/>
                <a:gd name="T76" fmla="*/ 317 w 576"/>
                <a:gd name="T77" fmla="*/ 570 h 572"/>
                <a:gd name="T78" fmla="*/ 288 w 576"/>
                <a:gd name="T79" fmla="*/ 572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76" h="572">
                  <a:moveTo>
                    <a:pt x="288" y="572"/>
                  </a:moveTo>
                  <a:lnTo>
                    <a:pt x="260" y="570"/>
                  </a:lnTo>
                  <a:lnTo>
                    <a:pt x="203" y="560"/>
                  </a:lnTo>
                  <a:lnTo>
                    <a:pt x="152" y="539"/>
                  </a:lnTo>
                  <a:lnTo>
                    <a:pt x="106" y="507"/>
                  </a:lnTo>
                  <a:lnTo>
                    <a:pt x="84" y="487"/>
                  </a:lnTo>
                  <a:lnTo>
                    <a:pt x="65" y="467"/>
                  </a:lnTo>
                  <a:lnTo>
                    <a:pt x="34" y="419"/>
                  </a:lnTo>
                  <a:lnTo>
                    <a:pt x="12" y="367"/>
                  </a:lnTo>
                  <a:lnTo>
                    <a:pt x="0" y="313"/>
                  </a:lnTo>
                  <a:lnTo>
                    <a:pt x="0" y="284"/>
                  </a:lnTo>
                  <a:lnTo>
                    <a:pt x="0" y="255"/>
                  </a:lnTo>
                  <a:lnTo>
                    <a:pt x="12" y="200"/>
                  </a:lnTo>
                  <a:lnTo>
                    <a:pt x="34" y="148"/>
                  </a:lnTo>
                  <a:lnTo>
                    <a:pt x="65" y="101"/>
                  </a:lnTo>
                  <a:lnTo>
                    <a:pt x="84" y="81"/>
                  </a:lnTo>
                  <a:lnTo>
                    <a:pt x="106" y="61"/>
                  </a:lnTo>
                  <a:lnTo>
                    <a:pt x="153" y="30"/>
                  </a:lnTo>
                  <a:lnTo>
                    <a:pt x="205" y="10"/>
                  </a:lnTo>
                  <a:lnTo>
                    <a:pt x="260" y="0"/>
                  </a:lnTo>
                  <a:lnTo>
                    <a:pt x="316" y="0"/>
                  </a:lnTo>
                  <a:lnTo>
                    <a:pt x="370" y="10"/>
                  </a:lnTo>
                  <a:lnTo>
                    <a:pt x="424" y="30"/>
                  </a:lnTo>
                  <a:lnTo>
                    <a:pt x="470" y="61"/>
                  </a:lnTo>
                  <a:lnTo>
                    <a:pt x="491" y="81"/>
                  </a:lnTo>
                  <a:lnTo>
                    <a:pt x="512" y="101"/>
                  </a:lnTo>
                  <a:lnTo>
                    <a:pt x="543" y="148"/>
                  </a:lnTo>
                  <a:lnTo>
                    <a:pt x="563" y="200"/>
                  </a:lnTo>
                  <a:lnTo>
                    <a:pt x="575" y="255"/>
                  </a:lnTo>
                  <a:lnTo>
                    <a:pt x="576" y="284"/>
                  </a:lnTo>
                  <a:lnTo>
                    <a:pt x="575" y="313"/>
                  </a:lnTo>
                  <a:lnTo>
                    <a:pt x="563" y="369"/>
                  </a:lnTo>
                  <a:lnTo>
                    <a:pt x="542" y="419"/>
                  </a:lnTo>
                  <a:lnTo>
                    <a:pt x="512" y="467"/>
                  </a:lnTo>
                  <a:lnTo>
                    <a:pt x="491" y="487"/>
                  </a:lnTo>
                  <a:lnTo>
                    <a:pt x="471" y="507"/>
                  </a:lnTo>
                  <a:lnTo>
                    <a:pt x="424" y="539"/>
                  </a:lnTo>
                  <a:lnTo>
                    <a:pt x="372" y="560"/>
                  </a:lnTo>
                  <a:lnTo>
                    <a:pt x="317" y="570"/>
                  </a:lnTo>
                  <a:lnTo>
                    <a:pt x="288" y="57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5">
              <a:extLst>
                <a:ext uri="{FF2B5EF4-FFF2-40B4-BE49-F238E27FC236}">
                  <a16:creationId xmlns:a16="http://schemas.microsoft.com/office/drawing/2014/main" id="{2FD7B6EE-0FEF-47E9-AE88-866AFDDD00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3" y="977"/>
              <a:ext cx="192" cy="191"/>
            </a:xfrm>
            <a:custGeom>
              <a:avLst/>
              <a:gdLst>
                <a:gd name="T0" fmla="*/ 287 w 575"/>
                <a:gd name="T1" fmla="*/ 189 h 573"/>
                <a:gd name="T2" fmla="*/ 268 w 575"/>
                <a:gd name="T3" fmla="*/ 190 h 573"/>
                <a:gd name="T4" fmla="*/ 234 w 575"/>
                <a:gd name="T5" fmla="*/ 204 h 573"/>
                <a:gd name="T6" fmla="*/ 219 w 575"/>
                <a:gd name="T7" fmla="*/ 217 h 573"/>
                <a:gd name="T8" fmla="*/ 206 w 575"/>
                <a:gd name="T9" fmla="*/ 232 h 573"/>
                <a:gd name="T10" fmla="*/ 192 w 575"/>
                <a:gd name="T11" fmla="*/ 266 h 573"/>
                <a:gd name="T12" fmla="*/ 192 w 575"/>
                <a:gd name="T13" fmla="*/ 304 h 573"/>
                <a:gd name="T14" fmla="*/ 206 w 575"/>
                <a:gd name="T15" fmla="*/ 338 h 573"/>
                <a:gd name="T16" fmla="*/ 219 w 575"/>
                <a:gd name="T17" fmla="*/ 353 h 573"/>
                <a:gd name="T18" fmla="*/ 234 w 575"/>
                <a:gd name="T19" fmla="*/ 366 h 573"/>
                <a:gd name="T20" fmla="*/ 268 w 575"/>
                <a:gd name="T21" fmla="*/ 379 h 573"/>
                <a:gd name="T22" fmla="*/ 306 w 575"/>
                <a:gd name="T23" fmla="*/ 379 h 573"/>
                <a:gd name="T24" fmla="*/ 340 w 575"/>
                <a:gd name="T25" fmla="*/ 366 h 573"/>
                <a:gd name="T26" fmla="*/ 355 w 575"/>
                <a:gd name="T27" fmla="*/ 353 h 573"/>
                <a:gd name="T28" fmla="*/ 368 w 575"/>
                <a:gd name="T29" fmla="*/ 338 h 573"/>
                <a:gd name="T30" fmla="*/ 382 w 575"/>
                <a:gd name="T31" fmla="*/ 304 h 573"/>
                <a:gd name="T32" fmla="*/ 382 w 575"/>
                <a:gd name="T33" fmla="*/ 285 h 573"/>
                <a:gd name="T34" fmla="*/ 382 w 575"/>
                <a:gd name="T35" fmla="*/ 266 h 573"/>
                <a:gd name="T36" fmla="*/ 368 w 575"/>
                <a:gd name="T37" fmla="*/ 232 h 573"/>
                <a:gd name="T38" fmla="*/ 355 w 575"/>
                <a:gd name="T39" fmla="*/ 217 h 573"/>
                <a:gd name="T40" fmla="*/ 340 w 575"/>
                <a:gd name="T41" fmla="*/ 204 h 573"/>
                <a:gd name="T42" fmla="*/ 306 w 575"/>
                <a:gd name="T43" fmla="*/ 190 h 573"/>
                <a:gd name="T44" fmla="*/ 287 w 575"/>
                <a:gd name="T45" fmla="*/ 189 h 573"/>
                <a:gd name="T46" fmla="*/ 287 w 575"/>
                <a:gd name="T47" fmla="*/ 573 h 573"/>
                <a:gd name="T48" fmla="*/ 258 w 575"/>
                <a:gd name="T49" fmla="*/ 572 h 573"/>
                <a:gd name="T50" fmla="*/ 202 w 575"/>
                <a:gd name="T51" fmla="*/ 562 h 573"/>
                <a:gd name="T52" fmla="*/ 150 w 575"/>
                <a:gd name="T53" fmla="*/ 540 h 573"/>
                <a:gd name="T54" fmla="*/ 104 w 575"/>
                <a:gd name="T55" fmla="*/ 508 h 573"/>
                <a:gd name="T56" fmla="*/ 82 w 575"/>
                <a:gd name="T57" fmla="*/ 488 h 573"/>
                <a:gd name="T58" fmla="*/ 62 w 575"/>
                <a:gd name="T59" fmla="*/ 466 h 573"/>
                <a:gd name="T60" fmla="*/ 32 w 575"/>
                <a:gd name="T61" fmla="*/ 419 h 573"/>
                <a:gd name="T62" fmla="*/ 10 w 575"/>
                <a:gd name="T63" fmla="*/ 367 h 573"/>
                <a:gd name="T64" fmla="*/ 0 w 575"/>
                <a:gd name="T65" fmla="*/ 312 h 573"/>
                <a:gd name="T66" fmla="*/ 0 w 575"/>
                <a:gd name="T67" fmla="*/ 258 h 573"/>
                <a:gd name="T68" fmla="*/ 10 w 575"/>
                <a:gd name="T69" fmla="*/ 203 h 573"/>
                <a:gd name="T70" fmla="*/ 32 w 575"/>
                <a:gd name="T71" fmla="*/ 151 h 573"/>
                <a:gd name="T72" fmla="*/ 62 w 575"/>
                <a:gd name="T73" fmla="*/ 104 h 573"/>
                <a:gd name="T74" fmla="*/ 82 w 575"/>
                <a:gd name="T75" fmla="*/ 82 h 573"/>
                <a:gd name="T76" fmla="*/ 104 w 575"/>
                <a:gd name="T77" fmla="*/ 62 h 573"/>
                <a:gd name="T78" fmla="*/ 152 w 575"/>
                <a:gd name="T79" fmla="*/ 32 h 573"/>
                <a:gd name="T80" fmla="*/ 203 w 575"/>
                <a:gd name="T81" fmla="*/ 11 h 573"/>
                <a:gd name="T82" fmla="*/ 258 w 575"/>
                <a:gd name="T83" fmla="*/ 0 h 573"/>
                <a:gd name="T84" fmla="*/ 314 w 575"/>
                <a:gd name="T85" fmla="*/ 0 h 573"/>
                <a:gd name="T86" fmla="*/ 370 w 575"/>
                <a:gd name="T87" fmla="*/ 11 h 573"/>
                <a:gd name="T88" fmla="*/ 422 w 575"/>
                <a:gd name="T89" fmla="*/ 32 h 573"/>
                <a:gd name="T90" fmla="*/ 470 w 575"/>
                <a:gd name="T91" fmla="*/ 62 h 573"/>
                <a:gd name="T92" fmla="*/ 490 w 575"/>
                <a:gd name="T93" fmla="*/ 82 h 573"/>
                <a:gd name="T94" fmla="*/ 510 w 575"/>
                <a:gd name="T95" fmla="*/ 102 h 573"/>
                <a:gd name="T96" fmla="*/ 542 w 575"/>
                <a:gd name="T97" fmla="*/ 150 h 573"/>
                <a:gd name="T98" fmla="*/ 563 w 575"/>
                <a:gd name="T99" fmla="*/ 202 h 573"/>
                <a:gd name="T100" fmla="*/ 573 w 575"/>
                <a:gd name="T101" fmla="*/ 256 h 573"/>
                <a:gd name="T102" fmla="*/ 575 w 575"/>
                <a:gd name="T103" fmla="*/ 285 h 573"/>
                <a:gd name="T104" fmla="*/ 573 w 575"/>
                <a:gd name="T105" fmla="*/ 314 h 573"/>
                <a:gd name="T106" fmla="*/ 563 w 575"/>
                <a:gd name="T107" fmla="*/ 369 h 573"/>
                <a:gd name="T108" fmla="*/ 542 w 575"/>
                <a:gd name="T109" fmla="*/ 420 h 573"/>
                <a:gd name="T110" fmla="*/ 510 w 575"/>
                <a:gd name="T111" fmla="*/ 468 h 573"/>
                <a:gd name="T112" fmla="*/ 490 w 575"/>
                <a:gd name="T113" fmla="*/ 488 h 573"/>
                <a:gd name="T114" fmla="*/ 470 w 575"/>
                <a:gd name="T115" fmla="*/ 508 h 573"/>
                <a:gd name="T116" fmla="*/ 422 w 575"/>
                <a:gd name="T117" fmla="*/ 540 h 573"/>
                <a:gd name="T118" fmla="*/ 370 w 575"/>
                <a:gd name="T119" fmla="*/ 562 h 573"/>
                <a:gd name="T120" fmla="*/ 316 w 575"/>
                <a:gd name="T121" fmla="*/ 572 h 573"/>
                <a:gd name="T122" fmla="*/ 287 w 575"/>
                <a:gd name="T123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5" h="573">
                  <a:moveTo>
                    <a:pt x="287" y="189"/>
                  </a:moveTo>
                  <a:lnTo>
                    <a:pt x="268" y="190"/>
                  </a:lnTo>
                  <a:lnTo>
                    <a:pt x="234" y="204"/>
                  </a:lnTo>
                  <a:lnTo>
                    <a:pt x="219" y="217"/>
                  </a:lnTo>
                  <a:lnTo>
                    <a:pt x="206" y="232"/>
                  </a:lnTo>
                  <a:lnTo>
                    <a:pt x="192" y="266"/>
                  </a:lnTo>
                  <a:lnTo>
                    <a:pt x="192" y="304"/>
                  </a:lnTo>
                  <a:lnTo>
                    <a:pt x="206" y="338"/>
                  </a:lnTo>
                  <a:lnTo>
                    <a:pt x="219" y="353"/>
                  </a:lnTo>
                  <a:lnTo>
                    <a:pt x="234" y="366"/>
                  </a:lnTo>
                  <a:lnTo>
                    <a:pt x="268" y="379"/>
                  </a:lnTo>
                  <a:lnTo>
                    <a:pt x="306" y="379"/>
                  </a:lnTo>
                  <a:lnTo>
                    <a:pt x="340" y="366"/>
                  </a:lnTo>
                  <a:lnTo>
                    <a:pt x="355" y="353"/>
                  </a:lnTo>
                  <a:lnTo>
                    <a:pt x="368" y="338"/>
                  </a:lnTo>
                  <a:lnTo>
                    <a:pt x="382" y="304"/>
                  </a:lnTo>
                  <a:lnTo>
                    <a:pt x="382" y="285"/>
                  </a:lnTo>
                  <a:lnTo>
                    <a:pt x="382" y="266"/>
                  </a:lnTo>
                  <a:lnTo>
                    <a:pt x="368" y="232"/>
                  </a:lnTo>
                  <a:lnTo>
                    <a:pt x="355" y="217"/>
                  </a:lnTo>
                  <a:lnTo>
                    <a:pt x="340" y="204"/>
                  </a:lnTo>
                  <a:lnTo>
                    <a:pt x="306" y="190"/>
                  </a:lnTo>
                  <a:lnTo>
                    <a:pt x="287" y="189"/>
                  </a:lnTo>
                  <a:close/>
                  <a:moveTo>
                    <a:pt x="287" y="573"/>
                  </a:moveTo>
                  <a:lnTo>
                    <a:pt x="258" y="572"/>
                  </a:lnTo>
                  <a:lnTo>
                    <a:pt x="202" y="562"/>
                  </a:lnTo>
                  <a:lnTo>
                    <a:pt x="150" y="540"/>
                  </a:lnTo>
                  <a:lnTo>
                    <a:pt x="104" y="508"/>
                  </a:lnTo>
                  <a:lnTo>
                    <a:pt x="82" y="488"/>
                  </a:lnTo>
                  <a:lnTo>
                    <a:pt x="62" y="466"/>
                  </a:lnTo>
                  <a:lnTo>
                    <a:pt x="32" y="419"/>
                  </a:lnTo>
                  <a:lnTo>
                    <a:pt x="10" y="367"/>
                  </a:lnTo>
                  <a:lnTo>
                    <a:pt x="0" y="312"/>
                  </a:lnTo>
                  <a:lnTo>
                    <a:pt x="0" y="258"/>
                  </a:lnTo>
                  <a:lnTo>
                    <a:pt x="10" y="203"/>
                  </a:lnTo>
                  <a:lnTo>
                    <a:pt x="32" y="151"/>
                  </a:lnTo>
                  <a:lnTo>
                    <a:pt x="62" y="104"/>
                  </a:lnTo>
                  <a:lnTo>
                    <a:pt x="82" y="82"/>
                  </a:lnTo>
                  <a:lnTo>
                    <a:pt x="104" y="62"/>
                  </a:lnTo>
                  <a:lnTo>
                    <a:pt x="152" y="32"/>
                  </a:lnTo>
                  <a:lnTo>
                    <a:pt x="203" y="11"/>
                  </a:lnTo>
                  <a:lnTo>
                    <a:pt x="258" y="0"/>
                  </a:lnTo>
                  <a:lnTo>
                    <a:pt x="314" y="0"/>
                  </a:lnTo>
                  <a:lnTo>
                    <a:pt x="370" y="11"/>
                  </a:lnTo>
                  <a:lnTo>
                    <a:pt x="422" y="32"/>
                  </a:lnTo>
                  <a:lnTo>
                    <a:pt x="470" y="62"/>
                  </a:lnTo>
                  <a:lnTo>
                    <a:pt x="490" y="82"/>
                  </a:lnTo>
                  <a:lnTo>
                    <a:pt x="510" y="102"/>
                  </a:lnTo>
                  <a:lnTo>
                    <a:pt x="542" y="150"/>
                  </a:lnTo>
                  <a:lnTo>
                    <a:pt x="563" y="202"/>
                  </a:lnTo>
                  <a:lnTo>
                    <a:pt x="573" y="256"/>
                  </a:lnTo>
                  <a:lnTo>
                    <a:pt x="575" y="285"/>
                  </a:lnTo>
                  <a:lnTo>
                    <a:pt x="573" y="314"/>
                  </a:lnTo>
                  <a:lnTo>
                    <a:pt x="563" y="369"/>
                  </a:lnTo>
                  <a:lnTo>
                    <a:pt x="542" y="420"/>
                  </a:lnTo>
                  <a:lnTo>
                    <a:pt x="510" y="468"/>
                  </a:lnTo>
                  <a:lnTo>
                    <a:pt x="490" y="488"/>
                  </a:lnTo>
                  <a:lnTo>
                    <a:pt x="470" y="508"/>
                  </a:lnTo>
                  <a:lnTo>
                    <a:pt x="422" y="540"/>
                  </a:lnTo>
                  <a:lnTo>
                    <a:pt x="370" y="562"/>
                  </a:lnTo>
                  <a:lnTo>
                    <a:pt x="316" y="572"/>
                  </a:lnTo>
                  <a:lnTo>
                    <a:pt x="287" y="573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6">
              <a:extLst>
                <a:ext uri="{FF2B5EF4-FFF2-40B4-BE49-F238E27FC236}">
                  <a16:creationId xmlns:a16="http://schemas.microsoft.com/office/drawing/2014/main" id="{32D50289-8916-4961-A6F1-D7AA43DBF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9" y="678"/>
              <a:ext cx="63" cy="63"/>
            </a:xfrm>
            <a:custGeom>
              <a:avLst/>
              <a:gdLst>
                <a:gd name="T0" fmla="*/ 95 w 190"/>
                <a:gd name="T1" fmla="*/ 0 h 190"/>
                <a:gd name="T2" fmla="*/ 77 w 190"/>
                <a:gd name="T3" fmla="*/ 1 h 190"/>
                <a:gd name="T4" fmla="*/ 42 w 190"/>
                <a:gd name="T5" fmla="*/ 16 h 190"/>
                <a:gd name="T6" fmla="*/ 28 w 190"/>
                <a:gd name="T7" fmla="*/ 29 h 190"/>
                <a:gd name="T8" fmla="*/ 15 w 190"/>
                <a:gd name="T9" fmla="*/ 43 h 190"/>
                <a:gd name="T10" fmla="*/ 0 w 190"/>
                <a:gd name="T11" fmla="*/ 78 h 190"/>
                <a:gd name="T12" fmla="*/ 0 w 190"/>
                <a:gd name="T13" fmla="*/ 115 h 190"/>
                <a:gd name="T14" fmla="*/ 15 w 190"/>
                <a:gd name="T15" fmla="*/ 150 h 190"/>
                <a:gd name="T16" fmla="*/ 28 w 190"/>
                <a:gd name="T17" fmla="*/ 164 h 190"/>
                <a:gd name="T18" fmla="*/ 42 w 190"/>
                <a:gd name="T19" fmla="*/ 177 h 190"/>
                <a:gd name="T20" fmla="*/ 77 w 190"/>
                <a:gd name="T21" fmla="*/ 190 h 190"/>
                <a:gd name="T22" fmla="*/ 114 w 190"/>
                <a:gd name="T23" fmla="*/ 190 h 190"/>
                <a:gd name="T24" fmla="*/ 149 w 190"/>
                <a:gd name="T25" fmla="*/ 177 h 190"/>
                <a:gd name="T26" fmla="*/ 163 w 190"/>
                <a:gd name="T27" fmla="*/ 164 h 190"/>
                <a:gd name="T28" fmla="*/ 176 w 190"/>
                <a:gd name="T29" fmla="*/ 150 h 190"/>
                <a:gd name="T30" fmla="*/ 190 w 190"/>
                <a:gd name="T31" fmla="*/ 115 h 190"/>
                <a:gd name="T32" fmla="*/ 190 w 190"/>
                <a:gd name="T33" fmla="*/ 78 h 190"/>
                <a:gd name="T34" fmla="*/ 176 w 190"/>
                <a:gd name="T35" fmla="*/ 43 h 190"/>
                <a:gd name="T36" fmla="*/ 163 w 190"/>
                <a:gd name="T37" fmla="*/ 29 h 190"/>
                <a:gd name="T38" fmla="*/ 149 w 190"/>
                <a:gd name="T39" fmla="*/ 16 h 190"/>
                <a:gd name="T40" fmla="*/ 114 w 190"/>
                <a:gd name="T41" fmla="*/ 1 h 190"/>
                <a:gd name="T42" fmla="*/ 95 w 190"/>
                <a:gd name="T43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0" h="190">
                  <a:moveTo>
                    <a:pt x="95" y="0"/>
                  </a:moveTo>
                  <a:lnTo>
                    <a:pt x="77" y="1"/>
                  </a:lnTo>
                  <a:lnTo>
                    <a:pt x="42" y="16"/>
                  </a:lnTo>
                  <a:lnTo>
                    <a:pt x="28" y="29"/>
                  </a:lnTo>
                  <a:lnTo>
                    <a:pt x="15" y="43"/>
                  </a:lnTo>
                  <a:lnTo>
                    <a:pt x="0" y="78"/>
                  </a:lnTo>
                  <a:lnTo>
                    <a:pt x="0" y="115"/>
                  </a:lnTo>
                  <a:lnTo>
                    <a:pt x="15" y="150"/>
                  </a:lnTo>
                  <a:lnTo>
                    <a:pt x="28" y="164"/>
                  </a:lnTo>
                  <a:lnTo>
                    <a:pt x="42" y="177"/>
                  </a:lnTo>
                  <a:lnTo>
                    <a:pt x="77" y="190"/>
                  </a:lnTo>
                  <a:lnTo>
                    <a:pt x="114" y="190"/>
                  </a:lnTo>
                  <a:lnTo>
                    <a:pt x="149" y="177"/>
                  </a:lnTo>
                  <a:lnTo>
                    <a:pt x="163" y="164"/>
                  </a:lnTo>
                  <a:lnTo>
                    <a:pt x="176" y="150"/>
                  </a:lnTo>
                  <a:lnTo>
                    <a:pt x="190" y="115"/>
                  </a:lnTo>
                  <a:lnTo>
                    <a:pt x="190" y="78"/>
                  </a:lnTo>
                  <a:lnTo>
                    <a:pt x="176" y="43"/>
                  </a:lnTo>
                  <a:lnTo>
                    <a:pt x="163" y="29"/>
                  </a:lnTo>
                  <a:lnTo>
                    <a:pt x="149" y="16"/>
                  </a:lnTo>
                  <a:lnTo>
                    <a:pt x="114" y="1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47">
              <a:extLst>
                <a:ext uri="{FF2B5EF4-FFF2-40B4-BE49-F238E27FC236}">
                  <a16:creationId xmlns:a16="http://schemas.microsoft.com/office/drawing/2014/main" id="{BD3CC455-F9B1-4A4F-99DC-D439635BAC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5" y="615"/>
              <a:ext cx="191" cy="191"/>
            </a:xfrm>
            <a:custGeom>
              <a:avLst/>
              <a:gdLst>
                <a:gd name="T0" fmla="*/ 286 w 573"/>
                <a:gd name="T1" fmla="*/ 573 h 573"/>
                <a:gd name="T2" fmla="*/ 258 w 573"/>
                <a:gd name="T3" fmla="*/ 572 h 573"/>
                <a:gd name="T4" fmla="*/ 201 w 573"/>
                <a:gd name="T5" fmla="*/ 560 h 573"/>
                <a:gd name="T6" fmla="*/ 151 w 573"/>
                <a:gd name="T7" fmla="*/ 540 h 573"/>
                <a:gd name="T8" fmla="*/ 104 w 573"/>
                <a:gd name="T9" fmla="*/ 509 h 573"/>
                <a:gd name="T10" fmla="*/ 83 w 573"/>
                <a:gd name="T11" fmla="*/ 488 h 573"/>
                <a:gd name="T12" fmla="*/ 63 w 573"/>
                <a:gd name="T13" fmla="*/ 467 h 573"/>
                <a:gd name="T14" fmla="*/ 32 w 573"/>
                <a:gd name="T15" fmla="*/ 419 h 573"/>
                <a:gd name="T16" fmla="*/ 10 w 573"/>
                <a:gd name="T17" fmla="*/ 367 h 573"/>
                <a:gd name="T18" fmla="*/ 0 w 573"/>
                <a:gd name="T19" fmla="*/ 313 h 573"/>
                <a:gd name="T20" fmla="*/ 0 w 573"/>
                <a:gd name="T21" fmla="*/ 258 h 573"/>
                <a:gd name="T22" fmla="*/ 10 w 573"/>
                <a:gd name="T23" fmla="*/ 203 h 573"/>
                <a:gd name="T24" fmla="*/ 32 w 573"/>
                <a:gd name="T25" fmla="*/ 151 h 573"/>
                <a:gd name="T26" fmla="*/ 63 w 573"/>
                <a:gd name="T27" fmla="*/ 103 h 573"/>
                <a:gd name="T28" fmla="*/ 83 w 573"/>
                <a:gd name="T29" fmla="*/ 81 h 573"/>
                <a:gd name="T30" fmla="*/ 104 w 573"/>
                <a:gd name="T31" fmla="*/ 62 h 573"/>
                <a:gd name="T32" fmla="*/ 151 w 573"/>
                <a:gd name="T33" fmla="*/ 32 h 573"/>
                <a:gd name="T34" fmla="*/ 203 w 573"/>
                <a:gd name="T35" fmla="*/ 10 h 573"/>
                <a:gd name="T36" fmla="*/ 259 w 573"/>
                <a:gd name="T37" fmla="*/ 0 h 573"/>
                <a:gd name="T38" fmla="*/ 314 w 573"/>
                <a:gd name="T39" fmla="*/ 0 h 573"/>
                <a:gd name="T40" fmla="*/ 370 w 573"/>
                <a:gd name="T41" fmla="*/ 10 h 573"/>
                <a:gd name="T42" fmla="*/ 422 w 573"/>
                <a:gd name="T43" fmla="*/ 32 h 573"/>
                <a:gd name="T44" fmla="*/ 469 w 573"/>
                <a:gd name="T45" fmla="*/ 62 h 573"/>
                <a:gd name="T46" fmla="*/ 489 w 573"/>
                <a:gd name="T47" fmla="*/ 81 h 573"/>
                <a:gd name="T48" fmla="*/ 510 w 573"/>
                <a:gd name="T49" fmla="*/ 103 h 573"/>
                <a:gd name="T50" fmla="*/ 541 w 573"/>
                <a:gd name="T51" fmla="*/ 151 h 573"/>
                <a:gd name="T52" fmla="*/ 563 w 573"/>
                <a:gd name="T53" fmla="*/ 203 h 573"/>
                <a:gd name="T54" fmla="*/ 573 w 573"/>
                <a:gd name="T55" fmla="*/ 257 h 573"/>
                <a:gd name="T56" fmla="*/ 573 w 573"/>
                <a:gd name="T57" fmla="*/ 313 h 573"/>
                <a:gd name="T58" fmla="*/ 563 w 573"/>
                <a:gd name="T59" fmla="*/ 367 h 573"/>
                <a:gd name="T60" fmla="*/ 541 w 573"/>
                <a:gd name="T61" fmla="*/ 419 h 573"/>
                <a:gd name="T62" fmla="*/ 510 w 573"/>
                <a:gd name="T63" fmla="*/ 467 h 573"/>
                <a:gd name="T64" fmla="*/ 489 w 573"/>
                <a:gd name="T65" fmla="*/ 488 h 573"/>
                <a:gd name="T66" fmla="*/ 469 w 573"/>
                <a:gd name="T67" fmla="*/ 509 h 573"/>
                <a:gd name="T68" fmla="*/ 422 w 573"/>
                <a:gd name="T69" fmla="*/ 540 h 573"/>
                <a:gd name="T70" fmla="*/ 370 w 573"/>
                <a:gd name="T71" fmla="*/ 560 h 573"/>
                <a:gd name="T72" fmla="*/ 315 w 573"/>
                <a:gd name="T73" fmla="*/ 572 h 573"/>
                <a:gd name="T74" fmla="*/ 286 w 573"/>
                <a:gd name="T75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73" h="573">
                  <a:moveTo>
                    <a:pt x="286" y="573"/>
                  </a:moveTo>
                  <a:lnTo>
                    <a:pt x="258" y="572"/>
                  </a:lnTo>
                  <a:lnTo>
                    <a:pt x="201" y="560"/>
                  </a:lnTo>
                  <a:lnTo>
                    <a:pt x="151" y="540"/>
                  </a:lnTo>
                  <a:lnTo>
                    <a:pt x="104" y="509"/>
                  </a:lnTo>
                  <a:lnTo>
                    <a:pt x="83" y="488"/>
                  </a:lnTo>
                  <a:lnTo>
                    <a:pt x="63" y="467"/>
                  </a:lnTo>
                  <a:lnTo>
                    <a:pt x="32" y="419"/>
                  </a:lnTo>
                  <a:lnTo>
                    <a:pt x="10" y="367"/>
                  </a:lnTo>
                  <a:lnTo>
                    <a:pt x="0" y="313"/>
                  </a:lnTo>
                  <a:lnTo>
                    <a:pt x="0" y="258"/>
                  </a:lnTo>
                  <a:lnTo>
                    <a:pt x="10" y="203"/>
                  </a:lnTo>
                  <a:lnTo>
                    <a:pt x="32" y="151"/>
                  </a:lnTo>
                  <a:lnTo>
                    <a:pt x="63" y="103"/>
                  </a:lnTo>
                  <a:lnTo>
                    <a:pt x="83" y="81"/>
                  </a:lnTo>
                  <a:lnTo>
                    <a:pt x="104" y="62"/>
                  </a:lnTo>
                  <a:lnTo>
                    <a:pt x="151" y="32"/>
                  </a:lnTo>
                  <a:lnTo>
                    <a:pt x="203" y="10"/>
                  </a:lnTo>
                  <a:lnTo>
                    <a:pt x="259" y="0"/>
                  </a:lnTo>
                  <a:lnTo>
                    <a:pt x="314" y="0"/>
                  </a:lnTo>
                  <a:lnTo>
                    <a:pt x="370" y="10"/>
                  </a:lnTo>
                  <a:lnTo>
                    <a:pt x="422" y="32"/>
                  </a:lnTo>
                  <a:lnTo>
                    <a:pt x="469" y="62"/>
                  </a:lnTo>
                  <a:lnTo>
                    <a:pt x="489" y="81"/>
                  </a:lnTo>
                  <a:lnTo>
                    <a:pt x="510" y="103"/>
                  </a:lnTo>
                  <a:lnTo>
                    <a:pt x="541" y="151"/>
                  </a:lnTo>
                  <a:lnTo>
                    <a:pt x="563" y="203"/>
                  </a:lnTo>
                  <a:lnTo>
                    <a:pt x="573" y="257"/>
                  </a:lnTo>
                  <a:lnTo>
                    <a:pt x="573" y="313"/>
                  </a:lnTo>
                  <a:lnTo>
                    <a:pt x="563" y="367"/>
                  </a:lnTo>
                  <a:lnTo>
                    <a:pt x="541" y="419"/>
                  </a:lnTo>
                  <a:lnTo>
                    <a:pt x="510" y="467"/>
                  </a:lnTo>
                  <a:lnTo>
                    <a:pt x="489" y="488"/>
                  </a:lnTo>
                  <a:lnTo>
                    <a:pt x="469" y="509"/>
                  </a:lnTo>
                  <a:lnTo>
                    <a:pt x="422" y="540"/>
                  </a:lnTo>
                  <a:lnTo>
                    <a:pt x="370" y="560"/>
                  </a:lnTo>
                  <a:lnTo>
                    <a:pt x="315" y="572"/>
                  </a:lnTo>
                  <a:lnTo>
                    <a:pt x="286" y="57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CEFDC24-AB9A-43E2-B095-C6C86B43F02F}"/>
              </a:ext>
            </a:extLst>
          </p:cNvPr>
          <p:cNvSpPr/>
          <p:nvPr/>
        </p:nvSpPr>
        <p:spPr>
          <a:xfrm>
            <a:off x="2910029" y="583240"/>
            <a:ext cx="522090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srgbClr val="44546A">
                    <a:lumMod val="75000"/>
                  </a:srgbClr>
                </a:solidFill>
              </a:rPr>
              <a:t>최신 레시피 </a:t>
            </a:r>
            <a:r>
              <a:rPr lang="en-US" altLang="ko-KR" sz="2400" b="1" i="1" kern="0" dirty="0">
                <a:solidFill>
                  <a:srgbClr val="44546A">
                    <a:lumMod val="75000"/>
                  </a:srgbClr>
                </a:solidFill>
              </a:rPr>
              <a:t>+(</a:t>
            </a:r>
            <a:r>
              <a:rPr lang="ko-KR" altLang="en-US" sz="2400" b="1" i="1" kern="0" dirty="0" err="1">
                <a:solidFill>
                  <a:srgbClr val="44546A">
                    <a:lumMod val="75000"/>
                  </a:srgbClr>
                </a:solidFill>
              </a:rPr>
              <a:t>페이징</a:t>
            </a:r>
            <a:r>
              <a:rPr lang="en-US" altLang="ko-KR" sz="2400" b="1" i="1" kern="0" dirty="0">
                <a:solidFill>
                  <a:srgbClr val="44546A">
                    <a:lumMod val="75000"/>
                  </a:srgbClr>
                </a:solidFill>
              </a:rPr>
              <a:t>)</a:t>
            </a:r>
            <a:r>
              <a:rPr lang="en-US" altLang="ko-KR" sz="700" kern="0" dirty="0">
                <a:solidFill>
                  <a:srgbClr val="44546A">
                    <a:lumMod val="75000"/>
                  </a:srgbClr>
                </a:solidFill>
              </a:rPr>
              <a:t>     </a:t>
            </a:r>
          </a:p>
        </p:txBody>
      </p:sp>
      <p:sp>
        <p:nvSpPr>
          <p:cNvPr id="52" name="Freeform 9">
            <a:extLst>
              <a:ext uri="{FF2B5EF4-FFF2-40B4-BE49-F238E27FC236}">
                <a16:creationId xmlns:a16="http://schemas.microsoft.com/office/drawing/2014/main" id="{D32BE956-31C6-452C-A945-4F77CBC5FD67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Freeform 6">
            <a:extLst>
              <a:ext uri="{FF2B5EF4-FFF2-40B4-BE49-F238E27FC236}">
                <a16:creationId xmlns:a16="http://schemas.microsoft.com/office/drawing/2014/main" id="{E5E94350-10D2-4F1C-AC78-E37D67A6FF1F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6C89E23A-D216-4F74-88A4-31BD8A3891A8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156062E-2EE3-4DF3-A953-FD484845C1B8}"/>
              </a:ext>
            </a:extLst>
          </p:cNvPr>
          <p:cNvSpPr/>
          <p:nvPr/>
        </p:nvSpPr>
        <p:spPr>
          <a:xfrm>
            <a:off x="252026" y="292814"/>
            <a:ext cx="1130438" cy="95474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>
                    <a:lumMod val="75000"/>
                  </a:srgbClr>
                </a:solidFill>
                <a:latin typeface="Old English Text MT" panose="03040902040508030806" pitchFamily="66" charset="0"/>
              </a:rPr>
              <a:t>Cooking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>
                    <a:lumMod val="75000"/>
                  </a:srgbClr>
                </a:solidFill>
                <a:latin typeface="Old English Text MT" panose="03040902040508030806" pitchFamily="66" charset="0"/>
              </a:rPr>
              <a:t>Lord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BDBD536-3EEE-463A-923B-5BC159315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898" y="1360462"/>
            <a:ext cx="5220904" cy="477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7D53640-0617-4C00-82BC-1FBAAB008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123" y="3187090"/>
            <a:ext cx="2370025" cy="586791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A2D71BB9-E65B-45FF-8B73-43356FE544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240" y="4027237"/>
            <a:ext cx="990686" cy="609653"/>
          </a:xfrm>
          <a:prstGeom prst="rect">
            <a:avLst/>
          </a:prstGeom>
        </p:spPr>
      </p:pic>
      <p:pic>
        <p:nvPicPr>
          <p:cNvPr id="58" name="그림 57" descr="텍스트이(가) 표시된 사진&#10;&#10;자동 생성된 설명">
            <a:extLst>
              <a:ext uri="{FF2B5EF4-FFF2-40B4-BE49-F238E27FC236}">
                <a16:creationId xmlns:a16="http://schemas.microsoft.com/office/drawing/2014/main" id="{07379705-6983-489C-84C2-22F746A9D0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53" b="91847" l="8676" r="89498">
                        <a14:foregroundMark x1="10274" y1="21343" x2="10731" y2="19424"/>
                        <a14:foregroundMark x1="18950" y1="18705" x2="18950" y2="18705"/>
                        <a14:foregroundMark x1="10046" y1="21343" x2="10046" y2="21343"/>
                        <a14:foregroundMark x1="10046" y1="21343" x2="10046" y2="22062"/>
                        <a14:foregroundMark x1="10274" y1="21583" x2="10274" y2="21583"/>
                        <a14:foregroundMark x1="9361" y1="21103" x2="9361" y2="21103"/>
                        <a14:foregroundMark x1="8904" y1="21343" x2="9817" y2="21103"/>
                        <a14:foregroundMark x1="19863" y1="19664" x2="17808" y2="19904"/>
                        <a14:foregroundMark x1="69178" y1="88249" x2="80365" y2="91847"/>
                        <a14:foregroundMark x1="80365" y1="91847" x2="84475" y2="892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6" y="4899584"/>
            <a:ext cx="991533" cy="94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24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6">
            <a:extLst>
              <a:ext uri="{FF2B5EF4-FFF2-40B4-BE49-F238E27FC236}">
                <a16:creationId xmlns:a16="http://schemas.microsoft.com/office/drawing/2014/main" id="{754B2F41-EE45-43E5-9B6C-B54A67AB8D77}"/>
              </a:ext>
            </a:extLst>
          </p:cNvPr>
          <p:cNvSpPr/>
          <p:nvPr/>
        </p:nvSpPr>
        <p:spPr>
          <a:xfrm rot="5400000" flipV="1">
            <a:off x="2971753" y="-2283988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d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18155D6-5C10-44BA-8DB1-05F505FCAFBA}"/>
              </a:ext>
            </a:extLst>
          </p:cNvPr>
          <p:cNvSpPr/>
          <p:nvPr/>
        </p:nvSpPr>
        <p:spPr>
          <a:xfrm rot="10800000" flipV="1">
            <a:off x="616322" y="3062180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</a:endParaRP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6B598881-1E79-4815-8B50-F8F8F1CC524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05079" y="705607"/>
            <a:ext cx="699081" cy="660490"/>
            <a:chOff x="1793" y="226"/>
            <a:chExt cx="4094" cy="386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C80681B9-6BD6-43B3-BC70-D00443539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1705"/>
              <a:ext cx="2847" cy="2357"/>
            </a:xfrm>
            <a:custGeom>
              <a:avLst/>
              <a:gdLst>
                <a:gd name="T0" fmla="*/ 0 w 8541"/>
                <a:gd name="T1" fmla="*/ 7068 h 7071"/>
                <a:gd name="T2" fmla="*/ 23 w 8541"/>
                <a:gd name="T3" fmla="*/ 7071 h 7071"/>
                <a:gd name="T4" fmla="*/ 209 w 8541"/>
                <a:gd name="T5" fmla="*/ 7070 h 7071"/>
                <a:gd name="T6" fmla="*/ 411 w 8541"/>
                <a:gd name="T7" fmla="*/ 7052 h 7071"/>
                <a:gd name="T8" fmla="*/ 681 w 8541"/>
                <a:gd name="T9" fmla="*/ 7010 h 7071"/>
                <a:gd name="T10" fmla="*/ 1017 w 8541"/>
                <a:gd name="T11" fmla="*/ 6934 h 7071"/>
                <a:gd name="T12" fmla="*/ 1315 w 8541"/>
                <a:gd name="T13" fmla="*/ 6849 h 7071"/>
                <a:gd name="T14" fmla="*/ 1534 w 8541"/>
                <a:gd name="T15" fmla="*/ 6777 h 7071"/>
                <a:gd name="T16" fmla="*/ 1768 w 8541"/>
                <a:gd name="T17" fmla="*/ 6691 h 7071"/>
                <a:gd name="T18" fmla="*/ 2020 w 8541"/>
                <a:gd name="T19" fmla="*/ 6591 h 7071"/>
                <a:gd name="T20" fmla="*/ 2288 w 8541"/>
                <a:gd name="T21" fmla="*/ 6475 h 7071"/>
                <a:gd name="T22" fmla="*/ 2572 w 8541"/>
                <a:gd name="T23" fmla="*/ 6341 h 7071"/>
                <a:gd name="T24" fmla="*/ 2874 w 8541"/>
                <a:gd name="T25" fmla="*/ 6190 h 7071"/>
                <a:gd name="T26" fmla="*/ 3191 w 8541"/>
                <a:gd name="T27" fmla="*/ 6018 h 7071"/>
                <a:gd name="T28" fmla="*/ 3525 w 8541"/>
                <a:gd name="T29" fmla="*/ 5827 h 7071"/>
                <a:gd name="T30" fmla="*/ 3875 w 8541"/>
                <a:gd name="T31" fmla="*/ 5614 h 7071"/>
                <a:gd name="T32" fmla="*/ 4242 w 8541"/>
                <a:gd name="T33" fmla="*/ 5378 h 7071"/>
                <a:gd name="T34" fmla="*/ 4625 w 8541"/>
                <a:gd name="T35" fmla="*/ 5117 h 7071"/>
                <a:gd name="T36" fmla="*/ 5025 w 8541"/>
                <a:gd name="T37" fmla="*/ 4831 h 7071"/>
                <a:gd name="T38" fmla="*/ 5441 w 8541"/>
                <a:gd name="T39" fmla="*/ 4519 h 7071"/>
                <a:gd name="T40" fmla="*/ 5873 w 8541"/>
                <a:gd name="T41" fmla="*/ 4180 h 7071"/>
                <a:gd name="T42" fmla="*/ 6322 w 8541"/>
                <a:gd name="T43" fmla="*/ 3811 h 7071"/>
                <a:gd name="T44" fmla="*/ 6786 w 8541"/>
                <a:gd name="T45" fmla="*/ 3412 h 7071"/>
                <a:gd name="T46" fmla="*/ 7268 w 8541"/>
                <a:gd name="T47" fmla="*/ 2983 h 7071"/>
                <a:gd name="T48" fmla="*/ 7765 w 8541"/>
                <a:gd name="T49" fmla="*/ 2521 h 7071"/>
                <a:gd name="T50" fmla="*/ 8277 w 8541"/>
                <a:gd name="T51" fmla="*/ 2026 h 7071"/>
                <a:gd name="T52" fmla="*/ 8541 w 8541"/>
                <a:gd name="T53" fmla="*/ 1764 h 7071"/>
                <a:gd name="T54" fmla="*/ 6776 w 8541"/>
                <a:gd name="T55" fmla="*/ 0 h 7071"/>
                <a:gd name="T56" fmla="*/ 2485 w 8541"/>
                <a:gd name="T57" fmla="*/ 4291 h 7071"/>
                <a:gd name="T58" fmla="*/ 1452 w 8541"/>
                <a:gd name="T59" fmla="*/ 5324 h 7071"/>
                <a:gd name="T60" fmla="*/ 1315 w 8541"/>
                <a:gd name="T61" fmla="*/ 5463 h 7071"/>
                <a:gd name="T62" fmla="*/ 1047 w 8541"/>
                <a:gd name="T63" fmla="*/ 5755 h 7071"/>
                <a:gd name="T64" fmla="*/ 792 w 8541"/>
                <a:gd name="T65" fmla="*/ 6052 h 7071"/>
                <a:gd name="T66" fmla="*/ 559 w 8541"/>
                <a:gd name="T67" fmla="*/ 6337 h 7071"/>
                <a:gd name="T68" fmla="*/ 91 w 8541"/>
                <a:gd name="T69" fmla="*/ 6941 h 7071"/>
                <a:gd name="T70" fmla="*/ 0 w 8541"/>
                <a:gd name="T71" fmla="*/ 7068 h 7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41" h="7071">
                  <a:moveTo>
                    <a:pt x="0" y="7068"/>
                  </a:moveTo>
                  <a:lnTo>
                    <a:pt x="23" y="7071"/>
                  </a:lnTo>
                  <a:lnTo>
                    <a:pt x="209" y="7070"/>
                  </a:lnTo>
                  <a:lnTo>
                    <a:pt x="411" y="7052"/>
                  </a:lnTo>
                  <a:lnTo>
                    <a:pt x="681" y="7010"/>
                  </a:lnTo>
                  <a:lnTo>
                    <a:pt x="1017" y="6934"/>
                  </a:lnTo>
                  <a:lnTo>
                    <a:pt x="1315" y="6849"/>
                  </a:lnTo>
                  <a:lnTo>
                    <a:pt x="1534" y="6777"/>
                  </a:lnTo>
                  <a:lnTo>
                    <a:pt x="1768" y="6691"/>
                  </a:lnTo>
                  <a:lnTo>
                    <a:pt x="2020" y="6591"/>
                  </a:lnTo>
                  <a:lnTo>
                    <a:pt x="2288" y="6475"/>
                  </a:lnTo>
                  <a:lnTo>
                    <a:pt x="2572" y="6341"/>
                  </a:lnTo>
                  <a:lnTo>
                    <a:pt x="2874" y="6190"/>
                  </a:lnTo>
                  <a:lnTo>
                    <a:pt x="3191" y="6018"/>
                  </a:lnTo>
                  <a:lnTo>
                    <a:pt x="3525" y="5827"/>
                  </a:lnTo>
                  <a:lnTo>
                    <a:pt x="3875" y="5614"/>
                  </a:lnTo>
                  <a:lnTo>
                    <a:pt x="4242" y="5378"/>
                  </a:lnTo>
                  <a:lnTo>
                    <a:pt x="4625" y="5117"/>
                  </a:lnTo>
                  <a:lnTo>
                    <a:pt x="5025" y="4831"/>
                  </a:lnTo>
                  <a:lnTo>
                    <a:pt x="5441" y="4519"/>
                  </a:lnTo>
                  <a:lnTo>
                    <a:pt x="5873" y="4180"/>
                  </a:lnTo>
                  <a:lnTo>
                    <a:pt x="6322" y="3811"/>
                  </a:lnTo>
                  <a:lnTo>
                    <a:pt x="6786" y="3412"/>
                  </a:lnTo>
                  <a:lnTo>
                    <a:pt x="7268" y="2983"/>
                  </a:lnTo>
                  <a:lnTo>
                    <a:pt x="7765" y="2521"/>
                  </a:lnTo>
                  <a:lnTo>
                    <a:pt x="8277" y="2026"/>
                  </a:lnTo>
                  <a:lnTo>
                    <a:pt x="8541" y="1764"/>
                  </a:lnTo>
                  <a:lnTo>
                    <a:pt x="6776" y="0"/>
                  </a:lnTo>
                  <a:lnTo>
                    <a:pt x="2485" y="4291"/>
                  </a:lnTo>
                  <a:lnTo>
                    <a:pt x="1452" y="5324"/>
                  </a:lnTo>
                  <a:lnTo>
                    <a:pt x="1315" y="5463"/>
                  </a:lnTo>
                  <a:lnTo>
                    <a:pt x="1047" y="5755"/>
                  </a:lnTo>
                  <a:lnTo>
                    <a:pt x="792" y="6052"/>
                  </a:lnTo>
                  <a:lnTo>
                    <a:pt x="559" y="6337"/>
                  </a:lnTo>
                  <a:lnTo>
                    <a:pt x="91" y="6941"/>
                  </a:lnTo>
                  <a:lnTo>
                    <a:pt x="0" y="706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C6E40CDE-8E9F-407D-B160-77461F2FCE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5" y="1705"/>
              <a:ext cx="2847" cy="2356"/>
            </a:xfrm>
            <a:custGeom>
              <a:avLst/>
              <a:gdLst>
                <a:gd name="T0" fmla="*/ 0 w 8541"/>
                <a:gd name="T1" fmla="*/ 7068 h 7068"/>
                <a:gd name="T2" fmla="*/ 28 w 8541"/>
                <a:gd name="T3" fmla="*/ 7029 h 7068"/>
                <a:gd name="T4" fmla="*/ 270 w 8541"/>
                <a:gd name="T5" fmla="*/ 6705 h 7068"/>
                <a:gd name="T6" fmla="*/ 566 w 8541"/>
                <a:gd name="T7" fmla="*/ 6327 h 7068"/>
                <a:gd name="T8" fmla="*/ 798 w 8541"/>
                <a:gd name="T9" fmla="*/ 6044 h 7068"/>
                <a:gd name="T10" fmla="*/ 1051 w 8541"/>
                <a:gd name="T11" fmla="*/ 5751 h 7068"/>
                <a:gd name="T12" fmla="*/ 1316 w 8541"/>
                <a:gd name="T13" fmla="*/ 5461 h 7068"/>
                <a:gd name="T14" fmla="*/ 1452 w 8541"/>
                <a:gd name="T15" fmla="*/ 5324 h 7068"/>
                <a:gd name="T16" fmla="*/ 2485 w 8541"/>
                <a:gd name="T17" fmla="*/ 4291 h 7068"/>
                <a:gd name="T18" fmla="*/ 6776 w 8541"/>
                <a:gd name="T19" fmla="*/ 0 h 7068"/>
                <a:gd name="T20" fmla="*/ 6776 w 8541"/>
                <a:gd name="T21" fmla="*/ 0 h 7068"/>
                <a:gd name="T22" fmla="*/ 2485 w 8541"/>
                <a:gd name="T23" fmla="*/ 4291 h 7068"/>
                <a:gd name="T24" fmla="*/ 1452 w 8541"/>
                <a:gd name="T25" fmla="*/ 5324 h 7068"/>
                <a:gd name="T26" fmla="*/ 1316 w 8541"/>
                <a:gd name="T27" fmla="*/ 5461 h 7068"/>
                <a:gd name="T28" fmla="*/ 1051 w 8541"/>
                <a:gd name="T29" fmla="*/ 5751 h 7068"/>
                <a:gd name="T30" fmla="*/ 798 w 8541"/>
                <a:gd name="T31" fmla="*/ 6044 h 7068"/>
                <a:gd name="T32" fmla="*/ 566 w 8541"/>
                <a:gd name="T33" fmla="*/ 6327 h 7068"/>
                <a:gd name="T34" fmla="*/ 270 w 8541"/>
                <a:gd name="T35" fmla="*/ 6705 h 7068"/>
                <a:gd name="T36" fmla="*/ 28 w 8541"/>
                <a:gd name="T37" fmla="*/ 7029 h 7068"/>
                <a:gd name="T38" fmla="*/ 0 w 8541"/>
                <a:gd name="T39" fmla="*/ 7068 h 7068"/>
                <a:gd name="T40" fmla="*/ 0 w 8541"/>
                <a:gd name="T41" fmla="*/ 7068 h 7068"/>
                <a:gd name="T42" fmla="*/ 8541 w 8541"/>
                <a:gd name="T43" fmla="*/ 1765 h 7068"/>
                <a:gd name="T44" fmla="*/ 8541 w 8541"/>
                <a:gd name="T45" fmla="*/ 1764 h 7068"/>
                <a:gd name="T46" fmla="*/ 0 w 8541"/>
                <a:gd name="T47" fmla="*/ 7068 h 7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541" h="7068">
                  <a:moveTo>
                    <a:pt x="0" y="7068"/>
                  </a:moveTo>
                  <a:lnTo>
                    <a:pt x="28" y="7029"/>
                  </a:lnTo>
                  <a:lnTo>
                    <a:pt x="270" y="6705"/>
                  </a:lnTo>
                  <a:lnTo>
                    <a:pt x="566" y="6327"/>
                  </a:lnTo>
                  <a:lnTo>
                    <a:pt x="798" y="6044"/>
                  </a:lnTo>
                  <a:lnTo>
                    <a:pt x="1051" y="5751"/>
                  </a:lnTo>
                  <a:lnTo>
                    <a:pt x="1316" y="5461"/>
                  </a:lnTo>
                  <a:lnTo>
                    <a:pt x="1452" y="5324"/>
                  </a:lnTo>
                  <a:lnTo>
                    <a:pt x="2485" y="4291"/>
                  </a:lnTo>
                  <a:lnTo>
                    <a:pt x="6776" y="0"/>
                  </a:lnTo>
                  <a:lnTo>
                    <a:pt x="6776" y="0"/>
                  </a:lnTo>
                  <a:lnTo>
                    <a:pt x="2485" y="4291"/>
                  </a:lnTo>
                  <a:lnTo>
                    <a:pt x="1452" y="5324"/>
                  </a:lnTo>
                  <a:lnTo>
                    <a:pt x="1316" y="5461"/>
                  </a:lnTo>
                  <a:lnTo>
                    <a:pt x="1051" y="5751"/>
                  </a:lnTo>
                  <a:lnTo>
                    <a:pt x="798" y="6044"/>
                  </a:lnTo>
                  <a:lnTo>
                    <a:pt x="566" y="6327"/>
                  </a:lnTo>
                  <a:lnTo>
                    <a:pt x="270" y="6705"/>
                  </a:lnTo>
                  <a:lnTo>
                    <a:pt x="28" y="7029"/>
                  </a:lnTo>
                  <a:lnTo>
                    <a:pt x="0" y="7068"/>
                  </a:lnTo>
                  <a:close/>
                  <a:moveTo>
                    <a:pt x="0" y="7068"/>
                  </a:moveTo>
                  <a:lnTo>
                    <a:pt x="8541" y="1765"/>
                  </a:lnTo>
                  <a:lnTo>
                    <a:pt x="8541" y="1764"/>
                  </a:lnTo>
                  <a:lnTo>
                    <a:pt x="0" y="7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C1AD6892-636B-4A15-A7AD-BA7FFA178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1705"/>
              <a:ext cx="2847" cy="2357"/>
            </a:xfrm>
            <a:custGeom>
              <a:avLst/>
              <a:gdLst>
                <a:gd name="T0" fmla="*/ 100 w 8541"/>
                <a:gd name="T1" fmla="*/ 7071 h 7071"/>
                <a:gd name="T2" fmla="*/ 16 w 8541"/>
                <a:gd name="T3" fmla="*/ 7070 h 7071"/>
                <a:gd name="T4" fmla="*/ 0 w 8541"/>
                <a:gd name="T5" fmla="*/ 7068 h 7071"/>
                <a:gd name="T6" fmla="*/ 0 w 8541"/>
                <a:gd name="T7" fmla="*/ 7068 h 7071"/>
                <a:gd name="T8" fmla="*/ 0 w 8541"/>
                <a:gd name="T9" fmla="*/ 7068 h 7071"/>
                <a:gd name="T10" fmla="*/ 0 w 8541"/>
                <a:gd name="T11" fmla="*/ 7068 h 7071"/>
                <a:gd name="T12" fmla="*/ 28 w 8541"/>
                <a:gd name="T13" fmla="*/ 7029 h 7071"/>
                <a:gd name="T14" fmla="*/ 270 w 8541"/>
                <a:gd name="T15" fmla="*/ 6705 h 7071"/>
                <a:gd name="T16" fmla="*/ 566 w 8541"/>
                <a:gd name="T17" fmla="*/ 6327 h 7071"/>
                <a:gd name="T18" fmla="*/ 798 w 8541"/>
                <a:gd name="T19" fmla="*/ 6044 h 7071"/>
                <a:gd name="T20" fmla="*/ 1051 w 8541"/>
                <a:gd name="T21" fmla="*/ 5751 h 7071"/>
                <a:gd name="T22" fmla="*/ 1316 w 8541"/>
                <a:gd name="T23" fmla="*/ 5461 h 7071"/>
                <a:gd name="T24" fmla="*/ 1452 w 8541"/>
                <a:gd name="T25" fmla="*/ 5324 h 7071"/>
                <a:gd name="T26" fmla="*/ 2485 w 8541"/>
                <a:gd name="T27" fmla="*/ 4291 h 7071"/>
                <a:gd name="T28" fmla="*/ 6776 w 8541"/>
                <a:gd name="T29" fmla="*/ 0 h 7071"/>
                <a:gd name="T30" fmla="*/ 8541 w 8541"/>
                <a:gd name="T31" fmla="*/ 1764 h 7071"/>
                <a:gd name="T32" fmla="*/ 8541 w 8541"/>
                <a:gd name="T33" fmla="*/ 1764 h 7071"/>
                <a:gd name="T34" fmla="*/ 8541 w 8541"/>
                <a:gd name="T35" fmla="*/ 1764 h 7071"/>
                <a:gd name="T36" fmla="*/ 8541 w 8541"/>
                <a:gd name="T37" fmla="*/ 1764 h 7071"/>
                <a:gd name="T38" fmla="*/ 7046 w 8541"/>
                <a:gd name="T39" fmla="*/ 272 h 7071"/>
                <a:gd name="T40" fmla="*/ 2756 w 8541"/>
                <a:gd name="T41" fmla="*/ 4563 h 7071"/>
                <a:gd name="T42" fmla="*/ 1722 w 8541"/>
                <a:gd name="T43" fmla="*/ 5597 h 7071"/>
                <a:gd name="T44" fmla="*/ 1633 w 8541"/>
                <a:gd name="T45" fmla="*/ 5687 h 7071"/>
                <a:gd name="T46" fmla="*/ 1455 w 8541"/>
                <a:gd name="T47" fmla="*/ 5877 h 7071"/>
                <a:gd name="T48" fmla="*/ 1193 w 8541"/>
                <a:gd name="T49" fmla="*/ 6171 h 7071"/>
                <a:gd name="T50" fmla="*/ 873 w 8541"/>
                <a:gd name="T51" fmla="*/ 6555 h 7071"/>
                <a:gd name="T52" fmla="*/ 601 w 8541"/>
                <a:gd name="T53" fmla="*/ 6898 h 7071"/>
                <a:gd name="T54" fmla="*/ 493 w 8541"/>
                <a:gd name="T55" fmla="*/ 7041 h 7071"/>
                <a:gd name="T56" fmla="*/ 363 w 8541"/>
                <a:gd name="T57" fmla="*/ 7057 h 7071"/>
                <a:gd name="T58" fmla="*/ 166 w 8541"/>
                <a:gd name="T59" fmla="*/ 7071 h 7071"/>
                <a:gd name="T60" fmla="*/ 100 w 8541"/>
                <a:gd name="T61" fmla="*/ 7071 h 7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541" h="7071">
                  <a:moveTo>
                    <a:pt x="100" y="7071"/>
                  </a:moveTo>
                  <a:lnTo>
                    <a:pt x="16" y="7070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28" y="7029"/>
                  </a:lnTo>
                  <a:lnTo>
                    <a:pt x="270" y="6705"/>
                  </a:lnTo>
                  <a:lnTo>
                    <a:pt x="566" y="6327"/>
                  </a:lnTo>
                  <a:lnTo>
                    <a:pt x="798" y="6044"/>
                  </a:lnTo>
                  <a:lnTo>
                    <a:pt x="1051" y="5751"/>
                  </a:lnTo>
                  <a:lnTo>
                    <a:pt x="1316" y="5461"/>
                  </a:lnTo>
                  <a:lnTo>
                    <a:pt x="1452" y="5324"/>
                  </a:lnTo>
                  <a:lnTo>
                    <a:pt x="2485" y="4291"/>
                  </a:lnTo>
                  <a:lnTo>
                    <a:pt x="6776" y="0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7046" y="272"/>
                  </a:lnTo>
                  <a:lnTo>
                    <a:pt x="2756" y="4563"/>
                  </a:lnTo>
                  <a:lnTo>
                    <a:pt x="1722" y="5597"/>
                  </a:lnTo>
                  <a:lnTo>
                    <a:pt x="1633" y="5687"/>
                  </a:lnTo>
                  <a:lnTo>
                    <a:pt x="1455" y="5877"/>
                  </a:lnTo>
                  <a:lnTo>
                    <a:pt x="1193" y="6171"/>
                  </a:lnTo>
                  <a:lnTo>
                    <a:pt x="873" y="6555"/>
                  </a:lnTo>
                  <a:lnTo>
                    <a:pt x="601" y="6898"/>
                  </a:lnTo>
                  <a:lnTo>
                    <a:pt x="493" y="7041"/>
                  </a:lnTo>
                  <a:lnTo>
                    <a:pt x="363" y="7057"/>
                  </a:lnTo>
                  <a:lnTo>
                    <a:pt x="166" y="7071"/>
                  </a:lnTo>
                  <a:lnTo>
                    <a:pt x="100" y="7071"/>
                  </a:lnTo>
                  <a:close/>
                </a:path>
              </a:pathLst>
            </a:custGeom>
            <a:solidFill>
              <a:srgbClr val="EA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C766404B-39B5-44F5-91E9-1D6AFF3A3D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2202"/>
              <a:ext cx="561" cy="561"/>
            </a:xfrm>
            <a:custGeom>
              <a:avLst/>
              <a:gdLst>
                <a:gd name="T0" fmla="*/ 228 w 1683"/>
                <a:gd name="T1" fmla="*/ 1683 h 1683"/>
                <a:gd name="T2" fmla="*/ 1683 w 1683"/>
                <a:gd name="T3" fmla="*/ 230 h 1683"/>
                <a:gd name="T4" fmla="*/ 1452 w 1683"/>
                <a:gd name="T5" fmla="*/ 0 h 1683"/>
                <a:gd name="T6" fmla="*/ 0 w 1683"/>
                <a:gd name="T7" fmla="*/ 1454 h 1683"/>
                <a:gd name="T8" fmla="*/ 228 w 1683"/>
                <a:gd name="T9" fmla="*/ 1683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3" h="1683">
                  <a:moveTo>
                    <a:pt x="228" y="1683"/>
                  </a:moveTo>
                  <a:lnTo>
                    <a:pt x="1683" y="230"/>
                  </a:lnTo>
                  <a:lnTo>
                    <a:pt x="1452" y="0"/>
                  </a:lnTo>
                  <a:lnTo>
                    <a:pt x="0" y="1454"/>
                  </a:lnTo>
                  <a:lnTo>
                    <a:pt x="228" y="16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F942EBB8-0748-4BAA-8D5F-D6CAF316D9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2674"/>
              <a:ext cx="2331" cy="1387"/>
            </a:xfrm>
            <a:custGeom>
              <a:avLst/>
              <a:gdLst>
                <a:gd name="T0" fmla="*/ 884 w 6992"/>
                <a:gd name="T1" fmla="*/ 3688 h 4163"/>
                <a:gd name="T2" fmla="*/ 1894 w 6992"/>
                <a:gd name="T3" fmla="*/ 3324 h 4163"/>
                <a:gd name="T4" fmla="*/ 3083 w 6992"/>
                <a:gd name="T5" fmla="*/ 2732 h 4163"/>
                <a:gd name="T6" fmla="*/ 3672 w 6992"/>
                <a:gd name="T7" fmla="*/ 2365 h 4163"/>
                <a:gd name="T8" fmla="*/ 4307 w 6992"/>
                <a:gd name="T9" fmla="*/ 1966 h 4163"/>
                <a:gd name="T10" fmla="*/ 4897 w 6992"/>
                <a:gd name="T11" fmla="*/ 1531 h 4163"/>
                <a:gd name="T12" fmla="*/ 5440 w 6992"/>
                <a:gd name="T13" fmla="*/ 1128 h 4163"/>
                <a:gd name="T14" fmla="*/ 6312 w 6992"/>
                <a:gd name="T15" fmla="*/ 409 h 4163"/>
                <a:gd name="T16" fmla="*/ 6774 w 6992"/>
                <a:gd name="T17" fmla="*/ 0 h 4163"/>
                <a:gd name="T18" fmla="*/ 6992 w 6992"/>
                <a:gd name="T19" fmla="*/ 157 h 4163"/>
                <a:gd name="T20" fmla="*/ 6948 w 6992"/>
                <a:gd name="T21" fmla="*/ 363 h 4163"/>
                <a:gd name="T22" fmla="*/ 5887 w 6992"/>
                <a:gd name="T23" fmla="*/ 1262 h 4163"/>
                <a:gd name="T24" fmla="*/ 4787 w 6992"/>
                <a:gd name="T25" fmla="*/ 2097 h 4163"/>
                <a:gd name="T26" fmla="*/ 4052 w 6992"/>
                <a:gd name="T27" fmla="*/ 2596 h 4163"/>
                <a:gd name="T28" fmla="*/ 3423 w 6992"/>
                <a:gd name="T29" fmla="*/ 2982 h 4163"/>
                <a:gd name="T30" fmla="*/ 2497 w 6992"/>
                <a:gd name="T31" fmla="*/ 3473 h 4163"/>
                <a:gd name="T32" fmla="*/ 1522 w 6992"/>
                <a:gd name="T33" fmla="*/ 3875 h 4163"/>
                <a:gd name="T34" fmla="*/ 810 w 6992"/>
                <a:gd name="T35" fmla="*/ 4078 h 4163"/>
                <a:gd name="T36" fmla="*/ 254 w 6992"/>
                <a:gd name="T37" fmla="*/ 4162 h 4163"/>
                <a:gd name="T38" fmla="*/ 0 w 6992"/>
                <a:gd name="T39" fmla="*/ 4163 h 4163"/>
                <a:gd name="T40" fmla="*/ 884 w 6992"/>
                <a:gd name="T41" fmla="*/ 3688 h 4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92" h="4163">
                  <a:moveTo>
                    <a:pt x="884" y="3688"/>
                  </a:moveTo>
                  <a:lnTo>
                    <a:pt x="1894" y="3324"/>
                  </a:lnTo>
                  <a:lnTo>
                    <a:pt x="3083" y="2732"/>
                  </a:lnTo>
                  <a:lnTo>
                    <a:pt x="3672" y="2365"/>
                  </a:lnTo>
                  <a:lnTo>
                    <a:pt x="4307" y="1966"/>
                  </a:lnTo>
                  <a:lnTo>
                    <a:pt x="4897" y="1531"/>
                  </a:lnTo>
                  <a:lnTo>
                    <a:pt x="5440" y="1128"/>
                  </a:lnTo>
                  <a:lnTo>
                    <a:pt x="6312" y="409"/>
                  </a:lnTo>
                  <a:lnTo>
                    <a:pt x="6774" y="0"/>
                  </a:lnTo>
                  <a:lnTo>
                    <a:pt x="6992" y="157"/>
                  </a:lnTo>
                  <a:lnTo>
                    <a:pt x="6948" y="363"/>
                  </a:lnTo>
                  <a:lnTo>
                    <a:pt x="5887" y="1262"/>
                  </a:lnTo>
                  <a:lnTo>
                    <a:pt x="4787" y="2097"/>
                  </a:lnTo>
                  <a:lnTo>
                    <a:pt x="4052" y="2596"/>
                  </a:lnTo>
                  <a:lnTo>
                    <a:pt x="3423" y="2982"/>
                  </a:lnTo>
                  <a:lnTo>
                    <a:pt x="2497" y="3473"/>
                  </a:lnTo>
                  <a:lnTo>
                    <a:pt x="1522" y="3875"/>
                  </a:lnTo>
                  <a:lnTo>
                    <a:pt x="810" y="4078"/>
                  </a:lnTo>
                  <a:lnTo>
                    <a:pt x="254" y="4162"/>
                  </a:lnTo>
                  <a:lnTo>
                    <a:pt x="0" y="4163"/>
                  </a:lnTo>
                  <a:lnTo>
                    <a:pt x="884" y="36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21F4D40-0E32-4C6F-AF6D-F6C05A55D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4" y="1570"/>
              <a:ext cx="679" cy="723"/>
            </a:xfrm>
            <a:custGeom>
              <a:avLst/>
              <a:gdLst>
                <a:gd name="T0" fmla="*/ 406 w 2036"/>
                <a:gd name="T1" fmla="*/ 0 h 2170"/>
                <a:gd name="T2" fmla="*/ 1220 w 2036"/>
                <a:gd name="T3" fmla="*/ 815 h 2170"/>
                <a:gd name="T4" fmla="*/ 1086 w 2036"/>
                <a:gd name="T5" fmla="*/ 949 h 2170"/>
                <a:gd name="T6" fmla="*/ 2036 w 2036"/>
                <a:gd name="T7" fmla="*/ 1899 h 2170"/>
                <a:gd name="T8" fmla="*/ 1764 w 2036"/>
                <a:gd name="T9" fmla="*/ 2170 h 2170"/>
                <a:gd name="T10" fmla="*/ 815 w 2036"/>
                <a:gd name="T11" fmla="*/ 1219 h 2170"/>
                <a:gd name="T12" fmla="*/ 773 w 2036"/>
                <a:gd name="T13" fmla="*/ 1179 h 2170"/>
                <a:gd name="T14" fmla="*/ 0 w 2036"/>
                <a:gd name="T15" fmla="*/ 406 h 2170"/>
                <a:gd name="T16" fmla="*/ 406 w 2036"/>
                <a:gd name="T17" fmla="*/ 0 h 2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6" h="2170">
                  <a:moveTo>
                    <a:pt x="406" y="0"/>
                  </a:moveTo>
                  <a:lnTo>
                    <a:pt x="1220" y="815"/>
                  </a:lnTo>
                  <a:lnTo>
                    <a:pt x="1086" y="949"/>
                  </a:lnTo>
                  <a:lnTo>
                    <a:pt x="2036" y="1899"/>
                  </a:lnTo>
                  <a:lnTo>
                    <a:pt x="1764" y="2170"/>
                  </a:lnTo>
                  <a:lnTo>
                    <a:pt x="815" y="1219"/>
                  </a:lnTo>
                  <a:lnTo>
                    <a:pt x="773" y="1179"/>
                  </a:lnTo>
                  <a:lnTo>
                    <a:pt x="0" y="406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EF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E984FB48-BF1D-48BD-A658-2A787ED2AA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7" cy="128"/>
            </a:xfrm>
            <a:custGeom>
              <a:avLst/>
              <a:gdLst>
                <a:gd name="T0" fmla="*/ 55 w 382"/>
                <a:gd name="T1" fmla="*/ 328 h 383"/>
                <a:gd name="T2" fmla="*/ 69 w 382"/>
                <a:gd name="T3" fmla="*/ 341 h 383"/>
                <a:gd name="T4" fmla="*/ 101 w 382"/>
                <a:gd name="T5" fmla="*/ 361 h 383"/>
                <a:gd name="T6" fmla="*/ 136 w 382"/>
                <a:gd name="T7" fmla="*/ 376 h 383"/>
                <a:gd name="T8" fmla="*/ 172 w 382"/>
                <a:gd name="T9" fmla="*/ 383 h 383"/>
                <a:gd name="T10" fmla="*/ 209 w 382"/>
                <a:gd name="T11" fmla="*/ 383 h 383"/>
                <a:gd name="T12" fmla="*/ 245 w 382"/>
                <a:gd name="T13" fmla="*/ 376 h 383"/>
                <a:gd name="T14" fmla="*/ 280 w 382"/>
                <a:gd name="T15" fmla="*/ 361 h 383"/>
                <a:gd name="T16" fmla="*/ 311 w 382"/>
                <a:gd name="T17" fmla="*/ 341 h 383"/>
                <a:gd name="T18" fmla="*/ 326 w 382"/>
                <a:gd name="T19" fmla="*/ 328 h 383"/>
                <a:gd name="T20" fmla="*/ 340 w 382"/>
                <a:gd name="T21" fmla="*/ 312 h 383"/>
                <a:gd name="T22" fmla="*/ 360 w 382"/>
                <a:gd name="T23" fmla="*/ 281 h 383"/>
                <a:gd name="T24" fmla="*/ 375 w 382"/>
                <a:gd name="T25" fmla="*/ 246 h 383"/>
                <a:gd name="T26" fmla="*/ 382 w 382"/>
                <a:gd name="T27" fmla="*/ 209 h 383"/>
                <a:gd name="T28" fmla="*/ 382 w 382"/>
                <a:gd name="T29" fmla="*/ 173 h 383"/>
                <a:gd name="T30" fmla="*/ 375 w 382"/>
                <a:gd name="T31" fmla="*/ 135 h 383"/>
                <a:gd name="T32" fmla="*/ 360 w 382"/>
                <a:gd name="T33" fmla="*/ 101 h 383"/>
                <a:gd name="T34" fmla="*/ 339 w 382"/>
                <a:gd name="T35" fmla="*/ 69 h 383"/>
                <a:gd name="T36" fmla="*/ 326 w 382"/>
                <a:gd name="T37" fmla="*/ 55 h 383"/>
                <a:gd name="T38" fmla="*/ 311 w 382"/>
                <a:gd name="T39" fmla="*/ 42 h 383"/>
                <a:gd name="T40" fmla="*/ 280 w 382"/>
                <a:gd name="T41" fmla="*/ 20 h 383"/>
                <a:gd name="T42" fmla="*/ 245 w 382"/>
                <a:gd name="T43" fmla="*/ 7 h 383"/>
                <a:gd name="T44" fmla="*/ 209 w 382"/>
                <a:gd name="T45" fmla="*/ 0 h 383"/>
                <a:gd name="T46" fmla="*/ 172 w 382"/>
                <a:gd name="T47" fmla="*/ 0 h 383"/>
                <a:gd name="T48" fmla="*/ 136 w 382"/>
                <a:gd name="T49" fmla="*/ 6 h 383"/>
                <a:gd name="T50" fmla="*/ 101 w 382"/>
                <a:gd name="T51" fmla="*/ 20 h 383"/>
                <a:gd name="T52" fmla="*/ 69 w 382"/>
                <a:gd name="T53" fmla="*/ 42 h 383"/>
                <a:gd name="T54" fmla="*/ 55 w 382"/>
                <a:gd name="T55" fmla="*/ 55 h 383"/>
                <a:gd name="T56" fmla="*/ 42 w 382"/>
                <a:gd name="T57" fmla="*/ 69 h 383"/>
                <a:gd name="T58" fmla="*/ 21 w 382"/>
                <a:gd name="T59" fmla="*/ 101 h 383"/>
                <a:gd name="T60" fmla="*/ 6 w 382"/>
                <a:gd name="T61" fmla="*/ 137 h 383"/>
                <a:gd name="T62" fmla="*/ 0 w 382"/>
                <a:gd name="T63" fmla="*/ 173 h 383"/>
                <a:gd name="T64" fmla="*/ 0 w 382"/>
                <a:gd name="T65" fmla="*/ 210 h 383"/>
                <a:gd name="T66" fmla="*/ 6 w 382"/>
                <a:gd name="T67" fmla="*/ 246 h 383"/>
                <a:gd name="T68" fmla="*/ 21 w 382"/>
                <a:gd name="T69" fmla="*/ 281 h 383"/>
                <a:gd name="T70" fmla="*/ 42 w 382"/>
                <a:gd name="T71" fmla="*/ 314 h 383"/>
                <a:gd name="T72" fmla="*/ 55 w 382"/>
                <a:gd name="T73" fmla="*/ 32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2" h="383">
                  <a:moveTo>
                    <a:pt x="55" y="328"/>
                  </a:moveTo>
                  <a:lnTo>
                    <a:pt x="69" y="341"/>
                  </a:lnTo>
                  <a:lnTo>
                    <a:pt x="101" y="361"/>
                  </a:lnTo>
                  <a:lnTo>
                    <a:pt x="136" y="376"/>
                  </a:lnTo>
                  <a:lnTo>
                    <a:pt x="172" y="383"/>
                  </a:lnTo>
                  <a:lnTo>
                    <a:pt x="209" y="383"/>
                  </a:lnTo>
                  <a:lnTo>
                    <a:pt x="245" y="376"/>
                  </a:lnTo>
                  <a:lnTo>
                    <a:pt x="280" y="361"/>
                  </a:lnTo>
                  <a:lnTo>
                    <a:pt x="311" y="341"/>
                  </a:lnTo>
                  <a:lnTo>
                    <a:pt x="326" y="328"/>
                  </a:lnTo>
                  <a:lnTo>
                    <a:pt x="340" y="312"/>
                  </a:lnTo>
                  <a:lnTo>
                    <a:pt x="360" y="281"/>
                  </a:lnTo>
                  <a:lnTo>
                    <a:pt x="375" y="246"/>
                  </a:lnTo>
                  <a:lnTo>
                    <a:pt x="382" y="209"/>
                  </a:lnTo>
                  <a:lnTo>
                    <a:pt x="382" y="173"/>
                  </a:lnTo>
                  <a:lnTo>
                    <a:pt x="375" y="135"/>
                  </a:lnTo>
                  <a:lnTo>
                    <a:pt x="360" y="101"/>
                  </a:lnTo>
                  <a:lnTo>
                    <a:pt x="339" y="69"/>
                  </a:lnTo>
                  <a:lnTo>
                    <a:pt x="326" y="55"/>
                  </a:lnTo>
                  <a:lnTo>
                    <a:pt x="311" y="42"/>
                  </a:lnTo>
                  <a:lnTo>
                    <a:pt x="280" y="20"/>
                  </a:lnTo>
                  <a:lnTo>
                    <a:pt x="245" y="7"/>
                  </a:lnTo>
                  <a:lnTo>
                    <a:pt x="209" y="0"/>
                  </a:lnTo>
                  <a:lnTo>
                    <a:pt x="172" y="0"/>
                  </a:lnTo>
                  <a:lnTo>
                    <a:pt x="136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1" y="101"/>
                  </a:lnTo>
                  <a:lnTo>
                    <a:pt x="6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6" y="246"/>
                  </a:lnTo>
                  <a:lnTo>
                    <a:pt x="21" y="281"/>
                  </a:lnTo>
                  <a:lnTo>
                    <a:pt x="42" y="314"/>
                  </a:lnTo>
                  <a:lnTo>
                    <a:pt x="55" y="32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3969753-76C4-4A08-92E7-DFFEA7BA80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8" cy="127"/>
            </a:xfrm>
            <a:custGeom>
              <a:avLst/>
              <a:gdLst>
                <a:gd name="T0" fmla="*/ 57 w 385"/>
                <a:gd name="T1" fmla="*/ 326 h 381"/>
                <a:gd name="T2" fmla="*/ 71 w 385"/>
                <a:gd name="T3" fmla="*/ 339 h 381"/>
                <a:gd name="T4" fmla="*/ 103 w 385"/>
                <a:gd name="T5" fmla="*/ 361 h 381"/>
                <a:gd name="T6" fmla="*/ 137 w 385"/>
                <a:gd name="T7" fmla="*/ 374 h 381"/>
                <a:gd name="T8" fmla="*/ 173 w 385"/>
                <a:gd name="T9" fmla="*/ 381 h 381"/>
                <a:gd name="T10" fmla="*/ 211 w 385"/>
                <a:gd name="T11" fmla="*/ 381 h 381"/>
                <a:gd name="T12" fmla="*/ 247 w 385"/>
                <a:gd name="T13" fmla="*/ 375 h 381"/>
                <a:gd name="T14" fmla="*/ 281 w 385"/>
                <a:gd name="T15" fmla="*/ 361 h 381"/>
                <a:gd name="T16" fmla="*/ 314 w 385"/>
                <a:gd name="T17" fmla="*/ 339 h 381"/>
                <a:gd name="T18" fmla="*/ 329 w 385"/>
                <a:gd name="T19" fmla="*/ 326 h 381"/>
                <a:gd name="T20" fmla="*/ 342 w 385"/>
                <a:gd name="T21" fmla="*/ 312 h 381"/>
                <a:gd name="T22" fmla="*/ 363 w 385"/>
                <a:gd name="T23" fmla="*/ 280 h 381"/>
                <a:gd name="T24" fmla="*/ 378 w 385"/>
                <a:gd name="T25" fmla="*/ 246 h 381"/>
                <a:gd name="T26" fmla="*/ 385 w 385"/>
                <a:gd name="T27" fmla="*/ 210 h 381"/>
                <a:gd name="T28" fmla="*/ 385 w 385"/>
                <a:gd name="T29" fmla="*/ 172 h 381"/>
                <a:gd name="T30" fmla="*/ 378 w 385"/>
                <a:gd name="T31" fmla="*/ 136 h 381"/>
                <a:gd name="T32" fmla="*/ 363 w 385"/>
                <a:gd name="T33" fmla="*/ 102 h 381"/>
                <a:gd name="T34" fmla="*/ 342 w 385"/>
                <a:gd name="T35" fmla="*/ 70 h 381"/>
                <a:gd name="T36" fmla="*/ 329 w 385"/>
                <a:gd name="T37" fmla="*/ 56 h 381"/>
                <a:gd name="T38" fmla="*/ 314 w 385"/>
                <a:gd name="T39" fmla="*/ 41 h 381"/>
                <a:gd name="T40" fmla="*/ 281 w 385"/>
                <a:gd name="T41" fmla="*/ 21 h 381"/>
                <a:gd name="T42" fmla="*/ 247 w 385"/>
                <a:gd name="T43" fmla="*/ 7 h 381"/>
                <a:gd name="T44" fmla="*/ 211 w 385"/>
                <a:gd name="T45" fmla="*/ 0 h 381"/>
                <a:gd name="T46" fmla="*/ 173 w 385"/>
                <a:gd name="T47" fmla="*/ 0 h 381"/>
                <a:gd name="T48" fmla="*/ 137 w 385"/>
                <a:gd name="T49" fmla="*/ 7 h 381"/>
                <a:gd name="T50" fmla="*/ 103 w 385"/>
                <a:gd name="T51" fmla="*/ 21 h 381"/>
                <a:gd name="T52" fmla="*/ 71 w 385"/>
                <a:gd name="T53" fmla="*/ 41 h 381"/>
                <a:gd name="T54" fmla="*/ 57 w 385"/>
                <a:gd name="T55" fmla="*/ 56 h 381"/>
                <a:gd name="T56" fmla="*/ 42 w 385"/>
                <a:gd name="T57" fmla="*/ 70 h 381"/>
                <a:gd name="T58" fmla="*/ 22 w 385"/>
                <a:gd name="T59" fmla="*/ 102 h 381"/>
                <a:gd name="T60" fmla="*/ 8 w 385"/>
                <a:gd name="T61" fmla="*/ 136 h 381"/>
                <a:gd name="T62" fmla="*/ 0 w 385"/>
                <a:gd name="T63" fmla="*/ 172 h 381"/>
                <a:gd name="T64" fmla="*/ 0 w 385"/>
                <a:gd name="T65" fmla="*/ 208 h 381"/>
                <a:gd name="T66" fmla="*/ 8 w 385"/>
                <a:gd name="T67" fmla="*/ 246 h 381"/>
                <a:gd name="T68" fmla="*/ 22 w 385"/>
                <a:gd name="T69" fmla="*/ 280 h 381"/>
                <a:gd name="T70" fmla="*/ 42 w 385"/>
                <a:gd name="T71" fmla="*/ 312 h 381"/>
                <a:gd name="T72" fmla="*/ 57 w 385"/>
                <a:gd name="T73" fmla="*/ 32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5" h="381">
                  <a:moveTo>
                    <a:pt x="57" y="326"/>
                  </a:moveTo>
                  <a:lnTo>
                    <a:pt x="71" y="339"/>
                  </a:lnTo>
                  <a:lnTo>
                    <a:pt x="103" y="361"/>
                  </a:lnTo>
                  <a:lnTo>
                    <a:pt x="137" y="374"/>
                  </a:lnTo>
                  <a:lnTo>
                    <a:pt x="173" y="381"/>
                  </a:lnTo>
                  <a:lnTo>
                    <a:pt x="211" y="381"/>
                  </a:lnTo>
                  <a:lnTo>
                    <a:pt x="247" y="375"/>
                  </a:lnTo>
                  <a:lnTo>
                    <a:pt x="281" y="361"/>
                  </a:lnTo>
                  <a:lnTo>
                    <a:pt x="314" y="339"/>
                  </a:lnTo>
                  <a:lnTo>
                    <a:pt x="329" y="326"/>
                  </a:lnTo>
                  <a:lnTo>
                    <a:pt x="342" y="312"/>
                  </a:lnTo>
                  <a:lnTo>
                    <a:pt x="363" y="280"/>
                  </a:lnTo>
                  <a:lnTo>
                    <a:pt x="378" y="246"/>
                  </a:lnTo>
                  <a:lnTo>
                    <a:pt x="385" y="210"/>
                  </a:lnTo>
                  <a:lnTo>
                    <a:pt x="385" y="172"/>
                  </a:lnTo>
                  <a:lnTo>
                    <a:pt x="378" y="136"/>
                  </a:lnTo>
                  <a:lnTo>
                    <a:pt x="363" y="102"/>
                  </a:lnTo>
                  <a:lnTo>
                    <a:pt x="342" y="70"/>
                  </a:lnTo>
                  <a:lnTo>
                    <a:pt x="329" y="56"/>
                  </a:lnTo>
                  <a:lnTo>
                    <a:pt x="314" y="41"/>
                  </a:lnTo>
                  <a:lnTo>
                    <a:pt x="281" y="21"/>
                  </a:lnTo>
                  <a:lnTo>
                    <a:pt x="247" y="7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3" y="21"/>
                  </a:lnTo>
                  <a:lnTo>
                    <a:pt x="71" y="41"/>
                  </a:lnTo>
                  <a:lnTo>
                    <a:pt x="57" y="56"/>
                  </a:lnTo>
                  <a:lnTo>
                    <a:pt x="42" y="70"/>
                  </a:lnTo>
                  <a:lnTo>
                    <a:pt x="22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08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7" y="326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A3F4112E-43F1-45AA-9F3B-2F8E42991C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8" cy="128"/>
            </a:xfrm>
            <a:custGeom>
              <a:avLst/>
              <a:gdLst>
                <a:gd name="T0" fmla="*/ 55 w 383"/>
                <a:gd name="T1" fmla="*/ 328 h 384"/>
                <a:gd name="T2" fmla="*/ 69 w 383"/>
                <a:gd name="T3" fmla="*/ 342 h 384"/>
                <a:gd name="T4" fmla="*/ 102 w 383"/>
                <a:gd name="T5" fmla="*/ 363 h 384"/>
                <a:gd name="T6" fmla="*/ 137 w 383"/>
                <a:gd name="T7" fmla="*/ 377 h 384"/>
                <a:gd name="T8" fmla="*/ 173 w 383"/>
                <a:gd name="T9" fmla="*/ 384 h 384"/>
                <a:gd name="T10" fmla="*/ 210 w 383"/>
                <a:gd name="T11" fmla="*/ 384 h 384"/>
                <a:gd name="T12" fmla="*/ 246 w 383"/>
                <a:gd name="T13" fmla="*/ 377 h 384"/>
                <a:gd name="T14" fmla="*/ 281 w 383"/>
                <a:gd name="T15" fmla="*/ 363 h 384"/>
                <a:gd name="T16" fmla="*/ 312 w 383"/>
                <a:gd name="T17" fmla="*/ 342 h 384"/>
                <a:gd name="T18" fmla="*/ 327 w 383"/>
                <a:gd name="T19" fmla="*/ 328 h 384"/>
                <a:gd name="T20" fmla="*/ 341 w 383"/>
                <a:gd name="T21" fmla="*/ 314 h 384"/>
                <a:gd name="T22" fmla="*/ 361 w 383"/>
                <a:gd name="T23" fmla="*/ 282 h 384"/>
                <a:gd name="T24" fmla="*/ 376 w 383"/>
                <a:gd name="T25" fmla="*/ 247 h 384"/>
                <a:gd name="T26" fmla="*/ 383 w 383"/>
                <a:gd name="T27" fmla="*/ 211 h 384"/>
                <a:gd name="T28" fmla="*/ 383 w 383"/>
                <a:gd name="T29" fmla="*/ 174 h 384"/>
                <a:gd name="T30" fmla="*/ 376 w 383"/>
                <a:gd name="T31" fmla="*/ 138 h 384"/>
                <a:gd name="T32" fmla="*/ 361 w 383"/>
                <a:gd name="T33" fmla="*/ 103 h 384"/>
                <a:gd name="T34" fmla="*/ 341 w 383"/>
                <a:gd name="T35" fmla="*/ 70 h 384"/>
                <a:gd name="T36" fmla="*/ 327 w 383"/>
                <a:gd name="T37" fmla="*/ 56 h 384"/>
                <a:gd name="T38" fmla="*/ 312 w 383"/>
                <a:gd name="T39" fmla="*/ 43 h 384"/>
                <a:gd name="T40" fmla="*/ 281 w 383"/>
                <a:gd name="T41" fmla="*/ 21 h 384"/>
                <a:gd name="T42" fmla="*/ 246 w 383"/>
                <a:gd name="T43" fmla="*/ 7 h 384"/>
                <a:gd name="T44" fmla="*/ 210 w 383"/>
                <a:gd name="T45" fmla="*/ 0 h 384"/>
                <a:gd name="T46" fmla="*/ 173 w 383"/>
                <a:gd name="T47" fmla="*/ 0 h 384"/>
                <a:gd name="T48" fmla="*/ 137 w 383"/>
                <a:gd name="T49" fmla="*/ 7 h 384"/>
                <a:gd name="T50" fmla="*/ 101 w 383"/>
                <a:gd name="T51" fmla="*/ 21 h 384"/>
                <a:gd name="T52" fmla="*/ 69 w 383"/>
                <a:gd name="T53" fmla="*/ 43 h 384"/>
                <a:gd name="T54" fmla="*/ 55 w 383"/>
                <a:gd name="T55" fmla="*/ 56 h 384"/>
                <a:gd name="T56" fmla="*/ 42 w 383"/>
                <a:gd name="T57" fmla="*/ 70 h 384"/>
                <a:gd name="T58" fmla="*/ 20 w 383"/>
                <a:gd name="T59" fmla="*/ 103 h 384"/>
                <a:gd name="T60" fmla="*/ 7 w 383"/>
                <a:gd name="T61" fmla="*/ 138 h 384"/>
                <a:gd name="T62" fmla="*/ 0 w 383"/>
                <a:gd name="T63" fmla="*/ 174 h 384"/>
                <a:gd name="T64" fmla="*/ 0 w 383"/>
                <a:gd name="T65" fmla="*/ 211 h 384"/>
                <a:gd name="T66" fmla="*/ 7 w 383"/>
                <a:gd name="T67" fmla="*/ 247 h 384"/>
                <a:gd name="T68" fmla="*/ 21 w 383"/>
                <a:gd name="T69" fmla="*/ 282 h 384"/>
                <a:gd name="T70" fmla="*/ 42 w 383"/>
                <a:gd name="T71" fmla="*/ 314 h 384"/>
                <a:gd name="T72" fmla="*/ 55 w 383"/>
                <a:gd name="T73" fmla="*/ 32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3" h="384">
                  <a:moveTo>
                    <a:pt x="55" y="328"/>
                  </a:moveTo>
                  <a:lnTo>
                    <a:pt x="69" y="342"/>
                  </a:lnTo>
                  <a:lnTo>
                    <a:pt x="102" y="363"/>
                  </a:lnTo>
                  <a:lnTo>
                    <a:pt x="137" y="377"/>
                  </a:lnTo>
                  <a:lnTo>
                    <a:pt x="173" y="384"/>
                  </a:lnTo>
                  <a:lnTo>
                    <a:pt x="210" y="384"/>
                  </a:lnTo>
                  <a:lnTo>
                    <a:pt x="246" y="377"/>
                  </a:lnTo>
                  <a:lnTo>
                    <a:pt x="281" y="363"/>
                  </a:lnTo>
                  <a:lnTo>
                    <a:pt x="312" y="342"/>
                  </a:lnTo>
                  <a:lnTo>
                    <a:pt x="327" y="328"/>
                  </a:lnTo>
                  <a:lnTo>
                    <a:pt x="341" y="314"/>
                  </a:lnTo>
                  <a:lnTo>
                    <a:pt x="361" y="282"/>
                  </a:lnTo>
                  <a:lnTo>
                    <a:pt x="376" y="247"/>
                  </a:lnTo>
                  <a:lnTo>
                    <a:pt x="383" y="211"/>
                  </a:lnTo>
                  <a:lnTo>
                    <a:pt x="383" y="174"/>
                  </a:lnTo>
                  <a:lnTo>
                    <a:pt x="376" y="138"/>
                  </a:lnTo>
                  <a:lnTo>
                    <a:pt x="361" y="103"/>
                  </a:lnTo>
                  <a:lnTo>
                    <a:pt x="341" y="70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4A7AC36A-39A6-434E-9F79-C161F1CD2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5" cy="126"/>
            </a:xfrm>
            <a:custGeom>
              <a:avLst/>
              <a:gdLst>
                <a:gd name="T0" fmla="*/ 190 w 374"/>
                <a:gd name="T1" fmla="*/ 191 h 376"/>
                <a:gd name="T2" fmla="*/ 210 w 374"/>
                <a:gd name="T3" fmla="*/ 174 h 376"/>
                <a:gd name="T4" fmla="*/ 253 w 374"/>
                <a:gd name="T5" fmla="*/ 150 h 376"/>
                <a:gd name="T6" fmla="*/ 301 w 374"/>
                <a:gd name="T7" fmla="*/ 139 h 376"/>
                <a:gd name="T8" fmla="*/ 350 w 374"/>
                <a:gd name="T9" fmla="*/ 139 h 376"/>
                <a:gd name="T10" fmla="*/ 374 w 374"/>
                <a:gd name="T11" fmla="*/ 145 h 376"/>
                <a:gd name="T12" fmla="*/ 367 w 374"/>
                <a:gd name="T13" fmla="*/ 121 h 376"/>
                <a:gd name="T14" fmla="*/ 344 w 374"/>
                <a:gd name="T15" fmla="*/ 76 h 376"/>
                <a:gd name="T16" fmla="*/ 327 w 374"/>
                <a:gd name="T17" fmla="*/ 56 h 376"/>
                <a:gd name="T18" fmla="*/ 312 w 374"/>
                <a:gd name="T19" fmla="*/ 43 h 376"/>
                <a:gd name="T20" fmla="*/ 281 w 374"/>
                <a:gd name="T21" fmla="*/ 21 h 376"/>
                <a:gd name="T22" fmla="*/ 246 w 374"/>
                <a:gd name="T23" fmla="*/ 7 h 376"/>
                <a:gd name="T24" fmla="*/ 210 w 374"/>
                <a:gd name="T25" fmla="*/ 0 h 376"/>
                <a:gd name="T26" fmla="*/ 173 w 374"/>
                <a:gd name="T27" fmla="*/ 0 h 376"/>
                <a:gd name="T28" fmla="*/ 137 w 374"/>
                <a:gd name="T29" fmla="*/ 7 h 376"/>
                <a:gd name="T30" fmla="*/ 101 w 374"/>
                <a:gd name="T31" fmla="*/ 21 h 376"/>
                <a:gd name="T32" fmla="*/ 69 w 374"/>
                <a:gd name="T33" fmla="*/ 43 h 376"/>
                <a:gd name="T34" fmla="*/ 55 w 374"/>
                <a:gd name="T35" fmla="*/ 56 h 376"/>
                <a:gd name="T36" fmla="*/ 42 w 374"/>
                <a:gd name="T37" fmla="*/ 70 h 376"/>
                <a:gd name="T38" fmla="*/ 20 w 374"/>
                <a:gd name="T39" fmla="*/ 103 h 376"/>
                <a:gd name="T40" fmla="*/ 7 w 374"/>
                <a:gd name="T41" fmla="*/ 138 h 376"/>
                <a:gd name="T42" fmla="*/ 0 w 374"/>
                <a:gd name="T43" fmla="*/ 174 h 376"/>
                <a:gd name="T44" fmla="*/ 0 w 374"/>
                <a:gd name="T45" fmla="*/ 211 h 376"/>
                <a:gd name="T46" fmla="*/ 7 w 374"/>
                <a:gd name="T47" fmla="*/ 247 h 376"/>
                <a:gd name="T48" fmla="*/ 21 w 374"/>
                <a:gd name="T49" fmla="*/ 282 h 376"/>
                <a:gd name="T50" fmla="*/ 42 w 374"/>
                <a:gd name="T51" fmla="*/ 314 h 376"/>
                <a:gd name="T52" fmla="*/ 55 w 374"/>
                <a:gd name="T53" fmla="*/ 328 h 376"/>
                <a:gd name="T54" fmla="*/ 75 w 374"/>
                <a:gd name="T55" fmla="*/ 345 h 376"/>
                <a:gd name="T56" fmla="*/ 119 w 374"/>
                <a:gd name="T57" fmla="*/ 368 h 376"/>
                <a:gd name="T58" fmla="*/ 144 w 374"/>
                <a:gd name="T59" fmla="*/ 376 h 376"/>
                <a:gd name="T60" fmla="*/ 140 w 374"/>
                <a:gd name="T61" fmla="*/ 351 h 376"/>
                <a:gd name="T62" fmla="*/ 138 w 374"/>
                <a:gd name="T63" fmla="*/ 302 h 376"/>
                <a:gd name="T64" fmla="*/ 150 w 374"/>
                <a:gd name="T65" fmla="*/ 255 h 376"/>
                <a:gd name="T66" fmla="*/ 173 w 374"/>
                <a:gd name="T67" fmla="*/ 211 h 376"/>
                <a:gd name="T68" fmla="*/ 190 w 374"/>
                <a:gd name="T69" fmla="*/ 191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" h="376">
                  <a:moveTo>
                    <a:pt x="190" y="191"/>
                  </a:moveTo>
                  <a:lnTo>
                    <a:pt x="210" y="174"/>
                  </a:lnTo>
                  <a:lnTo>
                    <a:pt x="253" y="150"/>
                  </a:lnTo>
                  <a:lnTo>
                    <a:pt x="301" y="139"/>
                  </a:lnTo>
                  <a:lnTo>
                    <a:pt x="350" y="139"/>
                  </a:lnTo>
                  <a:lnTo>
                    <a:pt x="374" y="145"/>
                  </a:lnTo>
                  <a:lnTo>
                    <a:pt x="367" y="121"/>
                  </a:lnTo>
                  <a:lnTo>
                    <a:pt x="344" y="76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75" y="345"/>
                  </a:lnTo>
                  <a:lnTo>
                    <a:pt x="119" y="368"/>
                  </a:lnTo>
                  <a:lnTo>
                    <a:pt x="144" y="376"/>
                  </a:lnTo>
                  <a:lnTo>
                    <a:pt x="140" y="351"/>
                  </a:lnTo>
                  <a:lnTo>
                    <a:pt x="138" y="302"/>
                  </a:lnTo>
                  <a:lnTo>
                    <a:pt x="150" y="255"/>
                  </a:lnTo>
                  <a:lnTo>
                    <a:pt x="173" y="211"/>
                  </a:lnTo>
                  <a:lnTo>
                    <a:pt x="190" y="1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27148468-83AC-45B1-9E0A-E98A1D916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5" cy="125"/>
            </a:xfrm>
            <a:custGeom>
              <a:avLst/>
              <a:gdLst>
                <a:gd name="T0" fmla="*/ 190 w 375"/>
                <a:gd name="T1" fmla="*/ 190 h 374"/>
                <a:gd name="T2" fmla="*/ 211 w 375"/>
                <a:gd name="T3" fmla="*/ 172 h 374"/>
                <a:gd name="T4" fmla="*/ 254 w 375"/>
                <a:gd name="T5" fmla="*/ 149 h 374"/>
                <a:gd name="T6" fmla="*/ 301 w 375"/>
                <a:gd name="T7" fmla="*/ 138 h 374"/>
                <a:gd name="T8" fmla="*/ 350 w 375"/>
                <a:gd name="T9" fmla="*/ 138 h 374"/>
                <a:gd name="T10" fmla="*/ 375 w 375"/>
                <a:gd name="T11" fmla="*/ 144 h 374"/>
                <a:gd name="T12" fmla="*/ 368 w 375"/>
                <a:gd name="T13" fmla="*/ 119 h 374"/>
                <a:gd name="T14" fmla="*/ 345 w 375"/>
                <a:gd name="T15" fmla="*/ 74 h 374"/>
                <a:gd name="T16" fmla="*/ 327 w 375"/>
                <a:gd name="T17" fmla="*/ 54 h 374"/>
                <a:gd name="T18" fmla="*/ 313 w 375"/>
                <a:gd name="T19" fmla="*/ 41 h 374"/>
                <a:gd name="T20" fmla="*/ 281 w 375"/>
                <a:gd name="T21" fmla="*/ 20 h 374"/>
                <a:gd name="T22" fmla="*/ 247 w 375"/>
                <a:gd name="T23" fmla="*/ 5 h 374"/>
                <a:gd name="T24" fmla="*/ 211 w 375"/>
                <a:gd name="T25" fmla="*/ 0 h 374"/>
                <a:gd name="T26" fmla="*/ 173 w 375"/>
                <a:gd name="T27" fmla="*/ 0 h 374"/>
                <a:gd name="T28" fmla="*/ 136 w 375"/>
                <a:gd name="T29" fmla="*/ 5 h 374"/>
                <a:gd name="T30" fmla="*/ 101 w 375"/>
                <a:gd name="T31" fmla="*/ 20 h 374"/>
                <a:gd name="T32" fmla="*/ 70 w 375"/>
                <a:gd name="T33" fmla="*/ 41 h 374"/>
                <a:gd name="T34" fmla="*/ 55 w 375"/>
                <a:gd name="T35" fmla="*/ 54 h 374"/>
                <a:gd name="T36" fmla="*/ 42 w 375"/>
                <a:gd name="T37" fmla="*/ 69 h 374"/>
                <a:gd name="T38" fmla="*/ 21 w 375"/>
                <a:gd name="T39" fmla="*/ 102 h 374"/>
                <a:gd name="T40" fmla="*/ 8 w 375"/>
                <a:gd name="T41" fmla="*/ 136 h 374"/>
                <a:gd name="T42" fmla="*/ 0 w 375"/>
                <a:gd name="T43" fmla="*/ 172 h 374"/>
                <a:gd name="T44" fmla="*/ 0 w 375"/>
                <a:gd name="T45" fmla="*/ 210 h 374"/>
                <a:gd name="T46" fmla="*/ 8 w 375"/>
                <a:gd name="T47" fmla="*/ 246 h 374"/>
                <a:gd name="T48" fmla="*/ 22 w 375"/>
                <a:gd name="T49" fmla="*/ 280 h 374"/>
                <a:gd name="T50" fmla="*/ 42 w 375"/>
                <a:gd name="T51" fmla="*/ 312 h 374"/>
                <a:gd name="T52" fmla="*/ 55 w 375"/>
                <a:gd name="T53" fmla="*/ 326 h 374"/>
                <a:gd name="T54" fmla="*/ 75 w 375"/>
                <a:gd name="T55" fmla="*/ 345 h 374"/>
                <a:gd name="T56" fmla="*/ 120 w 375"/>
                <a:gd name="T57" fmla="*/ 367 h 374"/>
                <a:gd name="T58" fmla="*/ 144 w 375"/>
                <a:gd name="T59" fmla="*/ 374 h 374"/>
                <a:gd name="T60" fmla="*/ 140 w 375"/>
                <a:gd name="T61" fmla="*/ 349 h 374"/>
                <a:gd name="T62" fmla="*/ 139 w 375"/>
                <a:gd name="T63" fmla="*/ 302 h 374"/>
                <a:gd name="T64" fmla="*/ 150 w 375"/>
                <a:gd name="T65" fmla="*/ 254 h 374"/>
                <a:gd name="T66" fmla="*/ 173 w 375"/>
                <a:gd name="T67" fmla="*/ 210 h 374"/>
                <a:gd name="T68" fmla="*/ 190 w 375"/>
                <a:gd name="T69" fmla="*/ 19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5" h="374">
                  <a:moveTo>
                    <a:pt x="190" y="190"/>
                  </a:moveTo>
                  <a:lnTo>
                    <a:pt x="211" y="172"/>
                  </a:lnTo>
                  <a:lnTo>
                    <a:pt x="254" y="149"/>
                  </a:lnTo>
                  <a:lnTo>
                    <a:pt x="301" y="138"/>
                  </a:lnTo>
                  <a:lnTo>
                    <a:pt x="350" y="138"/>
                  </a:lnTo>
                  <a:lnTo>
                    <a:pt x="375" y="144"/>
                  </a:lnTo>
                  <a:lnTo>
                    <a:pt x="368" y="119"/>
                  </a:lnTo>
                  <a:lnTo>
                    <a:pt x="345" y="74"/>
                  </a:lnTo>
                  <a:lnTo>
                    <a:pt x="327" y="54"/>
                  </a:lnTo>
                  <a:lnTo>
                    <a:pt x="313" y="41"/>
                  </a:lnTo>
                  <a:lnTo>
                    <a:pt x="281" y="20"/>
                  </a:lnTo>
                  <a:lnTo>
                    <a:pt x="247" y="5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6" y="5"/>
                  </a:lnTo>
                  <a:lnTo>
                    <a:pt x="101" y="20"/>
                  </a:lnTo>
                  <a:lnTo>
                    <a:pt x="70" y="41"/>
                  </a:lnTo>
                  <a:lnTo>
                    <a:pt x="55" y="54"/>
                  </a:lnTo>
                  <a:lnTo>
                    <a:pt x="42" y="69"/>
                  </a:lnTo>
                  <a:lnTo>
                    <a:pt x="21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10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5" y="326"/>
                  </a:lnTo>
                  <a:lnTo>
                    <a:pt x="75" y="345"/>
                  </a:lnTo>
                  <a:lnTo>
                    <a:pt x="120" y="367"/>
                  </a:lnTo>
                  <a:lnTo>
                    <a:pt x="144" y="374"/>
                  </a:lnTo>
                  <a:lnTo>
                    <a:pt x="140" y="349"/>
                  </a:lnTo>
                  <a:lnTo>
                    <a:pt x="139" y="302"/>
                  </a:lnTo>
                  <a:lnTo>
                    <a:pt x="150" y="254"/>
                  </a:lnTo>
                  <a:lnTo>
                    <a:pt x="173" y="210"/>
                  </a:lnTo>
                  <a:lnTo>
                    <a:pt x="190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F2E54B5F-1BD7-48C8-8A69-760A5168A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4" cy="125"/>
            </a:xfrm>
            <a:custGeom>
              <a:avLst/>
              <a:gdLst>
                <a:gd name="T0" fmla="*/ 190 w 374"/>
                <a:gd name="T1" fmla="*/ 190 h 374"/>
                <a:gd name="T2" fmla="*/ 210 w 374"/>
                <a:gd name="T3" fmla="*/ 173 h 374"/>
                <a:gd name="T4" fmla="*/ 253 w 374"/>
                <a:gd name="T5" fmla="*/ 150 h 374"/>
                <a:gd name="T6" fmla="*/ 301 w 374"/>
                <a:gd name="T7" fmla="*/ 138 h 374"/>
                <a:gd name="T8" fmla="*/ 350 w 374"/>
                <a:gd name="T9" fmla="*/ 138 h 374"/>
                <a:gd name="T10" fmla="*/ 374 w 374"/>
                <a:gd name="T11" fmla="*/ 144 h 374"/>
                <a:gd name="T12" fmla="*/ 367 w 374"/>
                <a:gd name="T13" fmla="*/ 119 h 374"/>
                <a:gd name="T14" fmla="*/ 344 w 374"/>
                <a:gd name="T15" fmla="*/ 75 h 374"/>
                <a:gd name="T16" fmla="*/ 327 w 374"/>
                <a:gd name="T17" fmla="*/ 55 h 374"/>
                <a:gd name="T18" fmla="*/ 312 w 374"/>
                <a:gd name="T19" fmla="*/ 42 h 374"/>
                <a:gd name="T20" fmla="*/ 281 w 374"/>
                <a:gd name="T21" fmla="*/ 20 h 374"/>
                <a:gd name="T22" fmla="*/ 246 w 374"/>
                <a:gd name="T23" fmla="*/ 6 h 374"/>
                <a:gd name="T24" fmla="*/ 210 w 374"/>
                <a:gd name="T25" fmla="*/ 0 h 374"/>
                <a:gd name="T26" fmla="*/ 173 w 374"/>
                <a:gd name="T27" fmla="*/ 0 h 374"/>
                <a:gd name="T28" fmla="*/ 135 w 374"/>
                <a:gd name="T29" fmla="*/ 6 h 374"/>
                <a:gd name="T30" fmla="*/ 101 w 374"/>
                <a:gd name="T31" fmla="*/ 20 h 374"/>
                <a:gd name="T32" fmla="*/ 69 w 374"/>
                <a:gd name="T33" fmla="*/ 42 h 374"/>
                <a:gd name="T34" fmla="*/ 55 w 374"/>
                <a:gd name="T35" fmla="*/ 55 h 374"/>
                <a:gd name="T36" fmla="*/ 42 w 374"/>
                <a:gd name="T37" fmla="*/ 69 h 374"/>
                <a:gd name="T38" fmla="*/ 20 w 374"/>
                <a:gd name="T39" fmla="*/ 102 h 374"/>
                <a:gd name="T40" fmla="*/ 7 w 374"/>
                <a:gd name="T41" fmla="*/ 137 h 374"/>
                <a:gd name="T42" fmla="*/ 0 w 374"/>
                <a:gd name="T43" fmla="*/ 173 h 374"/>
                <a:gd name="T44" fmla="*/ 0 w 374"/>
                <a:gd name="T45" fmla="*/ 210 h 374"/>
                <a:gd name="T46" fmla="*/ 7 w 374"/>
                <a:gd name="T47" fmla="*/ 246 h 374"/>
                <a:gd name="T48" fmla="*/ 22 w 374"/>
                <a:gd name="T49" fmla="*/ 281 h 374"/>
                <a:gd name="T50" fmla="*/ 42 w 374"/>
                <a:gd name="T51" fmla="*/ 312 h 374"/>
                <a:gd name="T52" fmla="*/ 55 w 374"/>
                <a:gd name="T53" fmla="*/ 328 h 374"/>
                <a:gd name="T54" fmla="*/ 75 w 374"/>
                <a:gd name="T55" fmla="*/ 345 h 374"/>
                <a:gd name="T56" fmla="*/ 119 w 374"/>
                <a:gd name="T57" fmla="*/ 367 h 374"/>
                <a:gd name="T58" fmla="*/ 144 w 374"/>
                <a:gd name="T59" fmla="*/ 374 h 374"/>
                <a:gd name="T60" fmla="*/ 140 w 374"/>
                <a:gd name="T61" fmla="*/ 350 h 374"/>
                <a:gd name="T62" fmla="*/ 138 w 374"/>
                <a:gd name="T63" fmla="*/ 302 h 374"/>
                <a:gd name="T64" fmla="*/ 150 w 374"/>
                <a:gd name="T65" fmla="*/ 255 h 374"/>
                <a:gd name="T66" fmla="*/ 173 w 374"/>
                <a:gd name="T67" fmla="*/ 210 h 374"/>
                <a:gd name="T68" fmla="*/ 190 w 374"/>
                <a:gd name="T69" fmla="*/ 19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" h="374">
                  <a:moveTo>
                    <a:pt x="190" y="190"/>
                  </a:moveTo>
                  <a:lnTo>
                    <a:pt x="210" y="173"/>
                  </a:lnTo>
                  <a:lnTo>
                    <a:pt x="253" y="150"/>
                  </a:lnTo>
                  <a:lnTo>
                    <a:pt x="301" y="138"/>
                  </a:lnTo>
                  <a:lnTo>
                    <a:pt x="350" y="138"/>
                  </a:lnTo>
                  <a:lnTo>
                    <a:pt x="374" y="144"/>
                  </a:lnTo>
                  <a:lnTo>
                    <a:pt x="367" y="119"/>
                  </a:lnTo>
                  <a:lnTo>
                    <a:pt x="344" y="75"/>
                  </a:lnTo>
                  <a:lnTo>
                    <a:pt x="327" y="55"/>
                  </a:lnTo>
                  <a:lnTo>
                    <a:pt x="312" y="42"/>
                  </a:lnTo>
                  <a:lnTo>
                    <a:pt x="281" y="20"/>
                  </a:lnTo>
                  <a:lnTo>
                    <a:pt x="246" y="6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5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0" y="102"/>
                  </a:lnTo>
                  <a:lnTo>
                    <a:pt x="7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7" y="246"/>
                  </a:lnTo>
                  <a:lnTo>
                    <a:pt x="22" y="281"/>
                  </a:lnTo>
                  <a:lnTo>
                    <a:pt x="42" y="312"/>
                  </a:lnTo>
                  <a:lnTo>
                    <a:pt x="55" y="328"/>
                  </a:lnTo>
                  <a:lnTo>
                    <a:pt x="75" y="345"/>
                  </a:lnTo>
                  <a:lnTo>
                    <a:pt x="119" y="367"/>
                  </a:lnTo>
                  <a:lnTo>
                    <a:pt x="144" y="374"/>
                  </a:lnTo>
                  <a:lnTo>
                    <a:pt x="140" y="350"/>
                  </a:lnTo>
                  <a:lnTo>
                    <a:pt x="138" y="302"/>
                  </a:lnTo>
                  <a:lnTo>
                    <a:pt x="150" y="255"/>
                  </a:lnTo>
                  <a:lnTo>
                    <a:pt x="173" y="210"/>
                  </a:lnTo>
                  <a:lnTo>
                    <a:pt x="190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ED0F9156-A1E4-482C-89B5-994B0FE70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8" cy="128"/>
            </a:xfrm>
            <a:custGeom>
              <a:avLst/>
              <a:gdLst>
                <a:gd name="T0" fmla="*/ 55 w 383"/>
                <a:gd name="T1" fmla="*/ 56 h 384"/>
                <a:gd name="T2" fmla="*/ 42 w 383"/>
                <a:gd name="T3" fmla="*/ 70 h 384"/>
                <a:gd name="T4" fmla="*/ 20 w 383"/>
                <a:gd name="T5" fmla="*/ 103 h 384"/>
                <a:gd name="T6" fmla="*/ 7 w 383"/>
                <a:gd name="T7" fmla="*/ 138 h 384"/>
                <a:gd name="T8" fmla="*/ 0 w 383"/>
                <a:gd name="T9" fmla="*/ 174 h 384"/>
                <a:gd name="T10" fmla="*/ 0 w 383"/>
                <a:gd name="T11" fmla="*/ 211 h 384"/>
                <a:gd name="T12" fmla="*/ 7 w 383"/>
                <a:gd name="T13" fmla="*/ 247 h 384"/>
                <a:gd name="T14" fmla="*/ 21 w 383"/>
                <a:gd name="T15" fmla="*/ 282 h 384"/>
                <a:gd name="T16" fmla="*/ 42 w 383"/>
                <a:gd name="T17" fmla="*/ 314 h 384"/>
                <a:gd name="T18" fmla="*/ 55 w 383"/>
                <a:gd name="T19" fmla="*/ 328 h 384"/>
                <a:gd name="T20" fmla="*/ 69 w 383"/>
                <a:gd name="T21" fmla="*/ 342 h 384"/>
                <a:gd name="T22" fmla="*/ 102 w 383"/>
                <a:gd name="T23" fmla="*/ 363 h 384"/>
                <a:gd name="T24" fmla="*/ 137 w 383"/>
                <a:gd name="T25" fmla="*/ 377 h 384"/>
                <a:gd name="T26" fmla="*/ 173 w 383"/>
                <a:gd name="T27" fmla="*/ 384 h 384"/>
                <a:gd name="T28" fmla="*/ 210 w 383"/>
                <a:gd name="T29" fmla="*/ 384 h 384"/>
                <a:gd name="T30" fmla="*/ 246 w 383"/>
                <a:gd name="T31" fmla="*/ 377 h 384"/>
                <a:gd name="T32" fmla="*/ 281 w 383"/>
                <a:gd name="T33" fmla="*/ 363 h 384"/>
                <a:gd name="T34" fmla="*/ 312 w 383"/>
                <a:gd name="T35" fmla="*/ 342 h 384"/>
                <a:gd name="T36" fmla="*/ 327 w 383"/>
                <a:gd name="T37" fmla="*/ 328 h 384"/>
                <a:gd name="T38" fmla="*/ 341 w 383"/>
                <a:gd name="T39" fmla="*/ 314 h 384"/>
                <a:gd name="T40" fmla="*/ 361 w 383"/>
                <a:gd name="T41" fmla="*/ 282 h 384"/>
                <a:gd name="T42" fmla="*/ 376 w 383"/>
                <a:gd name="T43" fmla="*/ 247 h 384"/>
                <a:gd name="T44" fmla="*/ 383 w 383"/>
                <a:gd name="T45" fmla="*/ 211 h 384"/>
                <a:gd name="T46" fmla="*/ 383 w 383"/>
                <a:gd name="T47" fmla="*/ 174 h 384"/>
                <a:gd name="T48" fmla="*/ 376 w 383"/>
                <a:gd name="T49" fmla="*/ 138 h 384"/>
                <a:gd name="T50" fmla="*/ 361 w 383"/>
                <a:gd name="T51" fmla="*/ 103 h 384"/>
                <a:gd name="T52" fmla="*/ 341 w 383"/>
                <a:gd name="T53" fmla="*/ 70 h 384"/>
                <a:gd name="T54" fmla="*/ 327 w 383"/>
                <a:gd name="T55" fmla="*/ 56 h 384"/>
                <a:gd name="T56" fmla="*/ 312 w 383"/>
                <a:gd name="T57" fmla="*/ 43 h 384"/>
                <a:gd name="T58" fmla="*/ 281 w 383"/>
                <a:gd name="T59" fmla="*/ 21 h 384"/>
                <a:gd name="T60" fmla="*/ 246 w 383"/>
                <a:gd name="T61" fmla="*/ 7 h 384"/>
                <a:gd name="T62" fmla="*/ 210 w 383"/>
                <a:gd name="T63" fmla="*/ 0 h 384"/>
                <a:gd name="T64" fmla="*/ 173 w 383"/>
                <a:gd name="T65" fmla="*/ 0 h 384"/>
                <a:gd name="T66" fmla="*/ 137 w 383"/>
                <a:gd name="T67" fmla="*/ 7 h 384"/>
                <a:gd name="T68" fmla="*/ 101 w 383"/>
                <a:gd name="T69" fmla="*/ 21 h 384"/>
                <a:gd name="T70" fmla="*/ 69 w 383"/>
                <a:gd name="T71" fmla="*/ 43 h 384"/>
                <a:gd name="T72" fmla="*/ 55 w 383"/>
                <a:gd name="T73" fmla="*/ 56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3" h="384">
                  <a:moveTo>
                    <a:pt x="55" y="56"/>
                  </a:move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69" y="342"/>
                  </a:lnTo>
                  <a:lnTo>
                    <a:pt x="102" y="363"/>
                  </a:lnTo>
                  <a:lnTo>
                    <a:pt x="137" y="377"/>
                  </a:lnTo>
                  <a:lnTo>
                    <a:pt x="173" y="384"/>
                  </a:lnTo>
                  <a:lnTo>
                    <a:pt x="210" y="384"/>
                  </a:lnTo>
                  <a:lnTo>
                    <a:pt x="246" y="377"/>
                  </a:lnTo>
                  <a:lnTo>
                    <a:pt x="281" y="363"/>
                  </a:lnTo>
                  <a:lnTo>
                    <a:pt x="312" y="342"/>
                  </a:lnTo>
                  <a:lnTo>
                    <a:pt x="327" y="328"/>
                  </a:lnTo>
                  <a:lnTo>
                    <a:pt x="341" y="314"/>
                  </a:lnTo>
                  <a:lnTo>
                    <a:pt x="361" y="282"/>
                  </a:lnTo>
                  <a:lnTo>
                    <a:pt x="376" y="247"/>
                  </a:lnTo>
                  <a:lnTo>
                    <a:pt x="383" y="211"/>
                  </a:lnTo>
                  <a:lnTo>
                    <a:pt x="383" y="174"/>
                  </a:lnTo>
                  <a:lnTo>
                    <a:pt x="376" y="138"/>
                  </a:lnTo>
                  <a:lnTo>
                    <a:pt x="361" y="103"/>
                  </a:lnTo>
                  <a:lnTo>
                    <a:pt x="341" y="70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B6C14ECE-30DB-41EC-96AC-F8793B77E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258"/>
              <a:ext cx="1637" cy="1583"/>
            </a:xfrm>
            <a:custGeom>
              <a:avLst/>
              <a:gdLst>
                <a:gd name="T0" fmla="*/ 4719 w 4909"/>
                <a:gd name="T1" fmla="*/ 1247 h 4749"/>
                <a:gd name="T2" fmla="*/ 4691 w 4909"/>
                <a:gd name="T3" fmla="*/ 1221 h 4749"/>
                <a:gd name="T4" fmla="*/ 4624 w 4909"/>
                <a:gd name="T5" fmla="*/ 1181 h 4749"/>
                <a:gd name="T6" fmla="*/ 4549 w 4909"/>
                <a:gd name="T7" fmla="*/ 1154 h 4749"/>
                <a:gd name="T8" fmla="*/ 4469 w 4909"/>
                <a:gd name="T9" fmla="*/ 1139 h 4749"/>
                <a:gd name="T10" fmla="*/ 4388 w 4909"/>
                <a:gd name="T11" fmla="*/ 1139 h 4749"/>
                <a:gd name="T12" fmla="*/ 4308 w 4909"/>
                <a:gd name="T13" fmla="*/ 1154 h 4749"/>
                <a:gd name="T14" fmla="*/ 4234 w 4909"/>
                <a:gd name="T15" fmla="*/ 1181 h 4749"/>
                <a:gd name="T16" fmla="*/ 4168 w 4909"/>
                <a:gd name="T17" fmla="*/ 1221 h 4749"/>
                <a:gd name="T18" fmla="*/ 4139 w 4909"/>
                <a:gd name="T19" fmla="*/ 1247 h 4749"/>
                <a:gd name="T20" fmla="*/ 4138 w 4909"/>
                <a:gd name="T21" fmla="*/ 1265 h 4749"/>
                <a:gd name="T22" fmla="*/ 4087 w 4909"/>
                <a:gd name="T23" fmla="*/ 1403 h 4749"/>
                <a:gd name="T24" fmla="*/ 4012 w 4909"/>
                <a:gd name="T25" fmla="*/ 1556 h 4749"/>
                <a:gd name="T26" fmla="*/ 3890 w 4909"/>
                <a:gd name="T27" fmla="*/ 1763 h 4749"/>
                <a:gd name="T28" fmla="*/ 3706 w 4909"/>
                <a:gd name="T29" fmla="*/ 2025 h 4749"/>
                <a:gd name="T30" fmla="*/ 3450 w 4909"/>
                <a:gd name="T31" fmla="*/ 2345 h 4749"/>
                <a:gd name="T32" fmla="*/ 3201 w 4909"/>
                <a:gd name="T33" fmla="*/ 2622 h 4749"/>
                <a:gd name="T34" fmla="*/ 3008 w 4909"/>
                <a:gd name="T35" fmla="*/ 2826 h 4749"/>
                <a:gd name="T36" fmla="*/ 2901 w 4909"/>
                <a:gd name="T37" fmla="*/ 2934 h 4749"/>
                <a:gd name="T38" fmla="*/ 2687 w 4909"/>
                <a:gd name="T39" fmla="*/ 3145 h 4749"/>
                <a:gd name="T40" fmla="*/ 2288 w 4909"/>
                <a:gd name="T41" fmla="*/ 3522 h 4749"/>
                <a:gd name="T42" fmla="*/ 1932 w 4909"/>
                <a:gd name="T43" fmla="*/ 3839 h 4749"/>
                <a:gd name="T44" fmla="*/ 1623 w 4909"/>
                <a:gd name="T45" fmla="*/ 4101 h 4749"/>
                <a:gd name="T46" fmla="*/ 1251 w 4909"/>
                <a:gd name="T47" fmla="*/ 4396 h 4749"/>
                <a:gd name="T48" fmla="*/ 975 w 4909"/>
                <a:gd name="T49" fmla="*/ 4597 h 4749"/>
                <a:gd name="T50" fmla="*/ 949 w 4909"/>
                <a:gd name="T51" fmla="*/ 4612 h 4749"/>
                <a:gd name="T52" fmla="*/ 815 w 4909"/>
                <a:gd name="T53" fmla="*/ 4749 h 4749"/>
                <a:gd name="T54" fmla="*/ 0 w 4909"/>
                <a:gd name="T55" fmla="*/ 3936 h 4749"/>
                <a:gd name="T56" fmla="*/ 135 w 4909"/>
                <a:gd name="T57" fmla="*/ 3799 h 4749"/>
                <a:gd name="T58" fmla="*/ 3703 w 4909"/>
                <a:gd name="T59" fmla="*/ 232 h 4749"/>
                <a:gd name="T60" fmla="*/ 3738 w 4909"/>
                <a:gd name="T61" fmla="*/ 199 h 4749"/>
                <a:gd name="T62" fmla="*/ 3807 w 4909"/>
                <a:gd name="T63" fmla="*/ 142 h 4749"/>
                <a:gd name="T64" fmla="*/ 3876 w 4909"/>
                <a:gd name="T65" fmla="*/ 94 h 4749"/>
                <a:gd name="T66" fmla="*/ 3945 w 4909"/>
                <a:gd name="T67" fmla="*/ 58 h 4749"/>
                <a:gd name="T68" fmla="*/ 4014 w 4909"/>
                <a:gd name="T69" fmla="*/ 31 h 4749"/>
                <a:gd name="T70" fmla="*/ 4083 w 4909"/>
                <a:gd name="T71" fmla="*/ 12 h 4749"/>
                <a:gd name="T72" fmla="*/ 4151 w 4909"/>
                <a:gd name="T73" fmla="*/ 2 h 4749"/>
                <a:gd name="T74" fmla="*/ 4217 w 4909"/>
                <a:gd name="T75" fmla="*/ 0 h 4749"/>
                <a:gd name="T76" fmla="*/ 4283 w 4909"/>
                <a:gd name="T77" fmla="*/ 6 h 4749"/>
                <a:gd name="T78" fmla="*/ 4347 w 4909"/>
                <a:gd name="T79" fmla="*/ 19 h 4749"/>
                <a:gd name="T80" fmla="*/ 4439 w 4909"/>
                <a:gd name="T81" fmla="*/ 51 h 4749"/>
                <a:gd name="T82" fmla="*/ 4552 w 4909"/>
                <a:gd name="T83" fmla="*/ 116 h 4749"/>
                <a:gd name="T84" fmla="*/ 4655 w 4909"/>
                <a:gd name="T85" fmla="*/ 201 h 4749"/>
                <a:gd name="T86" fmla="*/ 4744 w 4909"/>
                <a:gd name="T87" fmla="*/ 303 h 4749"/>
                <a:gd name="T88" fmla="*/ 4816 w 4909"/>
                <a:gd name="T89" fmla="*/ 418 h 4749"/>
                <a:gd name="T90" fmla="*/ 4869 w 4909"/>
                <a:gd name="T91" fmla="*/ 543 h 4749"/>
                <a:gd name="T92" fmla="*/ 4901 w 4909"/>
                <a:gd name="T93" fmla="*/ 676 h 4749"/>
                <a:gd name="T94" fmla="*/ 4909 w 4909"/>
                <a:gd name="T95" fmla="*/ 810 h 4749"/>
                <a:gd name="T96" fmla="*/ 4898 w 4909"/>
                <a:gd name="T97" fmla="*/ 910 h 4749"/>
                <a:gd name="T98" fmla="*/ 4882 w 4909"/>
                <a:gd name="T99" fmla="*/ 975 h 4749"/>
                <a:gd name="T100" fmla="*/ 4859 w 4909"/>
                <a:gd name="T101" fmla="*/ 1040 h 4749"/>
                <a:gd name="T102" fmla="*/ 4829 w 4909"/>
                <a:gd name="T103" fmla="*/ 1102 h 4749"/>
                <a:gd name="T104" fmla="*/ 4791 w 4909"/>
                <a:gd name="T105" fmla="*/ 1162 h 4749"/>
                <a:gd name="T106" fmla="*/ 4745 w 4909"/>
                <a:gd name="T107" fmla="*/ 1220 h 4749"/>
                <a:gd name="T108" fmla="*/ 4719 w 4909"/>
                <a:gd name="T109" fmla="*/ 1247 h 4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909" h="4749">
                  <a:moveTo>
                    <a:pt x="4719" y="1247"/>
                  </a:moveTo>
                  <a:lnTo>
                    <a:pt x="4691" y="1221"/>
                  </a:lnTo>
                  <a:lnTo>
                    <a:pt x="4624" y="1181"/>
                  </a:lnTo>
                  <a:lnTo>
                    <a:pt x="4549" y="1154"/>
                  </a:lnTo>
                  <a:lnTo>
                    <a:pt x="4469" y="1139"/>
                  </a:lnTo>
                  <a:lnTo>
                    <a:pt x="4388" y="1139"/>
                  </a:lnTo>
                  <a:lnTo>
                    <a:pt x="4308" y="1154"/>
                  </a:lnTo>
                  <a:lnTo>
                    <a:pt x="4234" y="1181"/>
                  </a:lnTo>
                  <a:lnTo>
                    <a:pt x="4168" y="1221"/>
                  </a:lnTo>
                  <a:lnTo>
                    <a:pt x="4139" y="1247"/>
                  </a:lnTo>
                  <a:lnTo>
                    <a:pt x="4138" y="1265"/>
                  </a:lnTo>
                  <a:lnTo>
                    <a:pt x="4087" y="1403"/>
                  </a:lnTo>
                  <a:lnTo>
                    <a:pt x="4012" y="1556"/>
                  </a:lnTo>
                  <a:lnTo>
                    <a:pt x="3890" y="1763"/>
                  </a:lnTo>
                  <a:lnTo>
                    <a:pt x="3706" y="2025"/>
                  </a:lnTo>
                  <a:lnTo>
                    <a:pt x="3450" y="2345"/>
                  </a:lnTo>
                  <a:lnTo>
                    <a:pt x="3201" y="2622"/>
                  </a:lnTo>
                  <a:lnTo>
                    <a:pt x="3008" y="2826"/>
                  </a:lnTo>
                  <a:lnTo>
                    <a:pt x="2901" y="2934"/>
                  </a:lnTo>
                  <a:lnTo>
                    <a:pt x="2687" y="3145"/>
                  </a:lnTo>
                  <a:lnTo>
                    <a:pt x="2288" y="3522"/>
                  </a:lnTo>
                  <a:lnTo>
                    <a:pt x="1932" y="3839"/>
                  </a:lnTo>
                  <a:lnTo>
                    <a:pt x="1623" y="4101"/>
                  </a:lnTo>
                  <a:lnTo>
                    <a:pt x="1251" y="4396"/>
                  </a:lnTo>
                  <a:lnTo>
                    <a:pt x="975" y="4597"/>
                  </a:lnTo>
                  <a:lnTo>
                    <a:pt x="949" y="4612"/>
                  </a:lnTo>
                  <a:lnTo>
                    <a:pt x="815" y="4749"/>
                  </a:lnTo>
                  <a:lnTo>
                    <a:pt x="0" y="3936"/>
                  </a:lnTo>
                  <a:lnTo>
                    <a:pt x="135" y="3799"/>
                  </a:lnTo>
                  <a:lnTo>
                    <a:pt x="3703" y="232"/>
                  </a:lnTo>
                  <a:lnTo>
                    <a:pt x="3738" y="199"/>
                  </a:lnTo>
                  <a:lnTo>
                    <a:pt x="3807" y="142"/>
                  </a:lnTo>
                  <a:lnTo>
                    <a:pt x="3876" y="94"/>
                  </a:lnTo>
                  <a:lnTo>
                    <a:pt x="3945" y="58"/>
                  </a:lnTo>
                  <a:lnTo>
                    <a:pt x="4014" y="31"/>
                  </a:lnTo>
                  <a:lnTo>
                    <a:pt x="4083" y="12"/>
                  </a:lnTo>
                  <a:lnTo>
                    <a:pt x="4151" y="2"/>
                  </a:lnTo>
                  <a:lnTo>
                    <a:pt x="4217" y="0"/>
                  </a:lnTo>
                  <a:lnTo>
                    <a:pt x="4283" y="6"/>
                  </a:lnTo>
                  <a:lnTo>
                    <a:pt x="4347" y="19"/>
                  </a:lnTo>
                  <a:lnTo>
                    <a:pt x="4439" y="51"/>
                  </a:lnTo>
                  <a:lnTo>
                    <a:pt x="4552" y="116"/>
                  </a:lnTo>
                  <a:lnTo>
                    <a:pt x="4655" y="201"/>
                  </a:lnTo>
                  <a:lnTo>
                    <a:pt x="4744" y="303"/>
                  </a:lnTo>
                  <a:lnTo>
                    <a:pt x="4816" y="418"/>
                  </a:lnTo>
                  <a:lnTo>
                    <a:pt x="4869" y="543"/>
                  </a:lnTo>
                  <a:lnTo>
                    <a:pt x="4901" y="676"/>
                  </a:lnTo>
                  <a:lnTo>
                    <a:pt x="4909" y="810"/>
                  </a:lnTo>
                  <a:lnTo>
                    <a:pt x="4898" y="910"/>
                  </a:lnTo>
                  <a:lnTo>
                    <a:pt x="4882" y="975"/>
                  </a:lnTo>
                  <a:lnTo>
                    <a:pt x="4859" y="1040"/>
                  </a:lnTo>
                  <a:lnTo>
                    <a:pt x="4829" y="1102"/>
                  </a:lnTo>
                  <a:lnTo>
                    <a:pt x="4791" y="1162"/>
                  </a:lnTo>
                  <a:lnTo>
                    <a:pt x="4745" y="1220"/>
                  </a:lnTo>
                  <a:lnTo>
                    <a:pt x="4719" y="12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A6B65EA9-1455-43AF-8CD5-A35EACE9F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8" cy="127"/>
            </a:xfrm>
            <a:custGeom>
              <a:avLst/>
              <a:gdLst>
                <a:gd name="T0" fmla="*/ 329 w 385"/>
                <a:gd name="T1" fmla="*/ 326 h 381"/>
                <a:gd name="T2" fmla="*/ 342 w 385"/>
                <a:gd name="T3" fmla="*/ 312 h 381"/>
                <a:gd name="T4" fmla="*/ 363 w 385"/>
                <a:gd name="T5" fmla="*/ 280 h 381"/>
                <a:gd name="T6" fmla="*/ 378 w 385"/>
                <a:gd name="T7" fmla="*/ 246 h 381"/>
                <a:gd name="T8" fmla="*/ 385 w 385"/>
                <a:gd name="T9" fmla="*/ 210 h 381"/>
                <a:gd name="T10" fmla="*/ 385 w 385"/>
                <a:gd name="T11" fmla="*/ 172 h 381"/>
                <a:gd name="T12" fmla="*/ 378 w 385"/>
                <a:gd name="T13" fmla="*/ 136 h 381"/>
                <a:gd name="T14" fmla="*/ 363 w 385"/>
                <a:gd name="T15" fmla="*/ 102 h 381"/>
                <a:gd name="T16" fmla="*/ 342 w 385"/>
                <a:gd name="T17" fmla="*/ 70 h 381"/>
                <a:gd name="T18" fmla="*/ 329 w 385"/>
                <a:gd name="T19" fmla="*/ 56 h 381"/>
                <a:gd name="T20" fmla="*/ 314 w 385"/>
                <a:gd name="T21" fmla="*/ 41 h 381"/>
                <a:gd name="T22" fmla="*/ 281 w 385"/>
                <a:gd name="T23" fmla="*/ 21 h 381"/>
                <a:gd name="T24" fmla="*/ 247 w 385"/>
                <a:gd name="T25" fmla="*/ 7 h 381"/>
                <a:gd name="T26" fmla="*/ 211 w 385"/>
                <a:gd name="T27" fmla="*/ 0 h 381"/>
                <a:gd name="T28" fmla="*/ 173 w 385"/>
                <a:gd name="T29" fmla="*/ 0 h 381"/>
                <a:gd name="T30" fmla="*/ 137 w 385"/>
                <a:gd name="T31" fmla="*/ 7 h 381"/>
                <a:gd name="T32" fmla="*/ 103 w 385"/>
                <a:gd name="T33" fmla="*/ 21 h 381"/>
                <a:gd name="T34" fmla="*/ 71 w 385"/>
                <a:gd name="T35" fmla="*/ 41 h 381"/>
                <a:gd name="T36" fmla="*/ 57 w 385"/>
                <a:gd name="T37" fmla="*/ 56 h 381"/>
                <a:gd name="T38" fmla="*/ 42 w 385"/>
                <a:gd name="T39" fmla="*/ 70 h 381"/>
                <a:gd name="T40" fmla="*/ 22 w 385"/>
                <a:gd name="T41" fmla="*/ 102 h 381"/>
                <a:gd name="T42" fmla="*/ 8 w 385"/>
                <a:gd name="T43" fmla="*/ 136 h 381"/>
                <a:gd name="T44" fmla="*/ 0 w 385"/>
                <a:gd name="T45" fmla="*/ 172 h 381"/>
                <a:gd name="T46" fmla="*/ 0 w 385"/>
                <a:gd name="T47" fmla="*/ 208 h 381"/>
                <a:gd name="T48" fmla="*/ 8 w 385"/>
                <a:gd name="T49" fmla="*/ 246 h 381"/>
                <a:gd name="T50" fmla="*/ 22 w 385"/>
                <a:gd name="T51" fmla="*/ 280 h 381"/>
                <a:gd name="T52" fmla="*/ 42 w 385"/>
                <a:gd name="T53" fmla="*/ 312 h 381"/>
                <a:gd name="T54" fmla="*/ 57 w 385"/>
                <a:gd name="T55" fmla="*/ 326 h 381"/>
                <a:gd name="T56" fmla="*/ 71 w 385"/>
                <a:gd name="T57" fmla="*/ 339 h 381"/>
                <a:gd name="T58" fmla="*/ 103 w 385"/>
                <a:gd name="T59" fmla="*/ 361 h 381"/>
                <a:gd name="T60" fmla="*/ 137 w 385"/>
                <a:gd name="T61" fmla="*/ 374 h 381"/>
                <a:gd name="T62" fmla="*/ 173 w 385"/>
                <a:gd name="T63" fmla="*/ 381 h 381"/>
                <a:gd name="T64" fmla="*/ 211 w 385"/>
                <a:gd name="T65" fmla="*/ 381 h 381"/>
                <a:gd name="T66" fmla="*/ 247 w 385"/>
                <a:gd name="T67" fmla="*/ 375 h 381"/>
                <a:gd name="T68" fmla="*/ 281 w 385"/>
                <a:gd name="T69" fmla="*/ 361 h 381"/>
                <a:gd name="T70" fmla="*/ 314 w 385"/>
                <a:gd name="T71" fmla="*/ 339 h 381"/>
                <a:gd name="T72" fmla="*/ 329 w 385"/>
                <a:gd name="T73" fmla="*/ 32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5" h="381">
                  <a:moveTo>
                    <a:pt x="329" y="326"/>
                  </a:moveTo>
                  <a:lnTo>
                    <a:pt x="342" y="312"/>
                  </a:lnTo>
                  <a:lnTo>
                    <a:pt x="363" y="280"/>
                  </a:lnTo>
                  <a:lnTo>
                    <a:pt x="378" y="246"/>
                  </a:lnTo>
                  <a:lnTo>
                    <a:pt x="385" y="210"/>
                  </a:lnTo>
                  <a:lnTo>
                    <a:pt x="385" y="172"/>
                  </a:lnTo>
                  <a:lnTo>
                    <a:pt x="378" y="136"/>
                  </a:lnTo>
                  <a:lnTo>
                    <a:pt x="363" y="102"/>
                  </a:lnTo>
                  <a:lnTo>
                    <a:pt x="342" y="70"/>
                  </a:lnTo>
                  <a:lnTo>
                    <a:pt x="329" y="56"/>
                  </a:lnTo>
                  <a:lnTo>
                    <a:pt x="314" y="41"/>
                  </a:lnTo>
                  <a:lnTo>
                    <a:pt x="281" y="21"/>
                  </a:lnTo>
                  <a:lnTo>
                    <a:pt x="247" y="7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3" y="21"/>
                  </a:lnTo>
                  <a:lnTo>
                    <a:pt x="71" y="41"/>
                  </a:lnTo>
                  <a:lnTo>
                    <a:pt x="57" y="56"/>
                  </a:lnTo>
                  <a:lnTo>
                    <a:pt x="42" y="70"/>
                  </a:lnTo>
                  <a:lnTo>
                    <a:pt x="22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08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7" y="326"/>
                  </a:lnTo>
                  <a:lnTo>
                    <a:pt x="71" y="339"/>
                  </a:lnTo>
                  <a:lnTo>
                    <a:pt x="103" y="361"/>
                  </a:lnTo>
                  <a:lnTo>
                    <a:pt x="137" y="374"/>
                  </a:lnTo>
                  <a:lnTo>
                    <a:pt x="173" y="381"/>
                  </a:lnTo>
                  <a:lnTo>
                    <a:pt x="211" y="381"/>
                  </a:lnTo>
                  <a:lnTo>
                    <a:pt x="247" y="375"/>
                  </a:lnTo>
                  <a:lnTo>
                    <a:pt x="281" y="361"/>
                  </a:lnTo>
                  <a:lnTo>
                    <a:pt x="314" y="339"/>
                  </a:lnTo>
                  <a:lnTo>
                    <a:pt x="329" y="326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2DE0DAC8-D34C-49AF-8904-3CCBBF2AB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7" cy="128"/>
            </a:xfrm>
            <a:custGeom>
              <a:avLst/>
              <a:gdLst>
                <a:gd name="T0" fmla="*/ 326 w 382"/>
                <a:gd name="T1" fmla="*/ 328 h 383"/>
                <a:gd name="T2" fmla="*/ 340 w 382"/>
                <a:gd name="T3" fmla="*/ 312 h 383"/>
                <a:gd name="T4" fmla="*/ 360 w 382"/>
                <a:gd name="T5" fmla="*/ 281 h 383"/>
                <a:gd name="T6" fmla="*/ 375 w 382"/>
                <a:gd name="T7" fmla="*/ 246 h 383"/>
                <a:gd name="T8" fmla="*/ 382 w 382"/>
                <a:gd name="T9" fmla="*/ 209 h 383"/>
                <a:gd name="T10" fmla="*/ 382 w 382"/>
                <a:gd name="T11" fmla="*/ 173 h 383"/>
                <a:gd name="T12" fmla="*/ 375 w 382"/>
                <a:gd name="T13" fmla="*/ 135 h 383"/>
                <a:gd name="T14" fmla="*/ 360 w 382"/>
                <a:gd name="T15" fmla="*/ 101 h 383"/>
                <a:gd name="T16" fmla="*/ 339 w 382"/>
                <a:gd name="T17" fmla="*/ 69 h 383"/>
                <a:gd name="T18" fmla="*/ 326 w 382"/>
                <a:gd name="T19" fmla="*/ 55 h 383"/>
                <a:gd name="T20" fmla="*/ 311 w 382"/>
                <a:gd name="T21" fmla="*/ 42 h 383"/>
                <a:gd name="T22" fmla="*/ 280 w 382"/>
                <a:gd name="T23" fmla="*/ 20 h 383"/>
                <a:gd name="T24" fmla="*/ 245 w 382"/>
                <a:gd name="T25" fmla="*/ 7 h 383"/>
                <a:gd name="T26" fmla="*/ 209 w 382"/>
                <a:gd name="T27" fmla="*/ 0 h 383"/>
                <a:gd name="T28" fmla="*/ 172 w 382"/>
                <a:gd name="T29" fmla="*/ 0 h 383"/>
                <a:gd name="T30" fmla="*/ 136 w 382"/>
                <a:gd name="T31" fmla="*/ 6 h 383"/>
                <a:gd name="T32" fmla="*/ 101 w 382"/>
                <a:gd name="T33" fmla="*/ 20 h 383"/>
                <a:gd name="T34" fmla="*/ 69 w 382"/>
                <a:gd name="T35" fmla="*/ 42 h 383"/>
                <a:gd name="T36" fmla="*/ 55 w 382"/>
                <a:gd name="T37" fmla="*/ 55 h 383"/>
                <a:gd name="T38" fmla="*/ 42 w 382"/>
                <a:gd name="T39" fmla="*/ 69 h 383"/>
                <a:gd name="T40" fmla="*/ 21 w 382"/>
                <a:gd name="T41" fmla="*/ 101 h 383"/>
                <a:gd name="T42" fmla="*/ 6 w 382"/>
                <a:gd name="T43" fmla="*/ 137 h 383"/>
                <a:gd name="T44" fmla="*/ 0 w 382"/>
                <a:gd name="T45" fmla="*/ 173 h 383"/>
                <a:gd name="T46" fmla="*/ 0 w 382"/>
                <a:gd name="T47" fmla="*/ 210 h 383"/>
                <a:gd name="T48" fmla="*/ 6 w 382"/>
                <a:gd name="T49" fmla="*/ 246 h 383"/>
                <a:gd name="T50" fmla="*/ 21 w 382"/>
                <a:gd name="T51" fmla="*/ 281 h 383"/>
                <a:gd name="T52" fmla="*/ 42 w 382"/>
                <a:gd name="T53" fmla="*/ 314 h 383"/>
                <a:gd name="T54" fmla="*/ 55 w 382"/>
                <a:gd name="T55" fmla="*/ 328 h 383"/>
                <a:gd name="T56" fmla="*/ 69 w 382"/>
                <a:gd name="T57" fmla="*/ 341 h 383"/>
                <a:gd name="T58" fmla="*/ 101 w 382"/>
                <a:gd name="T59" fmla="*/ 361 h 383"/>
                <a:gd name="T60" fmla="*/ 136 w 382"/>
                <a:gd name="T61" fmla="*/ 376 h 383"/>
                <a:gd name="T62" fmla="*/ 172 w 382"/>
                <a:gd name="T63" fmla="*/ 383 h 383"/>
                <a:gd name="T64" fmla="*/ 209 w 382"/>
                <a:gd name="T65" fmla="*/ 383 h 383"/>
                <a:gd name="T66" fmla="*/ 245 w 382"/>
                <a:gd name="T67" fmla="*/ 376 h 383"/>
                <a:gd name="T68" fmla="*/ 280 w 382"/>
                <a:gd name="T69" fmla="*/ 361 h 383"/>
                <a:gd name="T70" fmla="*/ 311 w 382"/>
                <a:gd name="T71" fmla="*/ 341 h 383"/>
                <a:gd name="T72" fmla="*/ 326 w 382"/>
                <a:gd name="T73" fmla="*/ 32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2" h="383">
                  <a:moveTo>
                    <a:pt x="326" y="328"/>
                  </a:moveTo>
                  <a:lnTo>
                    <a:pt x="340" y="312"/>
                  </a:lnTo>
                  <a:lnTo>
                    <a:pt x="360" y="281"/>
                  </a:lnTo>
                  <a:lnTo>
                    <a:pt x="375" y="246"/>
                  </a:lnTo>
                  <a:lnTo>
                    <a:pt x="382" y="209"/>
                  </a:lnTo>
                  <a:lnTo>
                    <a:pt x="382" y="173"/>
                  </a:lnTo>
                  <a:lnTo>
                    <a:pt x="375" y="135"/>
                  </a:lnTo>
                  <a:lnTo>
                    <a:pt x="360" y="101"/>
                  </a:lnTo>
                  <a:lnTo>
                    <a:pt x="339" y="69"/>
                  </a:lnTo>
                  <a:lnTo>
                    <a:pt x="326" y="55"/>
                  </a:lnTo>
                  <a:lnTo>
                    <a:pt x="311" y="42"/>
                  </a:lnTo>
                  <a:lnTo>
                    <a:pt x="280" y="20"/>
                  </a:lnTo>
                  <a:lnTo>
                    <a:pt x="245" y="7"/>
                  </a:lnTo>
                  <a:lnTo>
                    <a:pt x="209" y="0"/>
                  </a:lnTo>
                  <a:lnTo>
                    <a:pt x="172" y="0"/>
                  </a:lnTo>
                  <a:lnTo>
                    <a:pt x="136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1" y="101"/>
                  </a:lnTo>
                  <a:lnTo>
                    <a:pt x="6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6" y="246"/>
                  </a:lnTo>
                  <a:lnTo>
                    <a:pt x="21" y="281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69" y="341"/>
                  </a:lnTo>
                  <a:lnTo>
                    <a:pt x="101" y="361"/>
                  </a:lnTo>
                  <a:lnTo>
                    <a:pt x="136" y="376"/>
                  </a:lnTo>
                  <a:lnTo>
                    <a:pt x="172" y="383"/>
                  </a:lnTo>
                  <a:lnTo>
                    <a:pt x="209" y="383"/>
                  </a:lnTo>
                  <a:lnTo>
                    <a:pt x="245" y="376"/>
                  </a:lnTo>
                  <a:lnTo>
                    <a:pt x="280" y="361"/>
                  </a:lnTo>
                  <a:lnTo>
                    <a:pt x="311" y="341"/>
                  </a:lnTo>
                  <a:lnTo>
                    <a:pt x="326" y="328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EFD508B6-6FE9-4210-9DB6-5C2E4AAB4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335"/>
              <a:ext cx="1235" cy="1235"/>
            </a:xfrm>
            <a:custGeom>
              <a:avLst/>
              <a:gdLst>
                <a:gd name="T0" fmla="*/ 0 w 3703"/>
                <a:gd name="T1" fmla="*/ 3704 h 3704"/>
                <a:gd name="T2" fmla="*/ 0 w 3703"/>
                <a:gd name="T3" fmla="*/ 3704 h 3704"/>
                <a:gd name="T4" fmla="*/ 135 w 3703"/>
                <a:gd name="T5" fmla="*/ 3567 h 3704"/>
                <a:gd name="T6" fmla="*/ 3703 w 3703"/>
                <a:gd name="T7" fmla="*/ 0 h 3704"/>
                <a:gd name="T8" fmla="*/ 135 w 3703"/>
                <a:gd name="T9" fmla="*/ 3567 h 3704"/>
                <a:gd name="T10" fmla="*/ 0 w 3703"/>
                <a:gd name="T11" fmla="*/ 3704 h 3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03" h="3704">
                  <a:moveTo>
                    <a:pt x="0" y="3704"/>
                  </a:moveTo>
                  <a:lnTo>
                    <a:pt x="0" y="3704"/>
                  </a:lnTo>
                  <a:lnTo>
                    <a:pt x="135" y="3567"/>
                  </a:lnTo>
                  <a:lnTo>
                    <a:pt x="3703" y="0"/>
                  </a:lnTo>
                  <a:lnTo>
                    <a:pt x="135" y="3567"/>
                  </a:lnTo>
                  <a:lnTo>
                    <a:pt x="0" y="370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AC0D990E-9940-4DEA-A7CA-EB87990617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3 w 13"/>
                <a:gd name="T7" fmla="*/ 0 h 16"/>
                <a:gd name="T8" fmla="*/ 5 w 13"/>
                <a:gd name="T9" fmla="*/ 7 h 16"/>
                <a:gd name="T10" fmla="*/ 0 w 13"/>
                <a:gd name="T11" fmla="*/ 16 h 16"/>
                <a:gd name="T12" fmla="*/ 0 w 1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7"/>
                  </a:lnTo>
                  <a:lnTo>
                    <a:pt x="0" y="16"/>
                  </a:lnTo>
                  <a:lnTo>
                    <a:pt x="0" y="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89260F9-A596-44BF-9875-A670D5155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3 w 13"/>
                <a:gd name="T7" fmla="*/ 0 h 16"/>
                <a:gd name="T8" fmla="*/ 5 w 13"/>
                <a:gd name="T9" fmla="*/ 7 h 16"/>
                <a:gd name="T10" fmla="*/ 0 w 13"/>
                <a:gd name="T11" fmla="*/ 16 h 16"/>
                <a:gd name="T12" fmla="*/ 0 w 1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7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CBD0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5651D7F8-0D2C-443D-BB0C-67FD5D981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0 w 13"/>
                <a:gd name="T7" fmla="*/ 6 h 16"/>
                <a:gd name="T8" fmla="*/ 0 w 13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0" y="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D21A509A-7C08-422F-8642-5E2BFA5E8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" y="1383"/>
              <a:ext cx="6" cy="5"/>
            </a:xfrm>
            <a:custGeom>
              <a:avLst/>
              <a:gdLst>
                <a:gd name="T0" fmla="*/ 0 w 17"/>
                <a:gd name="T1" fmla="*/ 16 h 16"/>
                <a:gd name="T2" fmla="*/ 8 w 17"/>
                <a:gd name="T3" fmla="*/ 7 h 16"/>
                <a:gd name="T4" fmla="*/ 17 w 17"/>
                <a:gd name="T5" fmla="*/ 0 h 16"/>
                <a:gd name="T6" fmla="*/ 17 w 17"/>
                <a:gd name="T7" fmla="*/ 0 h 16"/>
                <a:gd name="T8" fmla="*/ 8 w 17"/>
                <a:gd name="T9" fmla="*/ 7 h 16"/>
                <a:gd name="T10" fmla="*/ 0 w 17"/>
                <a:gd name="T11" fmla="*/ 16 h 16"/>
                <a:gd name="T12" fmla="*/ 0 w 17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6">
                  <a:moveTo>
                    <a:pt x="0" y="16"/>
                  </a:moveTo>
                  <a:lnTo>
                    <a:pt x="8" y="7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8" y="7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B0031095-F797-45AF-B3A8-607E5E78A9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" y="1383"/>
              <a:ext cx="6" cy="5"/>
            </a:xfrm>
            <a:custGeom>
              <a:avLst/>
              <a:gdLst>
                <a:gd name="T0" fmla="*/ 0 w 17"/>
                <a:gd name="T1" fmla="*/ 16 h 16"/>
                <a:gd name="T2" fmla="*/ 8 w 17"/>
                <a:gd name="T3" fmla="*/ 7 h 16"/>
                <a:gd name="T4" fmla="*/ 17 w 17"/>
                <a:gd name="T5" fmla="*/ 0 h 16"/>
                <a:gd name="T6" fmla="*/ 5 w 17"/>
                <a:gd name="T7" fmla="*/ 12 h 16"/>
                <a:gd name="T8" fmla="*/ 0 w 17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0" y="16"/>
                  </a:moveTo>
                  <a:lnTo>
                    <a:pt x="8" y="7"/>
                  </a:lnTo>
                  <a:lnTo>
                    <a:pt x="17" y="0"/>
                  </a:lnTo>
                  <a:lnTo>
                    <a:pt x="5" y="12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15297D2B-3A88-4FB0-94FB-BA0CBA1A44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4" y="290"/>
              <a:ext cx="56" cy="45"/>
            </a:xfrm>
            <a:custGeom>
              <a:avLst/>
              <a:gdLst>
                <a:gd name="T0" fmla="*/ 0 w 170"/>
                <a:gd name="T1" fmla="*/ 135 h 135"/>
                <a:gd name="T2" fmla="*/ 43 w 170"/>
                <a:gd name="T3" fmla="*/ 95 h 135"/>
                <a:gd name="T4" fmla="*/ 127 w 170"/>
                <a:gd name="T5" fmla="*/ 27 h 135"/>
                <a:gd name="T6" fmla="*/ 170 w 170"/>
                <a:gd name="T7" fmla="*/ 0 h 135"/>
                <a:gd name="T8" fmla="*/ 127 w 170"/>
                <a:gd name="T9" fmla="*/ 27 h 135"/>
                <a:gd name="T10" fmla="*/ 43 w 170"/>
                <a:gd name="T11" fmla="*/ 95 h 135"/>
                <a:gd name="T12" fmla="*/ 0 w 170"/>
                <a:gd name="T13" fmla="*/ 135 h 135"/>
                <a:gd name="T14" fmla="*/ 0 w 170"/>
                <a:gd name="T15" fmla="*/ 135 h 135"/>
                <a:gd name="T16" fmla="*/ 170 w 170"/>
                <a:gd name="T17" fmla="*/ 0 h 135"/>
                <a:gd name="T18" fmla="*/ 170 w 170"/>
                <a:gd name="T19" fmla="*/ 0 h 135"/>
                <a:gd name="T20" fmla="*/ 0 w 170"/>
                <a:gd name="T21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0" h="135">
                  <a:moveTo>
                    <a:pt x="0" y="135"/>
                  </a:moveTo>
                  <a:lnTo>
                    <a:pt x="43" y="95"/>
                  </a:lnTo>
                  <a:lnTo>
                    <a:pt x="127" y="27"/>
                  </a:lnTo>
                  <a:lnTo>
                    <a:pt x="170" y="0"/>
                  </a:lnTo>
                  <a:lnTo>
                    <a:pt x="127" y="27"/>
                  </a:lnTo>
                  <a:lnTo>
                    <a:pt x="43" y="95"/>
                  </a:lnTo>
                  <a:lnTo>
                    <a:pt x="0" y="135"/>
                  </a:lnTo>
                  <a:close/>
                  <a:moveTo>
                    <a:pt x="0" y="135"/>
                  </a:moveTo>
                  <a:lnTo>
                    <a:pt x="170" y="0"/>
                  </a:lnTo>
                  <a:lnTo>
                    <a:pt x="170" y="0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EE1BF5F7-E4B9-466E-9CFF-47B9B2058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0" y="1023"/>
              <a:ext cx="7" cy="7"/>
            </a:xfrm>
            <a:custGeom>
              <a:avLst/>
              <a:gdLst>
                <a:gd name="T0" fmla="*/ 0 w 21"/>
                <a:gd name="T1" fmla="*/ 20 h 20"/>
                <a:gd name="T2" fmla="*/ 5 w 21"/>
                <a:gd name="T3" fmla="*/ 14 h 20"/>
                <a:gd name="T4" fmla="*/ 11 w 21"/>
                <a:gd name="T5" fmla="*/ 10 h 20"/>
                <a:gd name="T6" fmla="*/ 15 w 21"/>
                <a:gd name="T7" fmla="*/ 4 h 20"/>
                <a:gd name="T8" fmla="*/ 21 w 21"/>
                <a:gd name="T9" fmla="*/ 0 h 20"/>
                <a:gd name="T10" fmla="*/ 12 w 21"/>
                <a:gd name="T11" fmla="*/ 8 h 20"/>
                <a:gd name="T12" fmla="*/ 11 w 21"/>
                <a:gd name="T13" fmla="*/ 10 h 20"/>
                <a:gd name="T14" fmla="*/ 9 w 21"/>
                <a:gd name="T15" fmla="*/ 11 h 20"/>
                <a:gd name="T16" fmla="*/ 0 w 21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0">
                  <a:moveTo>
                    <a:pt x="0" y="20"/>
                  </a:moveTo>
                  <a:lnTo>
                    <a:pt x="5" y="14"/>
                  </a:lnTo>
                  <a:lnTo>
                    <a:pt x="11" y="10"/>
                  </a:lnTo>
                  <a:lnTo>
                    <a:pt x="15" y="4"/>
                  </a:lnTo>
                  <a:lnTo>
                    <a:pt x="21" y="0"/>
                  </a:lnTo>
                  <a:lnTo>
                    <a:pt x="12" y="8"/>
                  </a:lnTo>
                  <a:lnTo>
                    <a:pt x="11" y="10"/>
                  </a:lnTo>
                  <a:lnTo>
                    <a:pt x="9" y="11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311FAA2D-3323-4103-9786-BF6050362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1" y="664"/>
              <a:ext cx="4" cy="5"/>
            </a:xfrm>
            <a:custGeom>
              <a:avLst/>
              <a:gdLst>
                <a:gd name="T0" fmla="*/ 0 w 13"/>
                <a:gd name="T1" fmla="*/ 14 h 14"/>
                <a:gd name="T2" fmla="*/ 7 w 13"/>
                <a:gd name="T3" fmla="*/ 7 h 14"/>
                <a:gd name="T4" fmla="*/ 13 w 13"/>
                <a:gd name="T5" fmla="*/ 0 h 14"/>
                <a:gd name="T6" fmla="*/ 10 w 13"/>
                <a:gd name="T7" fmla="*/ 4 h 14"/>
                <a:gd name="T8" fmla="*/ 0 w 1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0" y="14"/>
                  </a:moveTo>
                  <a:lnTo>
                    <a:pt x="7" y="7"/>
                  </a:lnTo>
                  <a:lnTo>
                    <a:pt x="13" y="0"/>
                  </a:lnTo>
                  <a:lnTo>
                    <a:pt x="10" y="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7B8D8DC7-9029-4E30-8ED0-E9E23F587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" y="660"/>
              <a:ext cx="5" cy="4"/>
            </a:xfrm>
            <a:custGeom>
              <a:avLst/>
              <a:gdLst>
                <a:gd name="T0" fmla="*/ 0 w 14"/>
                <a:gd name="T1" fmla="*/ 13 h 13"/>
                <a:gd name="T2" fmla="*/ 7 w 14"/>
                <a:gd name="T3" fmla="*/ 7 h 13"/>
                <a:gd name="T4" fmla="*/ 14 w 14"/>
                <a:gd name="T5" fmla="*/ 0 h 13"/>
                <a:gd name="T6" fmla="*/ 4 w 14"/>
                <a:gd name="T7" fmla="*/ 10 h 13"/>
                <a:gd name="T8" fmla="*/ 0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0" y="13"/>
                  </a:moveTo>
                  <a:lnTo>
                    <a:pt x="7" y="7"/>
                  </a:lnTo>
                  <a:lnTo>
                    <a:pt x="14" y="0"/>
                  </a:lnTo>
                  <a:lnTo>
                    <a:pt x="4" y="10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0E063B7A-AAC6-4627-A7B8-86D44A5B1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258"/>
              <a:ext cx="1595" cy="1402"/>
            </a:xfrm>
            <a:custGeom>
              <a:avLst/>
              <a:gdLst>
                <a:gd name="T0" fmla="*/ 271 w 4783"/>
                <a:gd name="T1" fmla="*/ 4206 h 4206"/>
                <a:gd name="T2" fmla="*/ 0 w 4783"/>
                <a:gd name="T3" fmla="*/ 3936 h 4206"/>
                <a:gd name="T4" fmla="*/ 135 w 4783"/>
                <a:gd name="T5" fmla="*/ 3799 h 4206"/>
                <a:gd name="T6" fmla="*/ 3703 w 4783"/>
                <a:gd name="T7" fmla="*/ 232 h 4206"/>
                <a:gd name="T8" fmla="*/ 3703 w 4783"/>
                <a:gd name="T9" fmla="*/ 232 h 4206"/>
                <a:gd name="T10" fmla="*/ 3746 w 4783"/>
                <a:gd name="T11" fmla="*/ 192 h 4206"/>
                <a:gd name="T12" fmla="*/ 3830 w 4783"/>
                <a:gd name="T13" fmla="*/ 124 h 4206"/>
                <a:gd name="T14" fmla="*/ 3873 w 4783"/>
                <a:gd name="T15" fmla="*/ 97 h 4206"/>
                <a:gd name="T16" fmla="*/ 3873 w 4783"/>
                <a:gd name="T17" fmla="*/ 97 h 4206"/>
                <a:gd name="T18" fmla="*/ 3873 w 4783"/>
                <a:gd name="T19" fmla="*/ 97 h 4206"/>
                <a:gd name="T20" fmla="*/ 3873 w 4783"/>
                <a:gd name="T21" fmla="*/ 97 h 4206"/>
                <a:gd name="T22" fmla="*/ 3915 w 4783"/>
                <a:gd name="T23" fmla="*/ 72 h 4206"/>
                <a:gd name="T24" fmla="*/ 3997 w 4783"/>
                <a:gd name="T25" fmla="*/ 36 h 4206"/>
                <a:gd name="T26" fmla="*/ 4079 w 4783"/>
                <a:gd name="T27" fmla="*/ 12 h 4206"/>
                <a:gd name="T28" fmla="*/ 4159 w 4783"/>
                <a:gd name="T29" fmla="*/ 2 h 4206"/>
                <a:gd name="T30" fmla="*/ 4198 w 4783"/>
                <a:gd name="T31" fmla="*/ 0 h 4206"/>
                <a:gd name="T32" fmla="*/ 4243 w 4783"/>
                <a:gd name="T33" fmla="*/ 2 h 4206"/>
                <a:gd name="T34" fmla="*/ 4331 w 4783"/>
                <a:gd name="T35" fmla="*/ 15 h 4206"/>
                <a:gd name="T36" fmla="*/ 4414 w 4783"/>
                <a:gd name="T37" fmla="*/ 42 h 4206"/>
                <a:gd name="T38" fmla="*/ 4495 w 4783"/>
                <a:gd name="T39" fmla="*/ 80 h 4206"/>
                <a:gd name="T40" fmla="*/ 4570 w 4783"/>
                <a:gd name="T41" fmla="*/ 129 h 4206"/>
                <a:gd name="T42" fmla="*/ 4639 w 4783"/>
                <a:gd name="T43" fmla="*/ 186 h 4206"/>
                <a:gd name="T44" fmla="*/ 4702 w 4783"/>
                <a:gd name="T45" fmla="*/ 251 h 4206"/>
                <a:gd name="T46" fmla="*/ 4758 w 4783"/>
                <a:gd name="T47" fmla="*/ 324 h 4206"/>
                <a:gd name="T48" fmla="*/ 4783 w 4783"/>
                <a:gd name="T49" fmla="*/ 363 h 4206"/>
                <a:gd name="T50" fmla="*/ 4747 w 4783"/>
                <a:gd name="T51" fmla="*/ 342 h 4206"/>
                <a:gd name="T52" fmla="*/ 4672 w 4783"/>
                <a:gd name="T53" fmla="*/ 309 h 4206"/>
                <a:gd name="T54" fmla="*/ 4593 w 4783"/>
                <a:gd name="T55" fmla="*/ 286 h 4206"/>
                <a:gd name="T56" fmla="*/ 4511 w 4783"/>
                <a:gd name="T57" fmla="*/ 274 h 4206"/>
                <a:gd name="T58" fmla="*/ 4469 w 4783"/>
                <a:gd name="T59" fmla="*/ 273 h 4206"/>
                <a:gd name="T60" fmla="*/ 4408 w 4783"/>
                <a:gd name="T61" fmla="*/ 274 h 4206"/>
                <a:gd name="T62" fmla="*/ 4316 w 4783"/>
                <a:gd name="T63" fmla="*/ 293 h 4206"/>
                <a:gd name="T64" fmla="*/ 4254 w 4783"/>
                <a:gd name="T65" fmla="*/ 313 h 4206"/>
                <a:gd name="T66" fmla="*/ 4192 w 4783"/>
                <a:gd name="T67" fmla="*/ 342 h 4206"/>
                <a:gd name="T68" fmla="*/ 4129 w 4783"/>
                <a:gd name="T69" fmla="*/ 378 h 4206"/>
                <a:gd name="T70" fmla="*/ 4067 w 4783"/>
                <a:gd name="T71" fmla="*/ 421 h 4206"/>
                <a:gd name="T72" fmla="*/ 4005 w 4783"/>
                <a:gd name="T73" fmla="*/ 474 h 4206"/>
                <a:gd name="T74" fmla="*/ 3975 w 4783"/>
                <a:gd name="T75" fmla="*/ 504 h 4206"/>
                <a:gd name="T76" fmla="*/ 3272 w 4783"/>
                <a:gd name="T77" fmla="*/ 1206 h 4206"/>
                <a:gd name="T78" fmla="*/ 3265 w 4783"/>
                <a:gd name="T79" fmla="*/ 1213 h 4206"/>
                <a:gd name="T80" fmla="*/ 3258 w 4783"/>
                <a:gd name="T81" fmla="*/ 1219 h 4206"/>
                <a:gd name="T82" fmla="*/ 3258 w 4783"/>
                <a:gd name="T83" fmla="*/ 1219 h 4206"/>
                <a:gd name="T84" fmla="*/ 3258 w 4783"/>
                <a:gd name="T85" fmla="*/ 1219 h 4206"/>
                <a:gd name="T86" fmla="*/ 3252 w 4783"/>
                <a:gd name="T87" fmla="*/ 1226 h 4206"/>
                <a:gd name="T88" fmla="*/ 3245 w 4783"/>
                <a:gd name="T89" fmla="*/ 1233 h 4206"/>
                <a:gd name="T90" fmla="*/ 2183 w 4783"/>
                <a:gd name="T91" fmla="*/ 2296 h 4206"/>
                <a:gd name="T92" fmla="*/ 2177 w 4783"/>
                <a:gd name="T93" fmla="*/ 2300 h 4206"/>
                <a:gd name="T94" fmla="*/ 2173 w 4783"/>
                <a:gd name="T95" fmla="*/ 2306 h 4206"/>
                <a:gd name="T96" fmla="*/ 2167 w 4783"/>
                <a:gd name="T97" fmla="*/ 2310 h 4206"/>
                <a:gd name="T98" fmla="*/ 2162 w 4783"/>
                <a:gd name="T99" fmla="*/ 2316 h 4206"/>
                <a:gd name="T100" fmla="*/ 1103 w 4783"/>
                <a:gd name="T101" fmla="*/ 3374 h 4206"/>
                <a:gd name="T102" fmla="*/ 1094 w 4783"/>
                <a:gd name="T103" fmla="*/ 3381 h 4206"/>
                <a:gd name="T104" fmla="*/ 1086 w 4783"/>
                <a:gd name="T105" fmla="*/ 3390 h 4206"/>
                <a:gd name="T106" fmla="*/ 1086 w 4783"/>
                <a:gd name="T107" fmla="*/ 3390 h 4206"/>
                <a:gd name="T108" fmla="*/ 1086 w 4783"/>
                <a:gd name="T109" fmla="*/ 3390 h 4206"/>
                <a:gd name="T110" fmla="*/ 1078 w 4783"/>
                <a:gd name="T111" fmla="*/ 3397 h 4206"/>
                <a:gd name="T112" fmla="*/ 1073 w 4783"/>
                <a:gd name="T113" fmla="*/ 3406 h 4206"/>
                <a:gd name="T114" fmla="*/ 408 w 4783"/>
                <a:gd name="T115" fmla="*/ 4070 h 4206"/>
                <a:gd name="T116" fmla="*/ 271 w 4783"/>
                <a:gd name="T117" fmla="*/ 4206 h 4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783" h="4206">
                  <a:moveTo>
                    <a:pt x="271" y="4206"/>
                  </a:moveTo>
                  <a:lnTo>
                    <a:pt x="0" y="3936"/>
                  </a:lnTo>
                  <a:lnTo>
                    <a:pt x="135" y="3799"/>
                  </a:lnTo>
                  <a:lnTo>
                    <a:pt x="3703" y="232"/>
                  </a:lnTo>
                  <a:lnTo>
                    <a:pt x="3703" y="232"/>
                  </a:lnTo>
                  <a:lnTo>
                    <a:pt x="3746" y="192"/>
                  </a:lnTo>
                  <a:lnTo>
                    <a:pt x="3830" y="124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915" y="72"/>
                  </a:lnTo>
                  <a:lnTo>
                    <a:pt x="3997" y="36"/>
                  </a:lnTo>
                  <a:lnTo>
                    <a:pt x="4079" y="12"/>
                  </a:lnTo>
                  <a:lnTo>
                    <a:pt x="4159" y="2"/>
                  </a:lnTo>
                  <a:lnTo>
                    <a:pt x="4198" y="0"/>
                  </a:lnTo>
                  <a:lnTo>
                    <a:pt x="4243" y="2"/>
                  </a:lnTo>
                  <a:lnTo>
                    <a:pt x="4331" y="15"/>
                  </a:lnTo>
                  <a:lnTo>
                    <a:pt x="4414" y="42"/>
                  </a:lnTo>
                  <a:lnTo>
                    <a:pt x="4495" y="80"/>
                  </a:lnTo>
                  <a:lnTo>
                    <a:pt x="4570" y="129"/>
                  </a:lnTo>
                  <a:lnTo>
                    <a:pt x="4639" y="186"/>
                  </a:lnTo>
                  <a:lnTo>
                    <a:pt x="4702" y="251"/>
                  </a:lnTo>
                  <a:lnTo>
                    <a:pt x="4758" y="324"/>
                  </a:lnTo>
                  <a:lnTo>
                    <a:pt x="4783" y="363"/>
                  </a:lnTo>
                  <a:lnTo>
                    <a:pt x="4747" y="342"/>
                  </a:lnTo>
                  <a:lnTo>
                    <a:pt x="4672" y="309"/>
                  </a:lnTo>
                  <a:lnTo>
                    <a:pt x="4593" y="286"/>
                  </a:lnTo>
                  <a:lnTo>
                    <a:pt x="4511" y="274"/>
                  </a:lnTo>
                  <a:lnTo>
                    <a:pt x="4469" y="273"/>
                  </a:lnTo>
                  <a:lnTo>
                    <a:pt x="4408" y="274"/>
                  </a:lnTo>
                  <a:lnTo>
                    <a:pt x="4316" y="293"/>
                  </a:lnTo>
                  <a:lnTo>
                    <a:pt x="4254" y="313"/>
                  </a:lnTo>
                  <a:lnTo>
                    <a:pt x="4192" y="342"/>
                  </a:lnTo>
                  <a:lnTo>
                    <a:pt x="4129" y="378"/>
                  </a:lnTo>
                  <a:lnTo>
                    <a:pt x="4067" y="421"/>
                  </a:lnTo>
                  <a:lnTo>
                    <a:pt x="4005" y="474"/>
                  </a:lnTo>
                  <a:lnTo>
                    <a:pt x="3975" y="504"/>
                  </a:lnTo>
                  <a:lnTo>
                    <a:pt x="3272" y="1206"/>
                  </a:lnTo>
                  <a:lnTo>
                    <a:pt x="3265" y="1213"/>
                  </a:lnTo>
                  <a:lnTo>
                    <a:pt x="3258" y="1219"/>
                  </a:lnTo>
                  <a:lnTo>
                    <a:pt x="3258" y="1219"/>
                  </a:lnTo>
                  <a:lnTo>
                    <a:pt x="3258" y="1219"/>
                  </a:lnTo>
                  <a:lnTo>
                    <a:pt x="3252" y="1226"/>
                  </a:lnTo>
                  <a:lnTo>
                    <a:pt x="3245" y="1233"/>
                  </a:lnTo>
                  <a:lnTo>
                    <a:pt x="2183" y="2296"/>
                  </a:lnTo>
                  <a:lnTo>
                    <a:pt x="2177" y="2300"/>
                  </a:lnTo>
                  <a:lnTo>
                    <a:pt x="2173" y="2306"/>
                  </a:lnTo>
                  <a:lnTo>
                    <a:pt x="2167" y="2310"/>
                  </a:lnTo>
                  <a:lnTo>
                    <a:pt x="2162" y="2316"/>
                  </a:lnTo>
                  <a:lnTo>
                    <a:pt x="1103" y="3374"/>
                  </a:lnTo>
                  <a:lnTo>
                    <a:pt x="1094" y="3381"/>
                  </a:lnTo>
                  <a:lnTo>
                    <a:pt x="1086" y="3390"/>
                  </a:lnTo>
                  <a:lnTo>
                    <a:pt x="1086" y="3390"/>
                  </a:lnTo>
                  <a:lnTo>
                    <a:pt x="1086" y="3390"/>
                  </a:lnTo>
                  <a:lnTo>
                    <a:pt x="1078" y="3397"/>
                  </a:lnTo>
                  <a:lnTo>
                    <a:pt x="1073" y="3406"/>
                  </a:lnTo>
                  <a:lnTo>
                    <a:pt x="408" y="4070"/>
                  </a:lnTo>
                  <a:lnTo>
                    <a:pt x="271" y="4206"/>
                  </a:lnTo>
                  <a:close/>
                </a:path>
              </a:pathLst>
            </a:custGeom>
            <a:solidFill>
              <a:srgbClr val="B15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53178414-7858-4A0E-A432-8A9C10DA49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3" y="1674"/>
              <a:ext cx="2910" cy="2420"/>
            </a:xfrm>
            <a:custGeom>
              <a:avLst/>
              <a:gdLst>
                <a:gd name="T0" fmla="*/ 1620 w 8730"/>
                <a:gd name="T1" fmla="*/ 5483 h 7261"/>
                <a:gd name="T2" fmla="*/ 1310 w 8730"/>
                <a:gd name="T3" fmla="*/ 5807 h 7261"/>
                <a:gd name="T4" fmla="*/ 658 w 8730"/>
                <a:gd name="T5" fmla="*/ 6579 h 7261"/>
                <a:gd name="T6" fmla="*/ 284 w 8730"/>
                <a:gd name="T7" fmla="*/ 7067 h 7261"/>
                <a:gd name="T8" fmla="*/ 530 w 8730"/>
                <a:gd name="T9" fmla="*/ 7045 h 7261"/>
                <a:gd name="T10" fmla="*/ 1032 w 8730"/>
                <a:gd name="T11" fmla="*/ 6949 h 7261"/>
                <a:gd name="T12" fmla="*/ 1728 w 8730"/>
                <a:gd name="T13" fmla="*/ 6733 h 7261"/>
                <a:gd name="T14" fmla="*/ 2614 w 8730"/>
                <a:gd name="T15" fmla="*/ 6354 h 7261"/>
                <a:gd name="T16" fmla="*/ 3267 w 8730"/>
                <a:gd name="T17" fmla="*/ 6012 h 7261"/>
                <a:gd name="T18" fmla="*/ 3841 w 8730"/>
                <a:gd name="T19" fmla="*/ 5673 h 7261"/>
                <a:gd name="T20" fmla="*/ 4463 w 8730"/>
                <a:gd name="T21" fmla="*/ 5270 h 7261"/>
                <a:gd name="T22" fmla="*/ 5132 w 8730"/>
                <a:gd name="T23" fmla="*/ 4795 h 7261"/>
                <a:gd name="T24" fmla="*/ 5849 w 8730"/>
                <a:gd name="T25" fmla="*/ 4245 h 7261"/>
                <a:gd name="T26" fmla="*/ 6612 w 8730"/>
                <a:gd name="T27" fmla="*/ 3611 h 7261"/>
                <a:gd name="T28" fmla="*/ 7422 w 8730"/>
                <a:gd name="T29" fmla="*/ 2891 h 7261"/>
                <a:gd name="T30" fmla="*/ 8278 w 8730"/>
                <a:gd name="T31" fmla="*/ 2078 h 7261"/>
                <a:gd name="T32" fmla="*/ 6872 w 8730"/>
                <a:gd name="T33" fmla="*/ 229 h 7261"/>
                <a:gd name="T34" fmla="*/ 199 w 8730"/>
                <a:gd name="T35" fmla="*/ 7261 h 7261"/>
                <a:gd name="T36" fmla="*/ 85 w 8730"/>
                <a:gd name="T37" fmla="*/ 7257 h 7261"/>
                <a:gd name="T38" fmla="*/ 20 w 8730"/>
                <a:gd name="T39" fmla="*/ 7221 h 7261"/>
                <a:gd name="T40" fmla="*/ 0 w 8730"/>
                <a:gd name="T41" fmla="*/ 7176 h 7261"/>
                <a:gd name="T42" fmla="*/ 17 w 8730"/>
                <a:gd name="T43" fmla="*/ 7106 h 7261"/>
                <a:gd name="T44" fmla="*/ 285 w 8730"/>
                <a:gd name="T45" fmla="*/ 6745 h 7261"/>
                <a:gd name="T46" fmla="*/ 821 w 8730"/>
                <a:gd name="T47" fmla="*/ 6076 h 7261"/>
                <a:gd name="T48" fmla="*/ 1343 w 8730"/>
                <a:gd name="T49" fmla="*/ 5489 h 7261"/>
                <a:gd name="T50" fmla="*/ 6804 w 8730"/>
                <a:gd name="T51" fmla="*/ 26 h 7261"/>
                <a:gd name="T52" fmla="*/ 6853 w 8730"/>
                <a:gd name="T53" fmla="*/ 0 h 7261"/>
                <a:gd name="T54" fmla="*/ 6925 w 8730"/>
                <a:gd name="T55" fmla="*/ 13 h 7261"/>
                <a:gd name="T56" fmla="*/ 8704 w 8730"/>
                <a:gd name="T57" fmla="*/ 1790 h 7261"/>
                <a:gd name="T58" fmla="*/ 8730 w 8730"/>
                <a:gd name="T59" fmla="*/ 1840 h 7261"/>
                <a:gd name="T60" fmla="*/ 8717 w 8730"/>
                <a:gd name="T61" fmla="*/ 1911 h 7261"/>
                <a:gd name="T62" fmla="*/ 8467 w 8730"/>
                <a:gd name="T63" fmla="*/ 2161 h 7261"/>
                <a:gd name="T64" fmla="*/ 7554 w 8730"/>
                <a:gd name="T65" fmla="*/ 3031 h 7261"/>
                <a:gd name="T66" fmla="*/ 6692 w 8730"/>
                <a:gd name="T67" fmla="*/ 3796 h 7261"/>
                <a:gd name="T68" fmla="*/ 5881 w 8730"/>
                <a:gd name="T69" fmla="*/ 4462 h 7261"/>
                <a:gd name="T70" fmla="*/ 5122 w 8730"/>
                <a:gd name="T71" fmla="*/ 5038 h 7261"/>
                <a:gd name="T72" fmla="*/ 4416 w 8730"/>
                <a:gd name="T73" fmla="*/ 5529 h 7261"/>
                <a:gd name="T74" fmla="*/ 3762 w 8730"/>
                <a:gd name="T75" fmla="*/ 5943 h 7261"/>
                <a:gd name="T76" fmla="*/ 3162 w 8730"/>
                <a:gd name="T77" fmla="*/ 6285 h 7261"/>
                <a:gd name="T78" fmla="*/ 2613 w 8730"/>
                <a:gd name="T79" fmla="*/ 6562 h 7261"/>
                <a:gd name="T80" fmla="*/ 2003 w 8730"/>
                <a:gd name="T81" fmla="*/ 6829 h 7261"/>
                <a:gd name="T82" fmla="*/ 1202 w 8730"/>
                <a:gd name="T83" fmla="*/ 7100 h 7261"/>
                <a:gd name="T84" fmla="*/ 618 w 8730"/>
                <a:gd name="T85" fmla="*/ 7225 h 7261"/>
                <a:gd name="T86" fmla="*/ 253 w 8730"/>
                <a:gd name="T87" fmla="*/ 7260 h 7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730" h="7261">
                  <a:moveTo>
                    <a:pt x="6872" y="229"/>
                  </a:moveTo>
                  <a:lnTo>
                    <a:pt x="1620" y="5483"/>
                  </a:lnTo>
                  <a:lnTo>
                    <a:pt x="1516" y="5587"/>
                  </a:lnTo>
                  <a:lnTo>
                    <a:pt x="1310" y="5807"/>
                  </a:lnTo>
                  <a:lnTo>
                    <a:pt x="1014" y="6146"/>
                  </a:lnTo>
                  <a:lnTo>
                    <a:pt x="658" y="6579"/>
                  </a:lnTo>
                  <a:lnTo>
                    <a:pt x="380" y="6939"/>
                  </a:lnTo>
                  <a:lnTo>
                    <a:pt x="284" y="7067"/>
                  </a:lnTo>
                  <a:lnTo>
                    <a:pt x="353" y="7064"/>
                  </a:lnTo>
                  <a:lnTo>
                    <a:pt x="530" y="7045"/>
                  </a:lnTo>
                  <a:lnTo>
                    <a:pt x="757" y="7009"/>
                  </a:lnTo>
                  <a:lnTo>
                    <a:pt x="1032" y="6949"/>
                  </a:lnTo>
                  <a:lnTo>
                    <a:pt x="1356" y="6858"/>
                  </a:lnTo>
                  <a:lnTo>
                    <a:pt x="1728" y="6733"/>
                  </a:lnTo>
                  <a:lnTo>
                    <a:pt x="2147" y="6567"/>
                  </a:lnTo>
                  <a:lnTo>
                    <a:pt x="2614" y="6354"/>
                  </a:lnTo>
                  <a:lnTo>
                    <a:pt x="2997" y="6158"/>
                  </a:lnTo>
                  <a:lnTo>
                    <a:pt x="3267" y="6012"/>
                  </a:lnTo>
                  <a:lnTo>
                    <a:pt x="3549" y="5850"/>
                  </a:lnTo>
                  <a:lnTo>
                    <a:pt x="3841" y="5673"/>
                  </a:lnTo>
                  <a:lnTo>
                    <a:pt x="4146" y="5480"/>
                  </a:lnTo>
                  <a:lnTo>
                    <a:pt x="4463" y="5270"/>
                  </a:lnTo>
                  <a:lnTo>
                    <a:pt x="4793" y="5041"/>
                  </a:lnTo>
                  <a:lnTo>
                    <a:pt x="5132" y="4795"/>
                  </a:lnTo>
                  <a:lnTo>
                    <a:pt x="5485" y="4530"/>
                  </a:lnTo>
                  <a:lnTo>
                    <a:pt x="5849" y="4245"/>
                  </a:lnTo>
                  <a:lnTo>
                    <a:pt x="6225" y="3940"/>
                  </a:lnTo>
                  <a:lnTo>
                    <a:pt x="6612" y="3611"/>
                  </a:lnTo>
                  <a:lnTo>
                    <a:pt x="7011" y="3263"/>
                  </a:lnTo>
                  <a:lnTo>
                    <a:pt x="7422" y="2891"/>
                  </a:lnTo>
                  <a:lnTo>
                    <a:pt x="7845" y="2497"/>
                  </a:lnTo>
                  <a:lnTo>
                    <a:pt x="8278" y="2078"/>
                  </a:lnTo>
                  <a:lnTo>
                    <a:pt x="8500" y="1858"/>
                  </a:lnTo>
                  <a:lnTo>
                    <a:pt x="6872" y="229"/>
                  </a:lnTo>
                  <a:close/>
                  <a:moveTo>
                    <a:pt x="199" y="7261"/>
                  </a:moveTo>
                  <a:lnTo>
                    <a:pt x="199" y="7261"/>
                  </a:lnTo>
                  <a:lnTo>
                    <a:pt x="104" y="7259"/>
                  </a:lnTo>
                  <a:lnTo>
                    <a:pt x="85" y="7257"/>
                  </a:lnTo>
                  <a:lnTo>
                    <a:pt x="60" y="7251"/>
                  </a:lnTo>
                  <a:lnTo>
                    <a:pt x="20" y="7221"/>
                  </a:lnTo>
                  <a:lnTo>
                    <a:pt x="9" y="7200"/>
                  </a:lnTo>
                  <a:lnTo>
                    <a:pt x="0" y="7176"/>
                  </a:lnTo>
                  <a:lnTo>
                    <a:pt x="4" y="7128"/>
                  </a:lnTo>
                  <a:lnTo>
                    <a:pt x="17" y="7106"/>
                  </a:lnTo>
                  <a:lnTo>
                    <a:pt x="43" y="7070"/>
                  </a:lnTo>
                  <a:lnTo>
                    <a:pt x="285" y="6745"/>
                  </a:lnTo>
                  <a:lnTo>
                    <a:pt x="586" y="6363"/>
                  </a:lnTo>
                  <a:lnTo>
                    <a:pt x="821" y="6076"/>
                  </a:lnTo>
                  <a:lnTo>
                    <a:pt x="1075" y="5781"/>
                  </a:lnTo>
                  <a:lnTo>
                    <a:pt x="1343" y="5489"/>
                  </a:lnTo>
                  <a:lnTo>
                    <a:pt x="1479" y="5351"/>
                  </a:lnTo>
                  <a:lnTo>
                    <a:pt x="6804" y="26"/>
                  </a:lnTo>
                  <a:lnTo>
                    <a:pt x="6818" y="13"/>
                  </a:lnTo>
                  <a:lnTo>
                    <a:pt x="6853" y="0"/>
                  </a:lnTo>
                  <a:lnTo>
                    <a:pt x="6890" y="0"/>
                  </a:lnTo>
                  <a:lnTo>
                    <a:pt x="6925" y="13"/>
                  </a:lnTo>
                  <a:lnTo>
                    <a:pt x="6939" y="26"/>
                  </a:lnTo>
                  <a:lnTo>
                    <a:pt x="8704" y="1790"/>
                  </a:lnTo>
                  <a:lnTo>
                    <a:pt x="8717" y="1806"/>
                  </a:lnTo>
                  <a:lnTo>
                    <a:pt x="8730" y="1840"/>
                  </a:lnTo>
                  <a:lnTo>
                    <a:pt x="8730" y="1876"/>
                  </a:lnTo>
                  <a:lnTo>
                    <a:pt x="8717" y="1911"/>
                  </a:lnTo>
                  <a:lnTo>
                    <a:pt x="8704" y="1927"/>
                  </a:lnTo>
                  <a:lnTo>
                    <a:pt x="8467" y="2161"/>
                  </a:lnTo>
                  <a:lnTo>
                    <a:pt x="8003" y="2609"/>
                  </a:lnTo>
                  <a:lnTo>
                    <a:pt x="7554" y="3031"/>
                  </a:lnTo>
                  <a:lnTo>
                    <a:pt x="7116" y="3426"/>
                  </a:lnTo>
                  <a:lnTo>
                    <a:pt x="6692" y="3796"/>
                  </a:lnTo>
                  <a:lnTo>
                    <a:pt x="6280" y="4141"/>
                  </a:lnTo>
                  <a:lnTo>
                    <a:pt x="5881" y="4462"/>
                  </a:lnTo>
                  <a:lnTo>
                    <a:pt x="5495" y="4762"/>
                  </a:lnTo>
                  <a:lnTo>
                    <a:pt x="5122" y="5038"/>
                  </a:lnTo>
                  <a:lnTo>
                    <a:pt x="4762" y="5295"/>
                  </a:lnTo>
                  <a:lnTo>
                    <a:pt x="4416" y="5529"/>
                  </a:lnTo>
                  <a:lnTo>
                    <a:pt x="4083" y="5745"/>
                  </a:lnTo>
                  <a:lnTo>
                    <a:pt x="3762" y="5943"/>
                  </a:lnTo>
                  <a:lnTo>
                    <a:pt x="3455" y="6122"/>
                  </a:lnTo>
                  <a:lnTo>
                    <a:pt x="3162" y="6285"/>
                  </a:lnTo>
                  <a:lnTo>
                    <a:pt x="2881" y="6431"/>
                  </a:lnTo>
                  <a:lnTo>
                    <a:pt x="2613" y="6562"/>
                  </a:lnTo>
                  <a:lnTo>
                    <a:pt x="2360" y="6678"/>
                  </a:lnTo>
                  <a:lnTo>
                    <a:pt x="2003" y="6829"/>
                  </a:lnTo>
                  <a:lnTo>
                    <a:pt x="1575" y="6986"/>
                  </a:lnTo>
                  <a:lnTo>
                    <a:pt x="1202" y="7100"/>
                  </a:lnTo>
                  <a:lnTo>
                    <a:pt x="883" y="7178"/>
                  </a:lnTo>
                  <a:lnTo>
                    <a:pt x="618" y="7225"/>
                  </a:lnTo>
                  <a:lnTo>
                    <a:pt x="407" y="7251"/>
                  </a:lnTo>
                  <a:lnTo>
                    <a:pt x="253" y="7260"/>
                  </a:lnTo>
                  <a:lnTo>
                    <a:pt x="199" y="7261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33">
              <a:extLst>
                <a:ext uri="{FF2B5EF4-FFF2-40B4-BE49-F238E27FC236}">
                  <a16:creationId xmlns:a16="http://schemas.microsoft.com/office/drawing/2014/main" id="{FF1F77DB-EB7E-4FC9-89DC-A89FF42E9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8" y="2262"/>
              <a:ext cx="2434" cy="1674"/>
            </a:xfrm>
            <a:custGeom>
              <a:avLst/>
              <a:gdLst>
                <a:gd name="T0" fmla="*/ 97 w 7303"/>
                <a:gd name="T1" fmla="*/ 5022 h 5022"/>
                <a:gd name="T2" fmla="*/ 81 w 7303"/>
                <a:gd name="T3" fmla="*/ 5020 h 5022"/>
                <a:gd name="T4" fmla="*/ 52 w 7303"/>
                <a:gd name="T5" fmla="*/ 5012 h 5022"/>
                <a:gd name="T6" fmla="*/ 28 w 7303"/>
                <a:gd name="T7" fmla="*/ 4993 h 5022"/>
                <a:gd name="T8" fmla="*/ 10 w 7303"/>
                <a:gd name="T9" fmla="*/ 4969 h 5022"/>
                <a:gd name="T10" fmla="*/ 5 w 7303"/>
                <a:gd name="T11" fmla="*/ 4953 h 5022"/>
                <a:gd name="T12" fmla="*/ 0 w 7303"/>
                <a:gd name="T13" fmla="*/ 4934 h 5022"/>
                <a:gd name="T14" fmla="*/ 5 w 7303"/>
                <a:gd name="T15" fmla="*/ 4897 h 5022"/>
                <a:gd name="T16" fmla="*/ 22 w 7303"/>
                <a:gd name="T17" fmla="*/ 4865 h 5022"/>
                <a:gd name="T18" fmla="*/ 51 w 7303"/>
                <a:gd name="T19" fmla="*/ 4840 h 5022"/>
                <a:gd name="T20" fmla="*/ 70 w 7303"/>
                <a:gd name="T21" fmla="*/ 4833 h 5022"/>
                <a:gd name="T22" fmla="*/ 264 w 7303"/>
                <a:gd name="T23" fmla="*/ 4774 h 5022"/>
                <a:gd name="T24" fmla="*/ 660 w 7303"/>
                <a:gd name="T25" fmla="*/ 4635 h 5022"/>
                <a:gd name="T26" fmla="*/ 1061 w 7303"/>
                <a:gd name="T27" fmla="*/ 4472 h 5022"/>
                <a:gd name="T28" fmla="*/ 1470 w 7303"/>
                <a:gd name="T29" fmla="*/ 4286 h 5022"/>
                <a:gd name="T30" fmla="*/ 1888 w 7303"/>
                <a:gd name="T31" fmla="*/ 4077 h 5022"/>
                <a:gd name="T32" fmla="*/ 2311 w 7303"/>
                <a:gd name="T33" fmla="*/ 3845 h 5022"/>
                <a:gd name="T34" fmla="*/ 2740 w 7303"/>
                <a:gd name="T35" fmla="*/ 3591 h 5022"/>
                <a:gd name="T36" fmla="*/ 3176 w 7303"/>
                <a:gd name="T37" fmla="*/ 3311 h 5022"/>
                <a:gd name="T38" fmla="*/ 3620 w 7303"/>
                <a:gd name="T39" fmla="*/ 3010 h 5022"/>
                <a:gd name="T40" fmla="*/ 4069 w 7303"/>
                <a:gd name="T41" fmla="*/ 2686 h 5022"/>
                <a:gd name="T42" fmla="*/ 4525 w 7303"/>
                <a:gd name="T43" fmla="*/ 2339 h 5022"/>
                <a:gd name="T44" fmla="*/ 4987 w 7303"/>
                <a:gd name="T45" fmla="*/ 1969 h 5022"/>
                <a:gd name="T46" fmla="*/ 5455 w 7303"/>
                <a:gd name="T47" fmla="*/ 1578 h 5022"/>
                <a:gd name="T48" fmla="*/ 5929 w 7303"/>
                <a:gd name="T49" fmla="*/ 1163 h 5022"/>
                <a:gd name="T50" fmla="*/ 6408 w 7303"/>
                <a:gd name="T51" fmla="*/ 725 h 5022"/>
                <a:gd name="T52" fmla="*/ 6895 w 7303"/>
                <a:gd name="T53" fmla="*/ 264 h 5022"/>
                <a:gd name="T54" fmla="*/ 7140 w 7303"/>
                <a:gd name="T55" fmla="*/ 25 h 5022"/>
                <a:gd name="T56" fmla="*/ 7154 w 7303"/>
                <a:gd name="T57" fmla="*/ 12 h 5022"/>
                <a:gd name="T58" fmla="*/ 7190 w 7303"/>
                <a:gd name="T59" fmla="*/ 0 h 5022"/>
                <a:gd name="T60" fmla="*/ 7226 w 7303"/>
                <a:gd name="T61" fmla="*/ 0 h 5022"/>
                <a:gd name="T62" fmla="*/ 7261 w 7303"/>
                <a:gd name="T63" fmla="*/ 14 h 5022"/>
                <a:gd name="T64" fmla="*/ 7275 w 7303"/>
                <a:gd name="T65" fmla="*/ 27 h 5022"/>
                <a:gd name="T66" fmla="*/ 7288 w 7303"/>
                <a:gd name="T67" fmla="*/ 41 h 5022"/>
                <a:gd name="T68" fmla="*/ 7303 w 7303"/>
                <a:gd name="T69" fmla="*/ 76 h 5022"/>
                <a:gd name="T70" fmla="*/ 7301 w 7303"/>
                <a:gd name="T71" fmla="*/ 113 h 5022"/>
                <a:gd name="T72" fmla="*/ 7287 w 7303"/>
                <a:gd name="T73" fmla="*/ 148 h 5022"/>
                <a:gd name="T74" fmla="*/ 7274 w 7303"/>
                <a:gd name="T75" fmla="*/ 162 h 5022"/>
                <a:gd name="T76" fmla="*/ 7028 w 7303"/>
                <a:gd name="T77" fmla="*/ 404 h 5022"/>
                <a:gd name="T78" fmla="*/ 6537 w 7303"/>
                <a:gd name="T79" fmla="*/ 868 h 5022"/>
                <a:gd name="T80" fmla="*/ 6053 w 7303"/>
                <a:gd name="T81" fmla="*/ 1310 h 5022"/>
                <a:gd name="T82" fmla="*/ 5573 w 7303"/>
                <a:gd name="T83" fmla="*/ 1727 h 5022"/>
                <a:gd name="T84" fmla="*/ 5101 w 7303"/>
                <a:gd name="T85" fmla="*/ 2123 h 5022"/>
                <a:gd name="T86" fmla="*/ 4635 w 7303"/>
                <a:gd name="T87" fmla="*/ 2498 h 5022"/>
                <a:gd name="T88" fmla="*/ 4174 w 7303"/>
                <a:gd name="T89" fmla="*/ 2848 h 5022"/>
                <a:gd name="T90" fmla="*/ 3721 w 7303"/>
                <a:gd name="T91" fmla="*/ 3174 h 5022"/>
                <a:gd name="T92" fmla="*/ 3271 w 7303"/>
                <a:gd name="T93" fmla="*/ 3478 h 5022"/>
                <a:gd name="T94" fmla="*/ 2831 w 7303"/>
                <a:gd name="T95" fmla="*/ 3759 h 5022"/>
                <a:gd name="T96" fmla="*/ 2396 w 7303"/>
                <a:gd name="T97" fmla="*/ 4017 h 5022"/>
                <a:gd name="T98" fmla="*/ 1967 w 7303"/>
                <a:gd name="T99" fmla="*/ 4252 h 5022"/>
                <a:gd name="T100" fmla="*/ 1545 w 7303"/>
                <a:gd name="T101" fmla="*/ 4463 h 5022"/>
                <a:gd name="T102" fmla="*/ 1131 w 7303"/>
                <a:gd name="T103" fmla="*/ 4652 h 5022"/>
                <a:gd name="T104" fmla="*/ 722 w 7303"/>
                <a:gd name="T105" fmla="*/ 4816 h 5022"/>
                <a:gd name="T106" fmla="*/ 321 w 7303"/>
                <a:gd name="T107" fmla="*/ 4957 h 5022"/>
                <a:gd name="T108" fmla="*/ 124 w 7303"/>
                <a:gd name="T109" fmla="*/ 5018 h 5022"/>
                <a:gd name="T110" fmla="*/ 110 w 7303"/>
                <a:gd name="T111" fmla="*/ 5020 h 5022"/>
                <a:gd name="T112" fmla="*/ 97 w 7303"/>
                <a:gd name="T113" fmla="*/ 5022 h 5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303" h="5022">
                  <a:moveTo>
                    <a:pt x="97" y="5022"/>
                  </a:moveTo>
                  <a:lnTo>
                    <a:pt x="81" y="5020"/>
                  </a:lnTo>
                  <a:lnTo>
                    <a:pt x="52" y="5012"/>
                  </a:lnTo>
                  <a:lnTo>
                    <a:pt x="28" y="4993"/>
                  </a:lnTo>
                  <a:lnTo>
                    <a:pt x="10" y="4969"/>
                  </a:lnTo>
                  <a:lnTo>
                    <a:pt x="5" y="4953"/>
                  </a:lnTo>
                  <a:lnTo>
                    <a:pt x="0" y="4934"/>
                  </a:lnTo>
                  <a:lnTo>
                    <a:pt x="5" y="4897"/>
                  </a:lnTo>
                  <a:lnTo>
                    <a:pt x="22" y="4865"/>
                  </a:lnTo>
                  <a:lnTo>
                    <a:pt x="51" y="4840"/>
                  </a:lnTo>
                  <a:lnTo>
                    <a:pt x="70" y="4833"/>
                  </a:lnTo>
                  <a:lnTo>
                    <a:pt x="264" y="4774"/>
                  </a:lnTo>
                  <a:lnTo>
                    <a:pt x="660" y="4635"/>
                  </a:lnTo>
                  <a:lnTo>
                    <a:pt x="1061" y="4472"/>
                  </a:lnTo>
                  <a:lnTo>
                    <a:pt x="1470" y="4286"/>
                  </a:lnTo>
                  <a:lnTo>
                    <a:pt x="1888" y="4077"/>
                  </a:lnTo>
                  <a:lnTo>
                    <a:pt x="2311" y="3845"/>
                  </a:lnTo>
                  <a:lnTo>
                    <a:pt x="2740" y="3591"/>
                  </a:lnTo>
                  <a:lnTo>
                    <a:pt x="3176" y="3311"/>
                  </a:lnTo>
                  <a:lnTo>
                    <a:pt x="3620" y="3010"/>
                  </a:lnTo>
                  <a:lnTo>
                    <a:pt x="4069" y="2686"/>
                  </a:lnTo>
                  <a:lnTo>
                    <a:pt x="4525" y="2339"/>
                  </a:lnTo>
                  <a:lnTo>
                    <a:pt x="4987" y="1969"/>
                  </a:lnTo>
                  <a:lnTo>
                    <a:pt x="5455" y="1578"/>
                  </a:lnTo>
                  <a:lnTo>
                    <a:pt x="5929" y="1163"/>
                  </a:lnTo>
                  <a:lnTo>
                    <a:pt x="6408" y="725"/>
                  </a:lnTo>
                  <a:lnTo>
                    <a:pt x="6895" y="264"/>
                  </a:lnTo>
                  <a:lnTo>
                    <a:pt x="7140" y="25"/>
                  </a:lnTo>
                  <a:lnTo>
                    <a:pt x="7154" y="12"/>
                  </a:lnTo>
                  <a:lnTo>
                    <a:pt x="7190" y="0"/>
                  </a:lnTo>
                  <a:lnTo>
                    <a:pt x="7226" y="0"/>
                  </a:lnTo>
                  <a:lnTo>
                    <a:pt x="7261" y="14"/>
                  </a:lnTo>
                  <a:lnTo>
                    <a:pt x="7275" y="27"/>
                  </a:lnTo>
                  <a:lnTo>
                    <a:pt x="7288" y="41"/>
                  </a:lnTo>
                  <a:lnTo>
                    <a:pt x="7303" y="76"/>
                  </a:lnTo>
                  <a:lnTo>
                    <a:pt x="7301" y="113"/>
                  </a:lnTo>
                  <a:lnTo>
                    <a:pt x="7287" y="148"/>
                  </a:lnTo>
                  <a:lnTo>
                    <a:pt x="7274" y="162"/>
                  </a:lnTo>
                  <a:lnTo>
                    <a:pt x="7028" y="404"/>
                  </a:lnTo>
                  <a:lnTo>
                    <a:pt x="6537" y="868"/>
                  </a:lnTo>
                  <a:lnTo>
                    <a:pt x="6053" y="1310"/>
                  </a:lnTo>
                  <a:lnTo>
                    <a:pt x="5573" y="1727"/>
                  </a:lnTo>
                  <a:lnTo>
                    <a:pt x="5101" y="2123"/>
                  </a:lnTo>
                  <a:lnTo>
                    <a:pt x="4635" y="2498"/>
                  </a:lnTo>
                  <a:lnTo>
                    <a:pt x="4174" y="2848"/>
                  </a:lnTo>
                  <a:lnTo>
                    <a:pt x="3721" y="3174"/>
                  </a:lnTo>
                  <a:lnTo>
                    <a:pt x="3271" y="3478"/>
                  </a:lnTo>
                  <a:lnTo>
                    <a:pt x="2831" y="3759"/>
                  </a:lnTo>
                  <a:lnTo>
                    <a:pt x="2396" y="4017"/>
                  </a:lnTo>
                  <a:lnTo>
                    <a:pt x="1967" y="4252"/>
                  </a:lnTo>
                  <a:lnTo>
                    <a:pt x="1545" y="4463"/>
                  </a:lnTo>
                  <a:lnTo>
                    <a:pt x="1131" y="4652"/>
                  </a:lnTo>
                  <a:lnTo>
                    <a:pt x="722" y="4816"/>
                  </a:lnTo>
                  <a:lnTo>
                    <a:pt x="321" y="4957"/>
                  </a:lnTo>
                  <a:lnTo>
                    <a:pt x="124" y="5018"/>
                  </a:lnTo>
                  <a:lnTo>
                    <a:pt x="110" y="5020"/>
                  </a:lnTo>
                  <a:lnTo>
                    <a:pt x="97" y="502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34">
              <a:extLst>
                <a:ext uri="{FF2B5EF4-FFF2-40B4-BE49-F238E27FC236}">
                  <a16:creationId xmlns:a16="http://schemas.microsoft.com/office/drawing/2014/main" id="{7DCFE92E-6406-4209-9F15-054D3F6E1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" y="2171"/>
              <a:ext cx="109" cy="109"/>
            </a:xfrm>
            <a:custGeom>
              <a:avLst/>
              <a:gdLst>
                <a:gd name="T0" fmla="*/ 95 w 325"/>
                <a:gd name="T1" fmla="*/ 327 h 327"/>
                <a:gd name="T2" fmla="*/ 76 w 325"/>
                <a:gd name="T3" fmla="*/ 325 h 327"/>
                <a:gd name="T4" fmla="*/ 42 w 325"/>
                <a:gd name="T5" fmla="*/ 311 h 327"/>
                <a:gd name="T6" fmla="*/ 27 w 325"/>
                <a:gd name="T7" fmla="*/ 298 h 327"/>
                <a:gd name="T8" fmla="*/ 14 w 325"/>
                <a:gd name="T9" fmla="*/ 283 h 327"/>
                <a:gd name="T10" fmla="*/ 0 w 325"/>
                <a:gd name="T11" fmla="*/ 249 h 327"/>
                <a:gd name="T12" fmla="*/ 0 w 325"/>
                <a:gd name="T13" fmla="*/ 211 h 327"/>
                <a:gd name="T14" fmla="*/ 14 w 325"/>
                <a:gd name="T15" fmla="*/ 177 h 327"/>
                <a:gd name="T16" fmla="*/ 27 w 325"/>
                <a:gd name="T17" fmla="*/ 163 h 327"/>
                <a:gd name="T18" fmla="*/ 163 w 325"/>
                <a:gd name="T19" fmla="*/ 27 h 327"/>
                <a:gd name="T20" fmla="*/ 177 w 325"/>
                <a:gd name="T21" fmla="*/ 14 h 327"/>
                <a:gd name="T22" fmla="*/ 212 w 325"/>
                <a:gd name="T23" fmla="*/ 0 h 327"/>
                <a:gd name="T24" fmla="*/ 249 w 325"/>
                <a:gd name="T25" fmla="*/ 0 h 327"/>
                <a:gd name="T26" fmla="*/ 284 w 325"/>
                <a:gd name="T27" fmla="*/ 14 h 327"/>
                <a:gd name="T28" fmla="*/ 298 w 325"/>
                <a:gd name="T29" fmla="*/ 27 h 327"/>
                <a:gd name="T30" fmla="*/ 311 w 325"/>
                <a:gd name="T31" fmla="*/ 42 h 327"/>
                <a:gd name="T32" fmla="*/ 325 w 325"/>
                <a:gd name="T33" fmla="*/ 76 h 327"/>
                <a:gd name="T34" fmla="*/ 325 w 325"/>
                <a:gd name="T35" fmla="*/ 114 h 327"/>
                <a:gd name="T36" fmla="*/ 311 w 325"/>
                <a:gd name="T37" fmla="*/ 148 h 327"/>
                <a:gd name="T38" fmla="*/ 298 w 325"/>
                <a:gd name="T39" fmla="*/ 163 h 327"/>
                <a:gd name="T40" fmla="*/ 163 w 325"/>
                <a:gd name="T41" fmla="*/ 298 h 327"/>
                <a:gd name="T42" fmla="*/ 148 w 325"/>
                <a:gd name="T43" fmla="*/ 311 h 327"/>
                <a:gd name="T44" fmla="*/ 114 w 325"/>
                <a:gd name="T45" fmla="*/ 325 h 327"/>
                <a:gd name="T46" fmla="*/ 95 w 325"/>
                <a:gd name="T47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5" h="327">
                  <a:moveTo>
                    <a:pt x="95" y="327"/>
                  </a:moveTo>
                  <a:lnTo>
                    <a:pt x="76" y="325"/>
                  </a:lnTo>
                  <a:lnTo>
                    <a:pt x="42" y="311"/>
                  </a:lnTo>
                  <a:lnTo>
                    <a:pt x="27" y="298"/>
                  </a:lnTo>
                  <a:lnTo>
                    <a:pt x="14" y="283"/>
                  </a:lnTo>
                  <a:lnTo>
                    <a:pt x="0" y="249"/>
                  </a:lnTo>
                  <a:lnTo>
                    <a:pt x="0" y="211"/>
                  </a:lnTo>
                  <a:lnTo>
                    <a:pt x="14" y="177"/>
                  </a:lnTo>
                  <a:lnTo>
                    <a:pt x="27" y="163"/>
                  </a:lnTo>
                  <a:lnTo>
                    <a:pt x="163" y="27"/>
                  </a:lnTo>
                  <a:lnTo>
                    <a:pt x="177" y="14"/>
                  </a:lnTo>
                  <a:lnTo>
                    <a:pt x="212" y="0"/>
                  </a:lnTo>
                  <a:lnTo>
                    <a:pt x="249" y="0"/>
                  </a:lnTo>
                  <a:lnTo>
                    <a:pt x="284" y="14"/>
                  </a:lnTo>
                  <a:lnTo>
                    <a:pt x="298" y="27"/>
                  </a:lnTo>
                  <a:lnTo>
                    <a:pt x="311" y="42"/>
                  </a:lnTo>
                  <a:lnTo>
                    <a:pt x="325" y="76"/>
                  </a:lnTo>
                  <a:lnTo>
                    <a:pt x="325" y="114"/>
                  </a:lnTo>
                  <a:lnTo>
                    <a:pt x="311" y="148"/>
                  </a:lnTo>
                  <a:lnTo>
                    <a:pt x="298" y="163"/>
                  </a:lnTo>
                  <a:lnTo>
                    <a:pt x="163" y="298"/>
                  </a:lnTo>
                  <a:lnTo>
                    <a:pt x="148" y="311"/>
                  </a:lnTo>
                  <a:lnTo>
                    <a:pt x="114" y="325"/>
                  </a:lnTo>
                  <a:lnTo>
                    <a:pt x="95" y="327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35">
              <a:extLst>
                <a:ext uri="{FF2B5EF4-FFF2-40B4-BE49-F238E27FC236}">
                  <a16:creationId xmlns:a16="http://schemas.microsoft.com/office/drawing/2014/main" id="{AC165D87-A262-4534-ABF0-451420027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9" y="1900"/>
              <a:ext cx="335" cy="335"/>
            </a:xfrm>
            <a:custGeom>
              <a:avLst/>
              <a:gdLst>
                <a:gd name="T0" fmla="*/ 908 w 1003"/>
                <a:gd name="T1" fmla="*/ 1005 h 1005"/>
                <a:gd name="T2" fmla="*/ 890 w 1003"/>
                <a:gd name="T3" fmla="*/ 1005 h 1005"/>
                <a:gd name="T4" fmla="*/ 855 w 1003"/>
                <a:gd name="T5" fmla="*/ 991 h 1005"/>
                <a:gd name="T6" fmla="*/ 841 w 1003"/>
                <a:gd name="T7" fmla="*/ 978 h 1005"/>
                <a:gd name="T8" fmla="*/ 26 w 1003"/>
                <a:gd name="T9" fmla="*/ 163 h 1005"/>
                <a:gd name="T10" fmla="*/ 14 w 1003"/>
                <a:gd name="T11" fmla="*/ 148 h 1005"/>
                <a:gd name="T12" fmla="*/ 0 w 1003"/>
                <a:gd name="T13" fmla="*/ 114 h 1005"/>
                <a:gd name="T14" fmla="*/ 0 w 1003"/>
                <a:gd name="T15" fmla="*/ 76 h 1005"/>
                <a:gd name="T16" fmla="*/ 14 w 1003"/>
                <a:gd name="T17" fmla="*/ 42 h 1005"/>
                <a:gd name="T18" fmla="*/ 26 w 1003"/>
                <a:gd name="T19" fmla="*/ 27 h 1005"/>
                <a:gd name="T20" fmla="*/ 42 w 1003"/>
                <a:gd name="T21" fmla="*/ 14 h 1005"/>
                <a:gd name="T22" fmla="*/ 76 w 1003"/>
                <a:gd name="T23" fmla="*/ 0 h 1005"/>
                <a:gd name="T24" fmla="*/ 112 w 1003"/>
                <a:gd name="T25" fmla="*/ 0 h 1005"/>
                <a:gd name="T26" fmla="*/ 147 w 1003"/>
                <a:gd name="T27" fmla="*/ 14 h 1005"/>
                <a:gd name="T28" fmla="*/ 163 w 1003"/>
                <a:gd name="T29" fmla="*/ 27 h 1005"/>
                <a:gd name="T30" fmla="*/ 976 w 1003"/>
                <a:gd name="T31" fmla="*/ 842 h 1005"/>
                <a:gd name="T32" fmla="*/ 989 w 1003"/>
                <a:gd name="T33" fmla="*/ 857 h 1005"/>
                <a:gd name="T34" fmla="*/ 1003 w 1003"/>
                <a:gd name="T35" fmla="*/ 891 h 1005"/>
                <a:gd name="T36" fmla="*/ 1003 w 1003"/>
                <a:gd name="T37" fmla="*/ 929 h 1005"/>
                <a:gd name="T38" fmla="*/ 989 w 1003"/>
                <a:gd name="T39" fmla="*/ 963 h 1005"/>
                <a:gd name="T40" fmla="*/ 976 w 1003"/>
                <a:gd name="T41" fmla="*/ 978 h 1005"/>
                <a:gd name="T42" fmla="*/ 962 w 1003"/>
                <a:gd name="T43" fmla="*/ 991 h 1005"/>
                <a:gd name="T44" fmla="*/ 927 w 1003"/>
                <a:gd name="T45" fmla="*/ 1005 h 1005"/>
                <a:gd name="T46" fmla="*/ 908 w 1003"/>
                <a:gd name="T47" fmla="*/ 1005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3" h="1005">
                  <a:moveTo>
                    <a:pt x="908" y="1005"/>
                  </a:moveTo>
                  <a:lnTo>
                    <a:pt x="890" y="1005"/>
                  </a:lnTo>
                  <a:lnTo>
                    <a:pt x="855" y="991"/>
                  </a:lnTo>
                  <a:lnTo>
                    <a:pt x="841" y="978"/>
                  </a:lnTo>
                  <a:lnTo>
                    <a:pt x="26" y="163"/>
                  </a:lnTo>
                  <a:lnTo>
                    <a:pt x="14" y="148"/>
                  </a:lnTo>
                  <a:lnTo>
                    <a:pt x="0" y="114"/>
                  </a:lnTo>
                  <a:lnTo>
                    <a:pt x="0" y="76"/>
                  </a:lnTo>
                  <a:lnTo>
                    <a:pt x="14" y="42"/>
                  </a:lnTo>
                  <a:lnTo>
                    <a:pt x="26" y="27"/>
                  </a:lnTo>
                  <a:lnTo>
                    <a:pt x="42" y="14"/>
                  </a:lnTo>
                  <a:lnTo>
                    <a:pt x="76" y="0"/>
                  </a:lnTo>
                  <a:lnTo>
                    <a:pt x="112" y="0"/>
                  </a:lnTo>
                  <a:lnTo>
                    <a:pt x="147" y="14"/>
                  </a:lnTo>
                  <a:lnTo>
                    <a:pt x="163" y="27"/>
                  </a:lnTo>
                  <a:lnTo>
                    <a:pt x="976" y="842"/>
                  </a:lnTo>
                  <a:lnTo>
                    <a:pt x="989" y="857"/>
                  </a:lnTo>
                  <a:lnTo>
                    <a:pt x="1003" y="891"/>
                  </a:lnTo>
                  <a:lnTo>
                    <a:pt x="1003" y="929"/>
                  </a:lnTo>
                  <a:lnTo>
                    <a:pt x="989" y="963"/>
                  </a:lnTo>
                  <a:lnTo>
                    <a:pt x="976" y="978"/>
                  </a:lnTo>
                  <a:lnTo>
                    <a:pt x="962" y="991"/>
                  </a:lnTo>
                  <a:lnTo>
                    <a:pt x="927" y="1005"/>
                  </a:lnTo>
                  <a:lnTo>
                    <a:pt x="908" y="100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36">
              <a:extLst>
                <a:ext uri="{FF2B5EF4-FFF2-40B4-BE49-F238E27FC236}">
                  <a16:creationId xmlns:a16="http://schemas.microsoft.com/office/drawing/2014/main" id="{DC4D57BA-7A5D-496C-A762-F17484B806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" y="304"/>
              <a:ext cx="1252" cy="1252"/>
            </a:xfrm>
            <a:custGeom>
              <a:avLst/>
              <a:gdLst>
                <a:gd name="T0" fmla="*/ 95 w 3758"/>
                <a:gd name="T1" fmla="*/ 3758 h 3758"/>
                <a:gd name="T2" fmla="*/ 77 w 3758"/>
                <a:gd name="T3" fmla="*/ 3757 h 3758"/>
                <a:gd name="T4" fmla="*/ 42 w 3758"/>
                <a:gd name="T5" fmla="*/ 3743 h 3758"/>
                <a:gd name="T6" fmla="*/ 28 w 3758"/>
                <a:gd name="T7" fmla="*/ 3730 h 3758"/>
                <a:gd name="T8" fmla="*/ 15 w 3758"/>
                <a:gd name="T9" fmla="*/ 3715 h 3758"/>
                <a:gd name="T10" fmla="*/ 0 w 3758"/>
                <a:gd name="T11" fmla="*/ 3681 h 3758"/>
                <a:gd name="T12" fmla="*/ 0 w 3758"/>
                <a:gd name="T13" fmla="*/ 3643 h 3758"/>
                <a:gd name="T14" fmla="*/ 15 w 3758"/>
                <a:gd name="T15" fmla="*/ 3609 h 3758"/>
                <a:gd name="T16" fmla="*/ 28 w 3758"/>
                <a:gd name="T17" fmla="*/ 3594 h 3758"/>
                <a:gd name="T18" fmla="*/ 3595 w 3758"/>
                <a:gd name="T19" fmla="*/ 26 h 3758"/>
                <a:gd name="T20" fmla="*/ 3610 w 3758"/>
                <a:gd name="T21" fmla="*/ 13 h 3758"/>
                <a:gd name="T22" fmla="*/ 3644 w 3758"/>
                <a:gd name="T23" fmla="*/ 0 h 3758"/>
                <a:gd name="T24" fmla="*/ 3682 w 3758"/>
                <a:gd name="T25" fmla="*/ 0 h 3758"/>
                <a:gd name="T26" fmla="*/ 3716 w 3758"/>
                <a:gd name="T27" fmla="*/ 13 h 3758"/>
                <a:gd name="T28" fmla="*/ 3731 w 3758"/>
                <a:gd name="T29" fmla="*/ 26 h 3758"/>
                <a:gd name="T30" fmla="*/ 3744 w 3758"/>
                <a:gd name="T31" fmla="*/ 42 h 3758"/>
                <a:gd name="T32" fmla="*/ 3758 w 3758"/>
                <a:gd name="T33" fmla="*/ 77 h 3758"/>
                <a:gd name="T34" fmla="*/ 3758 w 3758"/>
                <a:gd name="T35" fmla="*/ 113 h 3758"/>
                <a:gd name="T36" fmla="*/ 3744 w 3758"/>
                <a:gd name="T37" fmla="*/ 147 h 3758"/>
                <a:gd name="T38" fmla="*/ 3731 w 3758"/>
                <a:gd name="T39" fmla="*/ 163 h 3758"/>
                <a:gd name="T40" fmla="*/ 163 w 3758"/>
                <a:gd name="T41" fmla="*/ 3730 h 3758"/>
                <a:gd name="T42" fmla="*/ 149 w 3758"/>
                <a:gd name="T43" fmla="*/ 3743 h 3758"/>
                <a:gd name="T44" fmla="*/ 114 w 3758"/>
                <a:gd name="T45" fmla="*/ 3757 h 3758"/>
                <a:gd name="T46" fmla="*/ 95 w 3758"/>
                <a:gd name="T47" fmla="*/ 3758 h 3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58" h="3758">
                  <a:moveTo>
                    <a:pt x="95" y="3758"/>
                  </a:moveTo>
                  <a:lnTo>
                    <a:pt x="77" y="3757"/>
                  </a:lnTo>
                  <a:lnTo>
                    <a:pt x="42" y="3743"/>
                  </a:lnTo>
                  <a:lnTo>
                    <a:pt x="28" y="3730"/>
                  </a:lnTo>
                  <a:lnTo>
                    <a:pt x="15" y="3715"/>
                  </a:lnTo>
                  <a:lnTo>
                    <a:pt x="0" y="3681"/>
                  </a:lnTo>
                  <a:lnTo>
                    <a:pt x="0" y="3643"/>
                  </a:lnTo>
                  <a:lnTo>
                    <a:pt x="15" y="3609"/>
                  </a:lnTo>
                  <a:lnTo>
                    <a:pt x="28" y="3594"/>
                  </a:lnTo>
                  <a:lnTo>
                    <a:pt x="3595" y="26"/>
                  </a:lnTo>
                  <a:lnTo>
                    <a:pt x="3610" y="13"/>
                  </a:lnTo>
                  <a:lnTo>
                    <a:pt x="3644" y="0"/>
                  </a:lnTo>
                  <a:lnTo>
                    <a:pt x="3682" y="0"/>
                  </a:lnTo>
                  <a:lnTo>
                    <a:pt x="3716" y="13"/>
                  </a:lnTo>
                  <a:lnTo>
                    <a:pt x="3731" y="26"/>
                  </a:lnTo>
                  <a:lnTo>
                    <a:pt x="3744" y="42"/>
                  </a:lnTo>
                  <a:lnTo>
                    <a:pt x="3758" y="77"/>
                  </a:lnTo>
                  <a:lnTo>
                    <a:pt x="3758" y="113"/>
                  </a:lnTo>
                  <a:lnTo>
                    <a:pt x="3744" y="147"/>
                  </a:lnTo>
                  <a:lnTo>
                    <a:pt x="3731" y="163"/>
                  </a:lnTo>
                  <a:lnTo>
                    <a:pt x="163" y="3730"/>
                  </a:lnTo>
                  <a:lnTo>
                    <a:pt x="149" y="3743"/>
                  </a:lnTo>
                  <a:lnTo>
                    <a:pt x="114" y="3757"/>
                  </a:lnTo>
                  <a:lnTo>
                    <a:pt x="95" y="3758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7">
              <a:extLst>
                <a:ext uri="{FF2B5EF4-FFF2-40B4-BE49-F238E27FC236}">
                  <a16:creationId xmlns:a16="http://schemas.microsoft.com/office/drawing/2014/main" id="{A7C88DE9-BE43-4067-A9AA-8780B9F22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4" y="642"/>
              <a:ext cx="1127" cy="1186"/>
            </a:xfrm>
            <a:custGeom>
              <a:avLst/>
              <a:gdLst>
                <a:gd name="T0" fmla="*/ 96 w 3380"/>
                <a:gd name="T1" fmla="*/ 3557 h 3557"/>
                <a:gd name="T2" fmla="*/ 73 w 3380"/>
                <a:gd name="T3" fmla="*/ 3555 h 3557"/>
                <a:gd name="T4" fmla="*/ 31 w 3380"/>
                <a:gd name="T5" fmla="*/ 3534 h 3557"/>
                <a:gd name="T6" fmla="*/ 16 w 3380"/>
                <a:gd name="T7" fmla="*/ 3514 h 3557"/>
                <a:gd name="T8" fmla="*/ 6 w 3380"/>
                <a:gd name="T9" fmla="*/ 3496 h 3557"/>
                <a:gd name="T10" fmla="*/ 0 w 3380"/>
                <a:gd name="T11" fmla="*/ 3460 h 3557"/>
                <a:gd name="T12" fmla="*/ 7 w 3380"/>
                <a:gd name="T13" fmla="*/ 3424 h 3557"/>
                <a:gd name="T14" fmla="*/ 27 w 3380"/>
                <a:gd name="T15" fmla="*/ 3393 h 3557"/>
                <a:gd name="T16" fmla="*/ 43 w 3380"/>
                <a:gd name="T17" fmla="*/ 3381 h 3557"/>
                <a:gd name="T18" fmla="*/ 70 w 3380"/>
                <a:gd name="T19" fmla="*/ 3362 h 3557"/>
                <a:gd name="T20" fmla="*/ 350 w 3380"/>
                <a:gd name="T21" fmla="*/ 3159 h 3557"/>
                <a:gd name="T22" fmla="*/ 720 w 3380"/>
                <a:gd name="T23" fmla="*/ 2866 h 3557"/>
                <a:gd name="T24" fmla="*/ 1025 w 3380"/>
                <a:gd name="T25" fmla="*/ 2607 h 3557"/>
                <a:gd name="T26" fmla="*/ 1376 w 3380"/>
                <a:gd name="T27" fmla="*/ 2293 h 3557"/>
                <a:gd name="T28" fmla="*/ 1768 w 3380"/>
                <a:gd name="T29" fmla="*/ 1923 h 3557"/>
                <a:gd name="T30" fmla="*/ 1979 w 3380"/>
                <a:gd name="T31" fmla="*/ 1714 h 3557"/>
                <a:gd name="T32" fmla="*/ 2180 w 3380"/>
                <a:gd name="T33" fmla="*/ 1509 h 3557"/>
                <a:gd name="T34" fmla="*/ 2506 w 3380"/>
                <a:gd name="T35" fmla="*/ 1148 h 3557"/>
                <a:gd name="T36" fmla="*/ 2754 w 3380"/>
                <a:gd name="T37" fmla="*/ 841 h 3557"/>
                <a:gd name="T38" fmla="*/ 2935 w 3380"/>
                <a:gd name="T39" fmla="*/ 588 h 3557"/>
                <a:gd name="T40" fmla="*/ 3058 w 3380"/>
                <a:gd name="T41" fmla="*/ 386 h 3557"/>
                <a:gd name="T42" fmla="*/ 3134 w 3380"/>
                <a:gd name="T43" fmla="*/ 237 h 3557"/>
                <a:gd name="T44" fmla="*/ 3186 w 3380"/>
                <a:gd name="T45" fmla="*/ 98 h 3557"/>
                <a:gd name="T46" fmla="*/ 3190 w 3380"/>
                <a:gd name="T47" fmla="*/ 81 h 3557"/>
                <a:gd name="T48" fmla="*/ 3194 w 3380"/>
                <a:gd name="T49" fmla="*/ 62 h 3557"/>
                <a:gd name="T50" fmla="*/ 3215 w 3380"/>
                <a:gd name="T51" fmla="*/ 31 h 3557"/>
                <a:gd name="T52" fmla="*/ 3243 w 3380"/>
                <a:gd name="T53" fmla="*/ 9 h 3557"/>
                <a:gd name="T54" fmla="*/ 3279 w 3380"/>
                <a:gd name="T55" fmla="*/ 0 h 3557"/>
                <a:gd name="T56" fmla="*/ 3300 w 3380"/>
                <a:gd name="T57" fmla="*/ 2 h 3557"/>
                <a:gd name="T58" fmla="*/ 3318 w 3380"/>
                <a:gd name="T59" fmla="*/ 6 h 3557"/>
                <a:gd name="T60" fmla="*/ 3350 w 3380"/>
                <a:gd name="T61" fmla="*/ 25 h 3557"/>
                <a:gd name="T62" fmla="*/ 3372 w 3380"/>
                <a:gd name="T63" fmla="*/ 54 h 3557"/>
                <a:gd name="T64" fmla="*/ 3380 w 3380"/>
                <a:gd name="T65" fmla="*/ 90 h 3557"/>
                <a:gd name="T66" fmla="*/ 3379 w 3380"/>
                <a:gd name="T67" fmla="*/ 110 h 3557"/>
                <a:gd name="T68" fmla="*/ 3376 w 3380"/>
                <a:gd name="T69" fmla="*/ 134 h 3557"/>
                <a:gd name="T70" fmla="*/ 3321 w 3380"/>
                <a:gd name="T71" fmla="*/ 285 h 3557"/>
                <a:gd name="T72" fmla="*/ 3243 w 3380"/>
                <a:gd name="T73" fmla="*/ 447 h 3557"/>
                <a:gd name="T74" fmla="*/ 3117 w 3380"/>
                <a:gd name="T75" fmla="*/ 661 h 3557"/>
                <a:gd name="T76" fmla="*/ 2930 w 3380"/>
                <a:gd name="T77" fmla="*/ 929 h 3557"/>
                <a:gd name="T78" fmla="*/ 2669 w 3380"/>
                <a:gd name="T79" fmla="*/ 1253 h 3557"/>
                <a:gd name="T80" fmla="*/ 2417 w 3380"/>
                <a:gd name="T81" fmla="*/ 1535 h 3557"/>
                <a:gd name="T82" fmla="*/ 2223 w 3380"/>
                <a:gd name="T83" fmla="*/ 1741 h 3557"/>
                <a:gd name="T84" fmla="*/ 2115 w 3380"/>
                <a:gd name="T85" fmla="*/ 1849 h 3557"/>
                <a:gd name="T86" fmla="*/ 1902 w 3380"/>
                <a:gd name="T87" fmla="*/ 2061 h 3557"/>
                <a:gd name="T88" fmla="*/ 1506 w 3380"/>
                <a:gd name="T89" fmla="*/ 2435 h 3557"/>
                <a:gd name="T90" fmla="*/ 1152 w 3380"/>
                <a:gd name="T91" fmla="*/ 2752 h 3557"/>
                <a:gd name="T92" fmla="*/ 843 w 3380"/>
                <a:gd name="T93" fmla="*/ 3013 h 3557"/>
                <a:gd name="T94" fmla="*/ 471 w 3380"/>
                <a:gd name="T95" fmla="*/ 3309 h 3557"/>
                <a:gd name="T96" fmla="*/ 184 w 3380"/>
                <a:gd name="T97" fmla="*/ 3518 h 3557"/>
                <a:gd name="T98" fmla="*/ 148 w 3380"/>
                <a:gd name="T99" fmla="*/ 3541 h 3557"/>
                <a:gd name="T100" fmla="*/ 137 w 3380"/>
                <a:gd name="T101" fmla="*/ 3548 h 3557"/>
                <a:gd name="T102" fmla="*/ 109 w 3380"/>
                <a:gd name="T103" fmla="*/ 3557 h 3557"/>
                <a:gd name="T104" fmla="*/ 96 w 3380"/>
                <a:gd name="T105" fmla="*/ 3557 h 3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80" h="3557">
                  <a:moveTo>
                    <a:pt x="96" y="3557"/>
                  </a:moveTo>
                  <a:lnTo>
                    <a:pt x="73" y="3555"/>
                  </a:lnTo>
                  <a:lnTo>
                    <a:pt x="31" y="3534"/>
                  </a:lnTo>
                  <a:lnTo>
                    <a:pt x="16" y="3514"/>
                  </a:lnTo>
                  <a:lnTo>
                    <a:pt x="6" y="3496"/>
                  </a:lnTo>
                  <a:lnTo>
                    <a:pt x="0" y="3460"/>
                  </a:lnTo>
                  <a:lnTo>
                    <a:pt x="7" y="3424"/>
                  </a:lnTo>
                  <a:lnTo>
                    <a:pt x="27" y="3393"/>
                  </a:lnTo>
                  <a:lnTo>
                    <a:pt x="43" y="3381"/>
                  </a:lnTo>
                  <a:lnTo>
                    <a:pt x="70" y="3362"/>
                  </a:lnTo>
                  <a:lnTo>
                    <a:pt x="350" y="3159"/>
                  </a:lnTo>
                  <a:lnTo>
                    <a:pt x="720" y="2866"/>
                  </a:lnTo>
                  <a:lnTo>
                    <a:pt x="1025" y="2607"/>
                  </a:lnTo>
                  <a:lnTo>
                    <a:pt x="1376" y="2293"/>
                  </a:lnTo>
                  <a:lnTo>
                    <a:pt x="1768" y="1923"/>
                  </a:lnTo>
                  <a:lnTo>
                    <a:pt x="1979" y="1714"/>
                  </a:lnTo>
                  <a:lnTo>
                    <a:pt x="2180" y="1509"/>
                  </a:lnTo>
                  <a:lnTo>
                    <a:pt x="2506" y="1148"/>
                  </a:lnTo>
                  <a:lnTo>
                    <a:pt x="2754" y="841"/>
                  </a:lnTo>
                  <a:lnTo>
                    <a:pt x="2935" y="588"/>
                  </a:lnTo>
                  <a:lnTo>
                    <a:pt x="3058" y="386"/>
                  </a:lnTo>
                  <a:lnTo>
                    <a:pt x="3134" y="237"/>
                  </a:lnTo>
                  <a:lnTo>
                    <a:pt x="3186" y="98"/>
                  </a:lnTo>
                  <a:lnTo>
                    <a:pt x="3190" y="81"/>
                  </a:lnTo>
                  <a:lnTo>
                    <a:pt x="3194" y="62"/>
                  </a:lnTo>
                  <a:lnTo>
                    <a:pt x="3215" y="31"/>
                  </a:lnTo>
                  <a:lnTo>
                    <a:pt x="3243" y="9"/>
                  </a:lnTo>
                  <a:lnTo>
                    <a:pt x="3279" y="0"/>
                  </a:lnTo>
                  <a:lnTo>
                    <a:pt x="3300" y="2"/>
                  </a:lnTo>
                  <a:lnTo>
                    <a:pt x="3318" y="6"/>
                  </a:lnTo>
                  <a:lnTo>
                    <a:pt x="3350" y="25"/>
                  </a:lnTo>
                  <a:lnTo>
                    <a:pt x="3372" y="54"/>
                  </a:lnTo>
                  <a:lnTo>
                    <a:pt x="3380" y="90"/>
                  </a:lnTo>
                  <a:lnTo>
                    <a:pt x="3379" y="110"/>
                  </a:lnTo>
                  <a:lnTo>
                    <a:pt x="3376" y="134"/>
                  </a:lnTo>
                  <a:lnTo>
                    <a:pt x="3321" y="285"/>
                  </a:lnTo>
                  <a:lnTo>
                    <a:pt x="3243" y="447"/>
                  </a:lnTo>
                  <a:lnTo>
                    <a:pt x="3117" y="661"/>
                  </a:lnTo>
                  <a:lnTo>
                    <a:pt x="2930" y="929"/>
                  </a:lnTo>
                  <a:lnTo>
                    <a:pt x="2669" y="1253"/>
                  </a:lnTo>
                  <a:lnTo>
                    <a:pt x="2417" y="1535"/>
                  </a:lnTo>
                  <a:lnTo>
                    <a:pt x="2223" y="1741"/>
                  </a:lnTo>
                  <a:lnTo>
                    <a:pt x="2115" y="1849"/>
                  </a:lnTo>
                  <a:lnTo>
                    <a:pt x="1902" y="2061"/>
                  </a:lnTo>
                  <a:lnTo>
                    <a:pt x="1506" y="2435"/>
                  </a:lnTo>
                  <a:lnTo>
                    <a:pt x="1152" y="2752"/>
                  </a:lnTo>
                  <a:lnTo>
                    <a:pt x="843" y="3013"/>
                  </a:lnTo>
                  <a:lnTo>
                    <a:pt x="471" y="3309"/>
                  </a:lnTo>
                  <a:lnTo>
                    <a:pt x="184" y="3518"/>
                  </a:lnTo>
                  <a:lnTo>
                    <a:pt x="148" y="3541"/>
                  </a:lnTo>
                  <a:lnTo>
                    <a:pt x="137" y="3548"/>
                  </a:lnTo>
                  <a:lnTo>
                    <a:pt x="109" y="3557"/>
                  </a:lnTo>
                  <a:lnTo>
                    <a:pt x="96" y="3557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38">
              <a:extLst>
                <a:ext uri="{FF2B5EF4-FFF2-40B4-BE49-F238E27FC236}">
                  <a16:creationId xmlns:a16="http://schemas.microsoft.com/office/drawing/2014/main" id="{5650D5AC-FFA5-4931-9DC5-998B3FE24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" y="226"/>
              <a:ext cx="465" cy="480"/>
            </a:xfrm>
            <a:custGeom>
              <a:avLst/>
              <a:gdLst>
                <a:gd name="T0" fmla="*/ 1093 w 1396"/>
                <a:gd name="T1" fmla="*/ 1438 h 1440"/>
                <a:gd name="T2" fmla="*/ 1042 w 1396"/>
                <a:gd name="T3" fmla="*/ 1411 h 1440"/>
                <a:gd name="T4" fmla="*/ 1016 w 1396"/>
                <a:gd name="T5" fmla="*/ 1362 h 1440"/>
                <a:gd name="T6" fmla="*/ 1029 w 1396"/>
                <a:gd name="T7" fmla="*/ 1290 h 1440"/>
                <a:gd name="T8" fmla="*/ 1078 w 1396"/>
                <a:gd name="T9" fmla="*/ 1238 h 1440"/>
                <a:gd name="T10" fmla="*/ 1170 w 1396"/>
                <a:gd name="T11" fmla="*/ 1081 h 1440"/>
                <a:gd name="T12" fmla="*/ 1204 w 1396"/>
                <a:gd name="T13" fmla="*/ 929 h 1440"/>
                <a:gd name="T14" fmla="*/ 1193 w 1396"/>
                <a:gd name="T15" fmla="*/ 762 h 1440"/>
                <a:gd name="T16" fmla="*/ 1168 w 1396"/>
                <a:gd name="T17" fmla="*/ 665 h 1440"/>
                <a:gd name="T18" fmla="*/ 1087 w 1396"/>
                <a:gd name="T19" fmla="*/ 498 h 1440"/>
                <a:gd name="T20" fmla="*/ 972 w 1396"/>
                <a:gd name="T21" fmla="*/ 359 h 1440"/>
                <a:gd name="T22" fmla="*/ 832 w 1396"/>
                <a:gd name="T23" fmla="*/ 255 h 1440"/>
                <a:gd name="T24" fmla="*/ 714 w 1396"/>
                <a:gd name="T25" fmla="*/ 209 h 1440"/>
                <a:gd name="T26" fmla="*/ 609 w 1396"/>
                <a:gd name="T27" fmla="*/ 192 h 1440"/>
                <a:gd name="T28" fmla="*/ 468 w 1396"/>
                <a:gd name="T29" fmla="*/ 207 h 1440"/>
                <a:gd name="T30" fmla="*/ 330 w 1396"/>
                <a:gd name="T31" fmla="*/ 265 h 1440"/>
                <a:gd name="T32" fmla="*/ 196 w 1396"/>
                <a:gd name="T33" fmla="*/ 364 h 1440"/>
                <a:gd name="T34" fmla="*/ 148 w 1396"/>
                <a:gd name="T35" fmla="*/ 409 h 1440"/>
                <a:gd name="T36" fmla="*/ 76 w 1396"/>
                <a:gd name="T37" fmla="*/ 422 h 1440"/>
                <a:gd name="T38" fmla="*/ 27 w 1396"/>
                <a:gd name="T39" fmla="*/ 396 h 1440"/>
                <a:gd name="T40" fmla="*/ 0 w 1396"/>
                <a:gd name="T41" fmla="*/ 346 h 1440"/>
                <a:gd name="T42" fmla="*/ 14 w 1396"/>
                <a:gd name="T43" fmla="*/ 275 h 1440"/>
                <a:gd name="T44" fmla="*/ 69 w 1396"/>
                <a:gd name="T45" fmla="*/ 219 h 1440"/>
                <a:gd name="T46" fmla="*/ 245 w 1396"/>
                <a:gd name="T47" fmla="*/ 92 h 1440"/>
                <a:gd name="T48" fmla="*/ 430 w 1396"/>
                <a:gd name="T49" fmla="*/ 19 h 1440"/>
                <a:gd name="T50" fmla="*/ 620 w 1396"/>
                <a:gd name="T51" fmla="*/ 0 h 1440"/>
                <a:gd name="T52" fmla="*/ 764 w 1396"/>
                <a:gd name="T53" fmla="*/ 23 h 1440"/>
                <a:gd name="T54" fmla="*/ 916 w 1396"/>
                <a:gd name="T55" fmla="*/ 84 h 1440"/>
                <a:gd name="T56" fmla="*/ 1098 w 1396"/>
                <a:gd name="T57" fmla="*/ 215 h 1440"/>
                <a:gd name="T58" fmla="*/ 1247 w 1396"/>
                <a:gd name="T59" fmla="*/ 392 h 1440"/>
                <a:gd name="T60" fmla="*/ 1350 w 1396"/>
                <a:gd name="T61" fmla="*/ 605 h 1440"/>
                <a:gd name="T62" fmla="*/ 1379 w 1396"/>
                <a:gd name="T63" fmla="*/ 714 h 1440"/>
                <a:gd name="T64" fmla="*/ 1396 w 1396"/>
                <a:gd name="T65" fmla="*/ 922 h 1440"/>
                <a:gd name="T66" fmla="*/ 1360 w 1396"/>
                <a:gd name="T67" fmla="*/ 1117 h 1440"/>
                <a:gd name="T68" fmla="*/ 1276 w 1396"/>
                <a:gd name="T69" fmla="*/ 1294 h 1440"/>
                <a:gd name="T70" fmla="*/ 1179 w 1396"/>
                <a:gd name="T71" fmla="*/ 1411 h 1440"/>
                <a:gd name="T72" fmla="*/ 1129 w 1396"/>
                <a:gd name="T73" fmla="*/ 1438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96" h="1440">
                  <a:moveTo>
                    <a:pt x="1110" y="1440"/>
                  </a:moveTo>
                  <a:lnTo>
                    <a:pt x="1093" y="1438"/>
                  </a:lnTo>
                  <a:lnTo>
                    <a:pt x="1058" y="1424"/>
                  </a:lnTo>
                  <a:lnTo>
                    <a:pt x="1042" y="1411"/>
                  </a:lnTo>
                  <a:lnTo>
                    <a:pt x="1029" y="1397"/>
                  </a:lnTo>
                  <a:lnTo>
                    <a:pt x="1016" y="1362"/>
                  </a:lnTo>
                  <a:lnTo>
                    <a:pt x="1016" y="1325"/>
                  </a:lnTo>
                  <a:lnTo>
                    <a:pt x="1029" y="1290"/>
                  </a:lnTo>
                  <a:lnTo>
                    <a:pt x="1042" y="1276"/>
                  </a:lnTo>
                  <a:lnTo>
                    <a:pt x="1078" y="1238"/>
                  </a:lnTo>
                  <a:lnTo>
                    <a:pt x="1133" y="1161"/>
                  </a:lnTo>
                  <a:lnTo>
                    <a:pt x="1170" y="1081"/>
                  </a:lnTo>
                  <a:lnTo>
                    <a:pt x="1193" y="1004"/>
                  </a:lnTo>
                  <a:lnTo>
                    <a:pt x="1204" y="929"/>
                  </a:lnTo>
                  <a:lnTo>
                    <a:pt x="1204" y="858"/>
                  </a:lnTo>
                  <a:lnTo>
                    <a:pt x="1193" y="762"/>
                  </a:lnTo>
                  <a:lnTo>
                    <a:pt x="1180" y="711"/>
                  </a:lnTo>
                  <a:lnTo>
                    <a:pt x="1168" y="665"/>
                  </a:lnTo>
                  <a:lnTo>
                    <a:pt x="1133" y="579"/>
                  </a:lnTo>
                  <a:lnTo>
                    <a:pt x="1087" y="498"/>
                  </a:lnTo>
                  <a:lnTo>
                    <a:pt x="1034" y="423"/>
                  </a:lnTo>
                  <a:lnTo>
                    <a:pt x="972" y="359"/>
                  </a:lnTo>
                  <a:lnTo>
                    <a:pt x="904" y="301"/>
                  </a:lnTo>
                  <a:lnTo>
                    <a:pt x="832" y="255"/>
                  </a:lnTo>
                  <a:lnTo>
                    <a:pt x="754" y="220"/>
                  </a:lnTo>
                  <a:lnTo>
                    <a:pt x="714" y="209"/>
                  </a:lnTo>
                  <a:lnTo>
                    <a:pt x="679" y="200"/>
                  </a:lnTo>
                  <a:lnTo>
                    <a:pt x="609" y="192"/>
                  </a:lnTo>
                  <a:lnTo>
                    <a:pt x="538" y="194"/>
                  </a:lnTo>
                  <a:lnTo>
                    <a:pt x="468" y="207"/>
                  </a:lnTo>
                  <a:lnTo>
                    <a:pt x="397" y="232"/>
                  </a:lnTo>
                  <a:lnTo>
                    <a:pt x="330" y="265"/>
                  </a:lnTo>
                  <a:lnTo>
                    <a:pt x="262" y="310"/>
                  </a:lnTo>
                  <a:lnTo>
                    <a:pt x="196" y="364"/>
                  </a:lnTo>
                  <a:lnTo>
                    <a:pt x="163" y="396"/>
                  </a:lnTo>
                  <a:lnTo>
                    <a:pt x="148" y="409"/>
                  </a:lnTo>
                  <a:lnTo>
                    <a:pt x="114" y="422"/>
                  </a:lnTo>
                  <a:lnTo>
                    <a:pt x="76" y="422"/>
                  </a:lnTo>
                  <a:lnTo>
                    <a:pt x="42" y="409"/>
                  </a:lnTo>
                  <a:lnTo>
                    <a:pt x="27" y="396"/>
                  </a:lnTo>
                  <a:lnTo>
                    <a:pt x="14" y="380"/>
                  </a:lnTo>
                  <a:lnTo>
                    <a:pt x="0" y="346"/>
                  </a:lnTo>
                  <a:lnTo>
                    <a:pt x="0" y="310"/>
                  </a:lnTo>
                  <a:lnTo>
                    <a:pt x="14" y="275"/>
                  </a:lnTo>
                  <a:lnTo>
                    <a:pt x="27" y="259"/>
                  </a:lnTo>
                  <a:lnTo>
                    <a:pt x="69" y="219"/>
                  </a:lnTo>
                  <a:lnTo>
                    <a:pt x="155" y="150"/>
                  </a:lnTo>
                  <a:lnTo>
                    <a:pt x="245" y="92"/>
                  </a:lnTo>
                  <a:lnTo>
                    <a:pt x="335" y="49"/>
                  </a:lnTo>
                  <a:lnTo>
                    <a:pt x="430" y="19"/>
                  </a:lnTo>
                  <a:lnTo>
                    <a:pt x="525" y="3"/>
                  </a:lnTo>
                  <a:lnTo>
                    <a:pt x="620" y="0"/>
                  </a:lnTo>
                  <a:lnTo>
                    <a:pt x="717" y="12"/>
                  </a:lnTo>
                  <a:lnTo>
                    <a:pt x="764" y="23"/>
                  </a:lnTo>
                  <a:lnTo>
                    <a:pt x="816" y="39"/>
                  </a:lnTo>
                  <a:lnTo>
                    <a:pt x="916" y="84"/>
                  </a:lnTo>
                  <a:lnTo>
                    <a:pt x="1011" y="143"/>
                  </a:lnTo>
                  <a:lnTo>
                    <a:pt x="1098" y="215"/>
                  </a:lnTo>
                  <a:lnTo>
                    <a:pt x="1178" y="298"/>
                  </a:lnTo>
                  <a:lnTo>
                    <a:pt x="1247" y="392"/>
                  </a:lnTo>
                  <a:lnTo>
                    <a:pt x="1304" y="494"/>
                  </a:lnTo>
                  <a:lnTo>
                    <a:pt x="1350" y="605"/>
                  </a:lnTo>
                  <a:lnTo>
                    <a:pt x="1366" y="661"/>
                  </a:lnTo>
                  <a:lnTo>
                    <a:pt x="1379" y="714"/>
                  </a:lnTo>
                  <a:lnTo>
                    <a:pt x="1395" y="819"/>
                  </a:lnTo>
                  <a:lnTo>
                    <a:pt x="1396" y="922"/>
                  </a:lnTo>
                  <a:lnTo>
                    <a:pt x="1385" y="1021"/>
                  </a:lnTo>
                  <a:lnTo>
                    <a:pt x="1360" y="1117"/>
                  </a:lnTo>
                  <a:lnTo>
                    <a:pt x="1324" y="1208"/>
                  </a:lnTo>
                  <a:lnTo>
                    <a:pt x="1276" y="1294"/>
                  </a:lnTo>
                  <a:lnTo>
                    <a:pt x="1214" y="1374"/>
                  </a:lnTo>
                  <a:lnTo>
                    <a:pt x="1179" y="1411"/>
                  </a:lnTo>
                  <a:lnTo>
                    <a:pt x="1163" y="1424"/>
                  </a:lnTo>
                  <a:lnTo>
                    <a:pt x="1129" y="1438"/>
                  </a:lnTo>
                  <a:lnTo>
                    <a:pt x="1110" y="144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39">
              <a:extLst>
                <a:ext uri="{FF2B5EF4-FFF2-40B4-BE49-F238E27FC236}">
                  <a16:creationId xmlns:a16="http://schemas.microsoft.com/office/drawing/2014/main" id="{EC24D324-BB06-49DA-905D-2345867EA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7" y="606"/>
              <a:ext cx="257" cy="100"/>
            </a:xfrm>
            <a:custGeom>
              <a:avLst/>
              <a:gdLst>
                <a:gd name="T0" fmla="*/ 674 w 769"/>
                <a:gd name="T1" fmla="*/ 301 h 301"/>
                <a:gd name="T2" fmla="*/ 657 w 769"/>
                <a:gd name="T3" fmla="*/ 299 h 301"/>
                <a:gd name="T4" fmla="*/ 622 w 769"/>
                <a:gd name="T5" fmla="*/ 285 h 301"/>
                <a:gd name="T6" fmla="*/ 606 w 769"/>
                <a:gd name="T7" fmla="*/ 272 h 301"/>
                <a:gd name="T8" fmla="*/ 586 w 769"/>
                <a:gd name="T9" fmla="*/ 255 h 301"/>
                <a:gd name="T10" fmla="*/ 539 w 769"/>
                <a:gd name="T11" fmla="*/ 225 h 301"/>
                <a:gd name="T12" fmla="*/ 481 w 769"/>
                <a:gd name="T13" fmla="*/ 203 h 301"/>
                <a:gd name="T14" fmla="*/ 418 w 769"/>
                <a:gd name="T15" fmla="*/ 193 h 301"/>
                <a:gd name="T16" fmla="*/ 385 w 769"/>
                <a:gd name="T17" fmla="*/ 191 h 301"/>
                <a:gd name="T18" fmla="*/ 385 w 769"/>
                <a:gd name="T19" fmla="*/ 191 h 301"/>
                <a:gd name="T20" fmla="*/ 351 w 769"/>
                <a:gd name="T21" fmla="*/ 193 h 301"/>
                <a:gd name="T22" fmla="*/ 288 w 769"/>
                <a:gd name="T23" fmla="*/ 203 h 301"/>
                <a:gd name="T24" fmla="*/ 231 w 769"/>
                <a:gd name="T25" fmla="*/ 225 h 301"/>
                <a:gd name="T26" fmla="*/ 182 w 769"/>
                <a:gd name="T27" fmla="*/ 253 h 301"/>
                <a:gd name="T28" fmla="*/ 163 w 769"/>
                <a:gd name="T29" fmla="*/ 272 h 301"/>
                <a:gd name="T30" fmla="*/ 147 w 769"/>
                <a:gd name="T31" fmla="*/ 285 h 301"/>
                <a:gd name="T32" fmla="*/ 112 w 769"/>
                <a:gd name="T33" fmla="*/ 299 h 301"/>
                <a:gd name="T34" fmla="*/ 76 w 769"/>
                <a:gd name="T35" fmla="*/ 299 h 301"/>
                <a:gd name="T36" fmla="*/ 42 w 769"/>
                <a:gd name="T37" fmla="*/ 285 h 301"/>
                <a:gd name="T38" fmla="*/ 26 w 769"/>
                <a:gd name="T39" fmla="*/ 272 h 301"/>
                <a:gd name="T40" fmla="*/ 13 w 769"/>
                <a:gd name="T41" fmla="*/ 258 h 301"/>
                <a:gd name="T42" fmla="*/ 0 w 769"/>
                <a:gd name="T43" fmla="*/ 223 h 301"/>
                <a:gd name="T44" fmla="*/ 0 w 769"/>
                <a:gd name="T45" fmla="*/ 186 h 301"/>
                <a:gd name="T46" fmla="*/ 13 w 769"/>
                <a:gd name="T47" fmla="*/ 151 h 301"/>
                <a:gd name="T48" fmla="*/ 26 w 769"/>
                <a:gd name="T49" fmla="*/ 137 h 301"/>
                <a:gd name="T50" fmla="*/ 61 w 769"/>
                <a:gd name="T51" fmla="*/ 105 h 301"/>
                <a:gd name="T52" fmla="*/ 140 w 769"/>
                <a:gd name="T53" fmla="*/ 55 h 301"/>
                <a:gd name="T54" fmla="*/ 232 w 769"/>
                <a:gd name="T55" fmla="*/ 20 h 301"/>
                <a:gd name="T56" fmla="*/ 331 w 769"/>
                <a:gd name="T57" fmla="*/ 1 h 301"/>
                <a:gd name="T58" fmla="*/ 385 w 769"/>
                <a:gd name="T59" fmla="*/ 0 h 301"/>
                <a:gd name="T60" fmla="*/ 385 w 769"/>
                <a:gd name="T61" fmla="*/ 0 h 301"/>
                <a:gd name="T62" fmla="*/ 436 w 769"/>
                <a:gd name="T63" fmla="*/ 1 h 301"/>
                <a:gd name="T64" fmla="*/ 537 w 769"/>
                <a:gd name="T65" fmla="*/ 20 h 301"/>
                <a:gd name="T66" fmla="*/ 628 w 769"/>
                <a:gd name="T67" fmla="*/ 55 h 301"/>
                <a:gd name="T68" fmla="*/ 708 w 769"/>
                <a:gd name="T69" fmla="*/ 105 h 301"/>
                <a:gd name="T70" fmla="*/ 743 w 769"/>
                <a:gd name="T71" fmla="*/ 137 h 301"/>
                <a:gd name="T72" fmla="*/ 756 w 769"/>
                <a:gd name="T73" fmla="*/ 151 h 301"/>
                <a:gd name="T74" fmla="*/ 769 w 769"/>
                <a:gd name="T75" fmla="*/ 186 h 301"/>
                <a:gd name="T76" fmla="*/ 769 w 769"/>
                <a:gd name="T77" fmla="*/ 223 h 301"/>
                <a:gd name="T78" fmla="*/ 756 w 769"/>
                <a:gd name="T79" fmla="*/ 258 h 301"/>
                <a:gd name="T80" fmla="*/ 743 w 769"/>
                <a:gd name="T81" fmla="*/ 272 h 301"/>
                <a:gd name="T82" fmla="*/ 727 w 769"/>
                <a:gd name="T83" fmla="*/ 285 h 301"/>
                <a:gd name="T84" fmla="*/ 693 w 769"/>
                <a:gd name="T85" fmla="*/ 299 h 301"/>
                <a:gd name="T86" fmla="*/ 674 w 769"/>
                <a:gd name="T87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69" h="301">
                  <a:moveTo>
                    <a:pt x="674" y="301"/>
                  </a:moveTo>
                  <a:lnTo>
                    <a:pt x="657" y="299"/>
                  </a:lnTo>
                  <a:lnTo>
                    <a:pt x="622" y="285"/>
                  </a:lnTo>
                  <a:lnTo>
                    <a:pt x="606" y="272"/>
                  </a:lnTo>
                  <a:lnTo>
                    <a:pt x="586" y="255"/>
                  </a:lnTo>
                  <a:lnTo>
                    <a:pt x="539" y="225"/>
                  </a:lnTo>
                  <a:lnTo>
                    <a:pt x="481" y="203"/>
                  </a:lnTo>
                  <a:lnTo>
                    <a:pt x="418" y="193"/>
                  </a:lnTo>
                  <a:lnTo>
                    <a:pt x="385" y="191"/>
                  </a:lnTo>
                  <a:lnTo>
                    <a:pt x="385" y="191"/>
                  </a:lnTo>
                  <a:lnTo>
                    <a:pt x="351" y="193"/>
                  </a:lnTo>
                  <a:lnTo>
                    <a:pt x="288" y="203"/>
                  </a:lnTo>
                  <a:lnTo>
                    <a:pt x="231" y="225"/>
                  </a:lnTo>
                  <a:lnTo>
                    <a:pt x="182" y="253"/>
                  </a:lnTo>
                  <a:lnTo>
                    <a:pt x="163" y="272"/>
                  </a:lnTo>
                  <a:lnTo>
                    <a:pt x="147" y="285"/>
                  </a:lnTo>
                  <a:lnTo>
                    <a:pt x="112" y="299"/>
                  </a:lnTo>
                  <a:lnTo>
                    <a:pt x="76" y="299"/>
                  </a:lnTo>
                  <a:lnTo>
                    <a:pt x="42" y="285"/>
                  </a:lnTo>
                  <a:lnTo>
                    <a:pt x="26" y="272"/>
                  </a:lnTo>
                  <a:lnTo>
                    <a:pt x="13" y="258"/>
                  </a:lnTo>
                  <a:lnTo>
                    <a:pt x="0" y="223"/>
                  </a:lnTo>
                  <a:lnTo>
                    <a:pt x="0" y="186"/>
                  </a:lnTo>
                  <a:lnTo>
                    <a:pt x="13" y="151"/>
                  </a:lnTo>
                  <a:lnTo>
                    <a:pt x="26" y="137"/>
                  </a:lnTo>
                  <a:lnTo>
                    <a:pt x="61" y="105"/>
                  </a:lnTo>
                  <a:lnTo>
                    <a:pt x="140" y="55"/>
                  </a:lnTo>
                  <a:lnTo>
                    <a:pt x="232" y="20"/>
                  </a:lnTo>
                  <a:lnTo>
                    <a:pt x="331" y="1"/>
                  </a:lnTo>
                  <a:lnTo>
                    <a:pt x="385" y="0"/>
                  </a:lnTo>
                  <a:lnTo>
                    <a:pt x="385" y="0"/>
                  </a:lnTo>
                  <a:lnTo>
                    <a:pt x="436" y="1"/>
                  </a:lnTo>
                  <a:lnTo>
                    <a:pt x="537" y="20"/>
                  </a:lnTo>
                  <a:lnTo>
                    <a:pt x="628" y="55"/>
                  </a:lnTo>
                  <a:lnTo>
                    <a:pt x="708" y="105"/>
                  </a:lnTo>
                  <a:lnTo>
                    <a:pt x="743" y="137"/>
                  </a:lnTo>
                  <a:lnTo>
                    <a:pt x="756" y="151"/>
                  </a:lnTo>
                  <a:lnTo>
                    <a:pt x="769" y="186"/>
                  </a:lnTo>
                  <a:lnTo>
                    <a:pt x="769" y="223"/>
                  </a:lnTo>
                  <a:lnTo>
                    <a:pt x="756" y="258"/>
                  </a:lnTo>
                  <a:lnTo>
                    <a:pt x="743" y="272"/>
                  </a:lnTo>
                  <a:lnTo>
                    <a:pt x="727" y="285"/>
                  </a:lnTo>
                  <a:lnTo>
                    <a:pt x="693" y="299"/>
                  </a:lnTo>
                  <a:lnTo>
                    <a:pt x="674" y="301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40">
              <a:extLst>
                <a:ext uri="{FF2B5EF4-FFF2-40B4-BE49-F238E27FC236}">
                  <a16:creationId xmlns:a16="http://schemas.microsoft.com/office/drawing/2014/main" id="{C3770D9E-BCA6-4D8C-B6D5-762657D5E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8" y="1538"/>
              <a:ext cx="334" cy="335"/>
            </a:xfrm>
            <a:custGeom>
              <a:avLst/>
              <a:gdLst>
                <a:gd name="T0" fmla="*/ 910 w 1004"/>
                <a:gd name="T1" fmla="*/ 1005 h 1005"/>
                <a:gd name="T2" fmla="*/ 891 w 1004"/>
                <a:gd name="T3" fmla="*/ 1005 h 1005"/>
                <a:gd name="T4" fmla="*/ 857 w 1004"/>
                <a:gd name="T5" fmla="*/ 991 h 1005"/>
                <a:gd name="T6" fmla="*/ 842 w 1004"/>
                <a:gd name="T7" fmla="*/ 978 h 1005"/>
                <a:gd name="T8" fmla="*/ 27 w 1004"/>
                <a:gd name="T9" fmla="*/ 163 h 1005"/>
                <a:gd name="T10" fmla="*/ 14 w 1004"/>
                <a:gd name="T11" fmla="*/ 149 h 1005"/>
                <a:gd name="T12" fmla="*/ 0 w 1004"/>
                <a:gd name="T13" fmla="*/ 114 h 1005"/>
                <a:gd name="T14" fmla="*/ 0 w 1004"/>
                <a:gd name="T15" fmla="*/ 77 h 1005"/>
                <a:gd name="T16" fmla="*/ 14 w 1004"/>
                <a:gd name="T17" fmla="*/ 42 h 1005"/>
                <a:gd name="T18" fmla="*/ 27 w 1004"/>
                <a:gd name="T19" fmla="*/ 28 h 1005"/>
                <a:gd name="T20" fmla="*/ 42 w 1004"/>
                <a:gd name="T21" fmla="*/ 15 h 1005"/>
                <a:gd name="T22" fmla="*/ 76 w 1004"/>
                <a:gd name="T23" fmla="*/ 0 h 1005"/>
                <a:gd name="T24" fmla="*/ 114 w 1004"/>
                <a:gd name="T25" fmla="*/ 0 h 1005"/>
                <a:gd name="T26" fmla="*/ 148 w 1004"/>
                <a:gd name="T27" fmla="*/ 15 h 1005"/>
                <a:gd name="T28" fmla="*/ 163 w 1004"/>
                <a:gd name="T29" fmla="*/ 28 h 1005"/>
                <a:gd name="T30" fmla="*/ 978 w 1004"/>
                <a:gd name="T31" fmla="*/ 843 h 1005"/>
                <a:gd name="T32" fmla="*/ 991 w 1004"/>
                <a:gd name="T33" fmla="*/ 857 h 1005"/>
                <a:gd name="T34" fmla="*/ 1004 w 1004"/>
                <a:gd name="T35" fmla="*/ 891 h 1005"/>
                <a:gd name="T36" fmla="*/ 1004 w 1004"/>
                <a:gd name="T37" fmla="*/ 929 h 1005"/>
                <a:gd name="T38" fmla="*/ 991 w 1004"/>
                <a:gd name="T39" fmla="*/ 963 h 1005"/>
                <a:gd name="T40" fmla="*/ 978 w 1004"/>
                <a:gd name="T41" fmla="*/ 978 h 1005"/>
                <a:gd name="T42" fmla="*/ 962 w 1004"/>
                <a:gd name="T43" fmla="*/ 991 h 1005"/>
                <a:gd name="T44" fmla="*/ 927 w 1004"/>
                <a:gd name="T45" fmla="*/ 1005 h 1005"/>
                <a:gd name="T46" fmla="*/ 910 w 1004"/>
                <a:gd name="T47" fmla="*/ 1005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4" h="1005">
                  <a:moveTo>
                    <a:pt x="910" y="1005"/>
                  </a:moveTo>
                  <a:lnTo>
                    <a:pt x="891" y="1005"/>
                  </a:lnTo>
                  <a:lnTo>
                    <a:pt x="857" y="991"/>
                  </a:lnTo>
                  <a:lnTo>
                    <a:pt x="842" y="978"/>
                  </a:lnTo>
                  <a:lnTo>
                    <a:pt x="27" y="163"/>
                  </a:lnTo>
                  <a:lnTo>
                    <a:pt x="14" y="149"/>
                  </a:lnTo>
                  <a:lnTo>
                    <a:pt x="0" y="114"/>
                  </a:lnTo>
                  <a:lnTo>
                    <a:pt x="0" y="77"/>
                  </a:lnTo>
                  <a:lnTo>
                    <a:pt x="14" y="42"/>
                  </a:lnTo>
                  <a:lnTo>
                    <a:pt x="27" y="28"/>
                  </a:lnTo>
                  <a:lnTo>
                    <a:pt x="42" y="15"/>
                  </a:lnTo>
                  <a:lnTo>
                    <a:pt x="76" y="0"/>
                  </a:lnTo>
                  <a:lnTo>
                    <a:pt x="114" y="0"/>
                  </a:lnTo>
                  <a:lnTo>
                    <a:pt x="148" y="15"/>
                  </a:lnTo>
                  <a:lnTo>
                    <a:pt x="163" y="28"/>
                  </a:lnTo>
                  <a:lnTo>
                    <a:pt x="978" y="843"/>
                  </a:lnTo>
                  <a:lnTo>
                    <a:pt x="991" y="857"/>
                  </a:lnTo>
                  <a:lnTo>
                    <a:pt x="1004" y="891"/>
                  </a:lnTo>
                  <a:lnTo>
                    <a:pt x="1004" y="929"/>
                  </a:lnTo>
                  <a:lnTo>
                    <a:pt x="991" y="963"/>
                  </a:lnTo>
                  <a:lnTo>
                    <a:pt x="978" y="978"/>
                  </a:lnTo>
                  <a:lnTo>
                    <a:pt x="962" y="991"/>
                  </a:lnTo>
                  <a:lnTo>
                    <a:pt x="927" y="1005"/>
                  </a:lnTo>
                  <a:lnTo>
                    <a:pt x="910" y="100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41">
              <a:extLst>
                <a:ext uri="{FF2B5EF4-FFF2-40B4-BE49-F238E27FC236}">
                  <a16:creationId xmlns:a16="http://schemas.microsoft.com/office/drawing/2014/main" id="{B02FA77D-F2BD-4E95-BEB0-5F16CE0C0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1538"/>
              <a:ext cx="154" cy="154"/>
            </a:xfrm>
            <a:custGeom>
              <a:avLst/>
              <a:gdLst>
                <a:gd name="T0" fmla="*/ 95 w 461"/>
                <a:gd name="T1" fmla="*/ 462 h 462"/>
                <a:gd name="T2" fmla="*/ 77 w 461"/>
                <a:gd name="T3" fmla="*/ 462 h 462"/>
                <a:gd name="T4" fmla="*/ 42 w 461"/>
                <a:gd name="T5" fmla="*/ 448 h 462"/>
                <a:gd name="T6" fmla="*/ 26 w 461"/>
                <a:gd name="T7" fmla="*/ 435 h 462"/>
                <a:gd name="T8" fmla="*/ 15 w 461"/>
                <a:gd name="T9" fmla="*/ 421 h 462"/>
                <a:gd name="T10" fmla="*/ 0 w 461"/>
                <a:gd name="T11" fmla="*/ 386 h 462"/>
                <a:gd name="T12" fmla="*/ 0 w 461"/>
                <a:gd name="T13" fmla="*/ 349 h 462"/>
                <a:gd name="T14" fmla="*/ 15 w 461"/>
                <a:gd name="T15" fmla="*/ 314 h 462"/>
                <a:gd name="T16" fmla="*/ 26 w 461"/>
                <a:gd name="T17" fmla="*/ 300 h 462"/>
                <a:gd name="T18" fmla="*/ 298 w 461"/>
                <a:gd name="T19" fmla="*/ 28 h 462"/>
                <a:gd name="T20" fmla="*/ 313 w 461"/>
                <a:gd name="T21" fmla="*/ 15 h 462"/>
                <a:gd name="T22" fmla="*/ 347 w 461"/>
                <a:gd name="T23" fmla="*/ 0 h 462"/>
                <a:gd name="T24" fmla="*/ 385 w 461"/>
                <a:gd name="T25" fmla="*/ 0 h 462"/>
                <a:gd name="T26" fmla="*/ 419 w 461"/>
                <a:gd name="T27" fmla="*/ 15 h 462"/>
                <a:gd name="T28" fmla="*/ 434 w 461"/>
                <a:gd name="T29" fmla="*/ 28 h 462"/>
                <a:gd name="T30" fmla="*/ 447 w 461"/>
                <a:gd name="T31" fmla="*/ 42 h 462"/>
                <a:gd name="T32" fmla="*/ 461 w 461"/>
                <a:gd name="T33" fmla="*/ 77 h 462"/>
                <a:gd name="T34" fmla="*/ 461 w 461"/>
                <a:gd name="T35" fmla="*/ 114 h 462"/>
                <a:gd name="T36" fmla="*/ 447 w 461"/>
                <a:gd name="T37" fmla="*/ 149 h 462"/>
                <a:gd name="T38" fmla="*/ 434 w 461"/>
                <a:gd name="T39" fmla="*/ 163 h 462"/>
                <a:gd name="T40" fmla="*/ 163 w 461"/>
                <a:gd name="T41" fmla="*/ 435 h 462"/>
                <a:gd name="T42" fmla="*/ 147 w 461"/>
                <a:gd name="T43" fmla="*/ 448 h 462"/>
                <a:gd name="T44" fmla="*/ 113 w 461"/>
                <a:gd name="T45" fmla="*/ 462 h 462"/>
                <a:gd name="T46" fmla="*/ 95 w 461"/>
                <a:gd name="T47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462">
                  <a:moveTo>
                    <a:pt x="95" y="462"/>
                  </a:moveTo>
                  <a:lnTo>
                    <a:pt x="77" y="462"/>
                  </a:lnTo>
                  <a:lnTo>
                    <a:pt x="42" y="448"/>
                  </a:lnTo>
                  <a:lnTo>
                    <a:pt x="26" y="435"/>
                  </a:lnTo>
                  <a:lnTo>
                    <a:pt x="15" y="421"/>
                  </a:lnTo>
                  <a:lnTo>
                    <a:pt x="0" y="386"/>
                  </a:lnTo>
                  <a:lnTo>
                    <a:pt x="0" y="349"/>
                  </a:lnTo>
                  <a:lnTo>
                    <a:pt x="15" y="314"/>
                  </a:lnTo>
                  <a:lnTo>
                    <a:pt x="26" y="300"/>
                  </a:lnTo>
                  <a:lnTo>
                    <a:pt x="298" y="28"/>
                  </a:lnTo>
                  <a:lnTo>
                    <a:pt x="313" y="15"/>
                  </a:lnTo>
                  <a:lnTo>
                    <a:pt x="347" y="0"/>
                  </a:lnTo>
                  <a:lnTo>
                    <a:pt x="385" y="0"/>
                  </a:lnTo>
                  <a:lnTo>
                    <a:pt x="419" y="15"/>
                  </a:lnTo>
                  <a:lnTo>
                    <a:pt x="434" y="28"/>
                  </a:lnTo>
                  <a:lnTo>
                    <a:pt x="447" y="42"/>
                  </a:lnTo>
                  <a:lnTo>
                    <a:pt x="461" y="77"/>
                  </a:lnTo>
                  <a:lnTo>
                    <a:pt x="461" y="114"/>
                  </a:lnTo>
                  <a:lnTo>
                    <a:pt x="447" y="149"/>
                  </a:lnTo>
                  <a:lnTo>
                    <a:pt x="434" y="163"/>
                  </a:lnTo>
                  <a:lnTo>
                    <a:pt x="163" y="435"/>
                  </a:lnTo>
                  <a:lnTo>
                    <a:pt x="147" y="448"/>
                  </a:lnTo>
                  <a:lnTo>
                    <a:pt x="113" y="462"/>
                  </a:lnTo>
                  <a:lnTo>
                    <a:pt x="95" y="46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42">
              <a:extLst>
                <a:ext uri="{FF2B5EF4-FFF2-40B4-BE49-F238E27FC236}">
                  <a16:creationId xmlns:a16="http://schemas.microsoft.com/office/drawing/2014/main" id="{907FBF47-1342-4824-BFCF-1840A817E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0" y="1809"/>
              <a:ext cx="83" cy="154"/>
            </a:xfrm>
            <a:custGeom>
              <a:avLst/>
              <a:gdLst>
                <a:gd name="T0" fmla="*/ 153 w 248"/>
                <a:gd name="T1" fmla="*/ 462 h 462"/>
                <a:gd name="T2" fmla="*/ 134 w 248"/>
                <a:gd name="T3" fmla="*/ 461 h 462"/>
                <a:gd name="T4" fmla="*/ 100 w 248"/>
                <a:gd name="T5" fmla="*/ 447 h 462"/>
                <a:gd name="T6" fmla="*/ 85 w 248"/>
                <a:gd name="T7" fmla="*/ 434 h 462"/>
                <a:gd name="T8" fmla="*/ 65 w 248"/>
                <a:gd name="T9" fmla="*/ 413 h 462"/>
                <a:gd name="T10" fmla="*/ 33 w 248"/>
                <a:gd name="T11" fmla="*/ 366 h 462"/>
                <a:gd name="T12" fmla="*/ 12 w 248"/>
                <a:gd name="T13" fmla="*/ 314 h 462"/>
                <a:gd name="T14" fmla="*/ 2 w 248"/>
                <a:gd name="T15" fmla="*/ 259 h 462"/>
                <a:gd name="T16" fmla="*/ 0 w 248"/>
                <a:gd name="T17" fmla="*/ 231 h 462"/>
                <a:gd name="T18" fmla="*/ 2 w 248"/>
                <a:gd name="T19" fmla="*/ 202 h 462"/>
                <a:gd name="T20" fmla="*/ 12 w 248"/>
                <a:gd name="T21" fmla="*/ 147 h 462"/>
                <a:gd name="T22" fmla="*/ 33 w 248"/>
                <a:gd name="T23" fmla="*/ 95 h 462"/>
                <a:gd name="T24" fmla="*/ 65 w 248"/>
                <a:gd name="T25" fmla="*/ 48 h 462"/>
                <a:gd name="T26" fmla="*/ 85 w 248"/>
                <a:gd name="T27" fmla="*/ 28 h 462"/>
                <a:gd name="T28" fmla="*/ 100 w 248"/>
                <a:gd name="T29" fmla="*/ 15 h 462"/>
                <a:gd name="T30" fmla="*/ 134 w 248"/>
                <a:gd name="T31" fmla="*/ 0 h 462"/>
                <a:gd name="T32" fmla="*/ 170 w 248"/>
                <a:gd name="T33" fmla="*/ 0 h 462"/>
                <a:gd name="T34" fmla="*/ 205 w 248"/>
                <a:gd name="T35" fmla="*/ 15 h 462"/>
                <a:gd name="T36" fmla="*/ 221 w 248"/>
                <a:gd name="T37" fmla="*/ 28 h 462"/>
                <a:gd name="T38" fmla="*/ 234 w 248"/>
                <a:gd name="T39" fmla="*/ 42 h 462"/>
                <a:gd name="T40" fmla="*/ 247 w 248"/>
                <a:gd name="T41" fmla="*/ 76 h 462"/>
                <a:gd name="T42" fmla="*/ 247 w 248"/>
                <a:gd name="T43" fmla="*/ 114 h 462"/>
                <a:gd name="T44" fmla="*/ 234 w 248"/>
                <a:gd name="T45" fmla="*/ 148 h 462"/>
                <a:gd name="T46" fmla="*/ 221 w 248"/>
                <a:gd name="T47" fmla="*/ 163 h 462"/>
                <a:gd name="T48" fmla="*/ 208 w 248"/>
                <a:gd name="T49" fmla="*/ 177 h 462"/>
                <a:gd name="T50" fmla="*/ 193 w 248"/>
                <a:gd name="T51" fmla="*/ 212 h 462"/>
                <a:gd name="T52" fmla="*/ 192 w 248"/>
                <a:gd name="T53" fmla="*/ 231 h 462"/>
                <a:gd name="T54" fmla="*/ 193 w 248"/>
                <a:gd name="T55" fmla="*/ 249 h 462"/>
                <a:gd name="T56" fmla="*/ 208 w 248"/>
                <a:gd name="T57" fmla="*/ 284 h 462"/>
                <a:gd name="T58" fmla="*/ 221 w 248"/>
                <a:gd name="T59" fmla="*/ 298 h 462"/>
                <a:gd name="T60" fmla="*/ 234 w 248"/>
                <a:gd name="T61" fmla="*/ 313 h 462"/>
                <a:gd name="T62" fmla="*/ 247 w 248"/>
                <a:gd name="T63" fmla="*/ 347 h 462"/>
                <a:gd name="T64" fmla="*/ 248 w 248"/>
                <a:gd name="T65" fmla="*/ 385 h 462"/>
                <a:gd name="T66" fmla="*/ 234 w 248"/>
                <a:gd name="T67" fmla="*/ 419 h 462"/>
                <a:gd name="T68" fmla="*/ 221 w 248"/>
                <a:gd name="T69" fmla="*/ 434 h 462"/>
                <a:gd name="T70" fmla="*/ 206 w 248"/>
                <a:gd name="T71" fmla="*/ 447 h 462"/>
                <a:gd name="T72" fmla="*/ 170 w 248"/>
                <a:gd name="T73" fmla="*/ 461 h 462"/>
                <a:gd name="T74" fmla="*/ 153 w 248"/>
                <a:gd name="T7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8" h="462">
                  <a:moveTo>
                    <a:pt x="153" y="462"/>
                  </a:moveTo>
                  <a:lnTo>
                    <a:pt x="134" y="461"/>
                  </a:lnTo>
                  <a:lnTo>
                    <a:pt x="100" y="447"/>
                  </a:lnTo>
                  <a:lnTo>
                    <a:pt x="85" y="434"/>
                  </a:lnTo>
                  <a:lnTo>
                    <a:pt x="65" y="413"/>
                  </a:lnTo>
                  <a:lnTo>
                    <a:pt x="33" y="366"/>
                  </a:lnTo>
                  <a:lnTo>
                    <a:pt x="12" y="314"/>
                  </a:lnTo>
                  <a:lnTo>
                    <a:pt x="2" y="259"/>
                  </a:lnTo>
                  <a:lnTo>
                    <a:pt x="0" y="231"/>
                  </a:lnTo>
                  <a:lnTo>
                    <a:pt x="2" y="202"/>
                  </a:lnTo>
                  <a:lnTo>
                    <a:pt x="12" y="147"/>
                  </a:lnTo>
                  <a:lnTo>
                    <a:pt x="33" y="95"/>
                  </a:lnTo>
                  <a:lnTo>
                    <a:pt x="65" y="48"/>
                  </a:lnTo>
                  <a:lnTo>
                    <a:pt x="85" y="28"/>
                  </a:lnTo>
                  <a:lnTo>
                    <a:pt x="100" y="15"/>
                  </a:lnTo>
                  <a:lnTo>
                    <a:pt x="134" y="0"/>
                  </a:lnTo>
                  <a:lnTo>
                    <a:pt x="170" y="0"/>
                  </a:lnTo>
                  <a:lnTo>
                    <a:pt x="205" y="15"/>
                  </a:lnTo>
                  <a:lnTo>
                    <a:pt x="221" y="28"/>
                  </a:lnTo>
                  <a:lnTo>
                    <a:pt x="234" y="42"/>
                  </a:lnTo>
                  <a:lnTo>
                    <a:pt x="247" y="76"/>
                  </a:lnTo>
                  <a:lnTo>
                    <a:pt x="247" y="114"/>
                  </a:lnTo>
                  <a:lnTo>
                    <a:pt x="234" y="148"/>
                  </a:lnTo>
                  <a:lnTo>
                    <a:pt x="221" y="163"/>
                  </a:lnTo>
                  <a:lnTo>
                    <a:pt x="208" y="177"/>
                  </a:lnTo>
                  <a:lnTo>
                    <a:pt x="193" y="212"/>
                  </a:lnTo>
                  <a:lnTo>
                    <a:pt x="192" y="231"/>
                  </a:lnTo>
                  <a:lnTo>
                    <a:pt x="193" y="249"/>
                  </a:lnTo>
                  <a:lnTo>
                    <a:pt x="208" y="284"/>
                  </a:lnTo>
                  <a:lnTo>
                    <a:pt x="221" y="298"/>
                  </a:lnTo>
                  <a:lnTo>
                    <a:pt x="234" y="313"/>
                  </a:lnTo>
                  <a:lnTo>
                    <a:pt x="247" y="347"/>
                  </a:lnTo>
                  <a:lnTo>
                    <a:pt x="248" y="385"/>
                  </a:lnTo>
                  <a:lnTo>
                    <a:pt x="234" y="419"/>
                  </a:lnTo>
                  <a:lnTo>
                    <a:pt x="221" y="434"/>
                  </a:lnTo>
                  <a:lnTo>
                    <a:pt x="206" y="447"/>
                  </a:lnTo>
                  <a:lnTo>
                    <a:pt x="170" y="461"/>
                  </a:lnTo>
                  <a:lnTo>
                    <a:pt x="153" y="46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43">
              <a:extLst>
                <a:ext uri="{FF2B5EF4-FFF2-40B4-BE49-F238E27FC236}">
                  <a16:creationId xmlns:a16="http://schemas.microsoft.com/office/drawing/2014/main" id="{B3609ED9-F795-4E51-B31C-756EEEF5D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5" y="1401"/>
              <a:ext cx="63" cy="64"/>
            </a:xfrm>
            <a:custGeom>
              <a:avLst/>
              <a:gdLst>
                <a:gd name="T0" fmla="*/ 96 w 191"/>
                <a:gd name="T1" fmla="*/ 0 h 190"/>
                <a:gd name="T2" fmla="*/ 76 w 191"/>
                <a:gd name="T3" fmla="*/ 2 h 190"/>
                <a:gd name="T4" fmla="*/ 43 w 191"/>
                <a:gd name="T5" fmla="*/ 16 h 190"/>
                <a:gd name="T6" fmla="*/ 29 w 191"/>
                <a:gd name="T7" fmla="*/ 29 h 190"/>
                <a:gd name="T8" fmla="*/ 16 w 191"/>
                <a:gd name="T9" fmla="*/ 43 h 190"/>
                <a:gd name="T10" fmla="*/ 1 w 191"/>
                <a:gd name="T11" fmla="*/ 78 h 190"/>
                <a:gd name="T12" fmla="*/ 0 w 191"/>
                <a:gd name="T13" fmla="*/ 97 h 190"/>
                <a:gd name="T14" fmla="*/ 1 w 191"/>
                <a:gd name="T15" fmla="*/ 115 h 190"/>
                <a:gd name="T16" fmla="*/ 16 w 191"/>
                <a:gd name="T17" fmla="*/ 150 h 190"/>
                <a:gd name="T18" fmla="*/ 29 w 191"/>
                <a:gd name="T19" fmla="*/ 164 h 190"/>
                <a:gd name="T20" fmla="*/ 43 w 191"/>
                <a:gd name="T21" fmla="*/ 177 h 190"/>
                <a:gd name="T22" fmla="*/ 78 w 191"/>
                <a:gd name="T23" fmla="*/ 190 h 190"/>
                <a:gd name="T24" fmla="*/ 115 w 191"/>
                <a:gd name="T25" fmla="*/ 190 h 190"/>
                <a:gd name="T26" fmla="*/ 150 w 191"/>
                <a:gd name="T27" fmla="*/ 177 h 190"/>
                <a:gd name="T28" fmla="*/ 164 w 191"/>
                <a:gd name="T29" fmla="*/ 164 h 190"/>
                <a:gd name="T30" fmla="*/ 177 w 191"/>
                <a:gd name="T31" fmla="*/ 150 h 190"/>
                <a:gd name="T32" fmla="*/ 190 w 191"/>
                <a:gd name="T33" fmla="*/ 115 h 190"/>
                <a:gd name="T34" fmla="*/ 191 w 191"/>
                <a:gd name="T35" fmla="*/ 97 h 190"/>
                <a:gd name="T36" fmla="*/ 190 w 191"/>
                <a:gd name="T37" fmla="*/ 78 h 190"/>
                <a:gd name="T38" fmla="*/ 177 w 191"/>
                <a:gd name="T39" fmla="*/ 43 h 190"/>
                <a:gd name="T40" fmla="*/ 164 w 191"/>
                <a:gd name="T41" fmla="*/ 29 h 190"/>
                <a:gd name="T42" fmla="*/ 150 w 191"/>
                <a:gd name="T43" fmla="*/ 16 h 190"/>
                <a:gd name="T44" fmla="*/ 115 w 191"/>
                <a:gd name="T45" fmla="*/ 2 h 190"/>
                <a:gd name="T46" fmla="*/ 96 w 191"/>
                <a:gd name="T47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1" h="190">
                  <a:moveTo>
                    <a:pt x="96" y="0"/>
                  </a:moveTo>
                  <a:lnTo>
                    <a:pt x="76" y="2"/>
                  </a:lnTo>
                  <a:lnTo>
                    <a:pt x="43" y="16"/>
                  </a:lnTo>
                  <a:lnTo>
                    <a:pt x="29" y="29"/>
                  </a:lnTo>
                  <a:lnTo>
                    <a:pt x="16" y="43"/>
                  </a:lnTo>
                  <a:lnTo>
                    <a:pt x="1" y="78"/>
                  </a:lnTo>
                  <a:lnTo>
                    <a:pt x="0" y="97"/>
                  </a:lnTo>
                  <a:lnTo>
                    <a:pt x="1" y="115"/>
                  </a:lnTo>
                  <a:lnTo>
                    <a:pt x="16" y="150"/>
                  </a:lnTo>
                  <a:lnTo>
                    <a:pt x="29" y="164"/>
                  </a:lnTo>
                  <a:lnTo>
                    <a:pt x="43" y="177"/>
                  </a:lnTo>
                  <a:lnTo>
                    <a:pt x="78" y="190"/>
                  </a:lnTo>
                  <a:lnTo>
                    <a:pt x="115" y="190"/>
                  </a:lnTo>
                  <a:lnTo>
                    <a:pt x="150" y="177"/>
                  </a:lnTo>
                  <a:lnTo>
                    <a:pt x="164" y="164"/>
                  </a:lnTo>
                  <a:lnTo>
                    <a:pt x="177" y="150"/>
                  </a:lnTo>
                  <a:lnTo>
                    <a:pt x="190" y="115"/>
                  </a:lnTo>
                  <a:lnTo>
                    <a:pt x="191" y="97"/>
                  </a:lnTo>
                  <a:lnTo>
                    <a:pt x="190" y="78"/>
                  </a:lnTo>
                  <a:lnTo>
                    <a:pt x="177" y="43"/>
                  </a:lnTo>
                  <a:lnTo>
                    <a:pt x="164" y="29"/>
                  </a:lnTo>
                  <a:lnTo>
                    <a:pt x="150" y="16"/>
                  </a:lnTo>
                  <a:lnTo>
                    <a:pt x="115" y="2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0A75E8B9-012B-4AA7-9A65-791F76482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" y="1339"/>
              <a:ext cx="192" cy="191"/>
            </a:xfrm>
            <a:custGeom>
              <a:avLst/>
              <a:gdLst>
                <a:gd name="T0" fmla="*/ 288 w 576"/>
                <a:gd name="T1" fmla="*/ 572 h 572"/>
                <a:gd name="T2" fmla="*/ 260 w 576"/>
                <a:gd name="T3" fmla="*/ 570 h 572"/>
                <a:gd name="T4" fmla="*/ 203 w 576"/>
                <a:gd name="T5" fmla="*/ 560 h 572"/>
                <a:gd name="T6" fmla="*/ 152 w 576"/>
                <a:gd name="T7" fmla="*/ 539 h 572"/>
                <a:gd name="T8" fmla="*/ 106 w 576"/>
                <a:gd name="T9" fmla="*/ 507 h 572"/>
                <a:gd name="T10" fmla="*/ 84 w 576"/>
                <a:gd name="T11" fmla="*/ 487 h 572"/>
                <a:gd name="T12" fmla="*/ 65 w 576"/>
                <a:gd name="T13" fmla="*/ 467 h 572"/>
                <a:gd name="T14" fmla="*/ 34 w 576"/>
                <a:gd name="T15" fmla="*/ 419 h 572"/>
                <a:gd name="T16" fmla="*/ 12 w 576"/>
                <a:gd name="T17" fmla="*/ 367 h 572"/>
                <a:gd name="T18" fmla="*/ 0 w 576"/>
                <a:gd name="T19" fmla="*/ 313 h 572"/>
                <a:gd name="T20" fmla="*/ 0 w 576"/>
                <a:gd name="T21" fmla="*/ 284 h 572"/>
                <a:gd name="T22" fmla="*/ 0 w 576"/>
                <a:gd name="T23" fmla="*/ 255 h 572"/>
                <a:gd name="T24" fmla="*/ 12 w 576"/>
                <a:gd name="T25" fmla="*/ 200 h 572"/>
                <a:gd name="T26" fmla="*/ 34 w 576"/>
                <a:gd name="T27" fmla="*/ 148 h 572"/>
                <a:gd name="T28" fmla="*/ 65 w 576"/>
                <a:gd name="T29" fmla="*/ 101 h 572"/>
                <a:gd name="T30" fmla="*/ 84 w 576"/>
                <a:gd name="T31" fmla="*/ 81 h 572"/>
                <a:gd name="T32" fmla="*/ 106 w 576"/>
                <a:gd name="T33" fmla="*/ 61 h 572"/>
                <a:gd name="T34" fmla="*/ 153 w 576"/>
                <a:gd name="T35" fmla="*/ 30 h 572"/>
                <a:gd name="T36" fmla="*/ 205 w 576"/>
                <a:gd name="T37" fmla="*/ 10 h 572"/>
                <a:gd name="T38" fmla="*/ 260 w 576"/>
                <a:gd name="T39" fmla="*/ 0 h 572"/>
                <a:gd name="T40" fmla="*/ 316 w 576"/>
                <a:gd name="T41" fmla="*/ 0 h 572"/>
                <a:gd name="T42" fmla="*/ 370 w 576"/>
                <a:gd name="T43" fmla="*/ 10 h 572"/>
                <a:gd name="T44" fmla="*/ 424 w 576"/>
                <a:gd name="T45" fmla="*/ 30 h 572"/>
                <a:gd name="T46" fmla="*/ 470 w 576"/>
                <a:gd name="T47" fmla="*/ 61 h 572"/>
                <a:gd name="T48" fmla="*/ 491 w 576"/>
                <a:gd name="T49" fmla="*/ 81 h 572"/>
                <a:gd name="T50" fmla="*/ 512 w 576"/>
                <a:gd name="T51" fmla="*/ 101 h 572"/>
                <a:gd name="T52" fmla="*/ 543 w 576"/>
                <a:gd name="T53" fmla="*/ 148 h 572"/>
                <a:gd name="T54" fmla="*/ 563 w 576"/>
                <a:gd name="T55" fmla="*/ 200 h 572"/>
                <a:gd name="T56" fmla="*/ 575 w 576"/>
                <a:gd name="T57" fmla="*/ 255 h 572"/>
                <a:gd name="T58" fmla="*/ 576 w 576"/>
                <a:gd name="T59" fmla="*/ 284 h 572"/>
                <a:gd name="T60" fmla="*/ 575 w 576"/>
                <a:gd name="T61" fmla="*/ 313 h 572"/>
                <a:gd name="T62" fmla="*/ 563 w 576"/>
                <a:gd name="T63" fmla="*/ 369 h 572"/>
                <a:gd name="T64" fmla="*/ 542 w 576"/>
                <a:gd name="T65" fmla="*/ 419 h 572"/>
                <a:gd name="T66" fmla="*/ 512 w 576"/>
                <a:gd name="T67" fmla="*/ 467 h 572"/>
                <a:gd name="T68" fmla="*/ 491 w 576"/>
                <a:gd name="T69" fmla="*/ 487 h 572"/>
                <a:gd name="T70" fmla="*/ 471 w 576"/>
                <a:gd name="T71" fmla="*/ 507 h 572"/>
                <a:gd name="T72" fmla="*/ 424 w 576"/>
                <a:gd name="T73" fmla="*/ 539 h 572"/>
                <a:gd name="T74" fmla="*/ 372 w 576"/>
                <a:gd name="T75" fmla="*/ 560 h 572"/>
                <a:gd name="T76" fmla="*/ 317 w 576"/>
                <a:gd name="T77" fmla="*/ 570 h 572"/>
                <a:gd name="T78" fmla="*/ 288 w 576"/>
                <a:gd name="T79" fmla="*/ 572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76" h="572">
                  <a:moveTo>
                    <a:pt x="288" y="572"/>
                  </a:moveTo>
                  <a:lnTo>
                    <a:pt x="260" y="570"/>
                  </a:lnTo>
                  <a:lnTo>
                    <a:pt x="203" y="560"/>
                  </a:lnTo>
                  <a:lnTo>
                    <a:pt x="152" y="539"/>
                  </a:lnTo>
                  <a:lnTo>
                    <a:pt x="106" y="507"/>
                  </a:lnTo>
                  <a:lnTo>
                    <a:pt x="84" y="487"/>
                  </a:lnTo>
                  <a:lnTo>
                    <a:pt x="65" y="467"/>
                  </a:lnTo>
                  <a:lnTo>
                    <a:pt x="34" y="419"/>
                  </a:lnTo>
                  <a:lnTo>
                    <a:pt x="12" y="367"/>
                  </a:lnTo>
                  <a:lnTo>
                    <a:pt x="0" y="313"/>
                  </a:lnTo>
                  <a:lnTo>
                    <a:pt x="0" y="284"/>
                  </a:lnTo>
                  <a:lnTo>
                    <a:pt x="0" y="255"/>
                  </a:lnTo>
                  <a:lnTo>
                    <a:pt x="12" y="200"/>
                  </a:lnTo>
                  <a:lnTo>
                    <a:pt x="34" y="148"/>
                  </a:lnTo>
                  <a:lnTo>
                    <a:pt x="65" y="101"/>
                  </a:lnTo>
                  <a:lnTo>
                    <a:pt x="84" y="81"/>
                  </a:lnTo>
                  <a:lnTo>
                    <a:pt x="106" y="61"/>
                  </a:lnTo>
                  <a:lnTo>
                    <a:pt x="153" y="30"/>
                  </a:lnTo>
                  <a:lnTo>
                    <a:pt x="205" y="10"/>
                  </a:lnTo>
                  <a:lnTo>
                    <a:pt x="260" y="0"/>
                  </a:lnTo>
                  <a:lnTo>
                    <a:pt x="316" y="0"/>
                  </a:lnTo>
                  <a:lnTo>
                    <a:pt x="370" y="10"/>
                  </a:lnTo>
                  <a:lnTo>
                    <a:pt x="424" y="30"/>
                  </a:lnTo>
                  <a:lnTo>
                    <a:pt x="470" y="61"/>
                  </a:lnTo>
                  <a:lnTo>
                    <a:pt x="491" y="81"/>
                  </a:lnTo>
                  <a:lnTo>
                    <a:pt x="512" y="101"/>
                  </a:lnTo>
                  <a:lnTo>
                    <a:pt x="543" y="148"/>
                  </a:lnTo>
                  <a:lnTo>
                    <a:pt x="563" y="200"/>
                  </a:lnTo>
                  <a:lnTo>
                    <a:pt x="575" y="255"/>
                  </a:lnTo>
                  <a:lnTo>
                    <a:pt x="576" y="284"/>
                  </a:lnTo>
                  <a:lnTo>
                    <a:pt x="575" y="313"/>
                  </a:lnTo>
                  <a:lnTo>
                    <a:pt x="563" y="369"/>
                  </a:lnTo>
                  <a:lnTo>
                    <a:pt x="542" y="419"/>
                  </a:lnTo>
                  <a:lnTo>
                    <a:pt x="512" y="467"/>
                  </a:lnTo>
                  <a:lnTo>
                    <a:pt x="491" y="487"/>
                  </a:lnTo>
                  <a:lnTo>
                    <a:pt x="471" y="507"/>
                  </a:lnTo>
                  <a:lnTo>
                    <a:pt x="424" y="539"/>
                  </a:lnTo>
                  <a:lnTo>
                    <a:pt x="372" y="560"/>
                  </a:lnTo>
                  <a:lnTo>
                    <a:pt x="317" y="570"/>
                  </a:lnTo>
                  <a:lnTo>
                    <a:pt x="288" y="57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5">
              <a:extLst>
                <a:ext uri="{FF2B5EF4-FFF2-40B4-BE49-F238E27FC236}">
                  <a16:creationId xmlns:a16="http://schemas.microsoft.com/office/drawing/2014/main" id="{2F03956D-11A1-4FDD-A66D-F4BADD831D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3" y="977"/>
              <a:ext cx="192" cy="191"/>
            </a:xfrm>
            <a:custGeom>
              <a:avLst/>
              <a:gdLst>
                <a:gd name="T0" fmla="*/ 287 w 575"/>
                <a:gd name="T1" fmla="*/ 189 h 573"/>
                <a:gd name="T2" fmla="*/ 268 w 575"/>
                <a:gd name="T3" fmla="*/ 190 h 573"/>
                <a:gd name="T4" fmla="*/ 234 w 575"/>
                <a:gd name="T5" fmla="*/ 204 h 573"/>
                <a:gd name="T6" fmla="*/ 219 w 575"/>
                <a:gd name="T7" fmla="*/ 217 h 573"/>
                <a:gd name="T8" fmla="*/ 206 w 575"/>
                <a:gd name="T9" fmla="*/ 232 h 573"/>
                <a:gd name="T10" fmla="*/ 192 w 575"/>
                <a:gd name="T11" fmla="*/ 266 h 573"/>
                <a:gd name="T12" fmla="*/ 192 w 575"/>
                <a:gd name="T13" fmla="*/ 304 h 573"/>
                <a:gd name="T14" fmla="*/ 206 w 575"/>
                <a:gd name="T15" fmla="*/ 338 h 573"/>
                <a:gd name="T16" fmla="*/ 219 w 575"/>
                <a:gd name="T17" fmla="*/ 353 h 573"/>
                <a:gd name="T18" fmla="*/ 234 w 575"/>
                <a:gd name="T19" fmla="*/ 366 h 573"/>
                <a:gd name="T20" fmla="*/ 268 w 575"/>
                <a:gd name="T21" fmla="*/ 379 h 573"/>
                <a:gd name="T22" fmla="*/ 306 w 575"/>
                <a:gd name="T23" fmla="*/ 379 h 573"/>
                <a:gd name="T24" fmla="*/ 340 w 575"/>
                <a:gd name="T25" fmla="*/ 366 h 573"/>
                <a:gd name="T26" fmla="*/ 355 w 575"/>
                <a:gd name="T27" fmla="*/ 353 h 573"/>
                <a:gd name="T28" fmla="*/ 368 w 575"/>
                <a:gd name="T29" fmla="*/ 338 h 573"/>
                <a:gd name="T30" fmla="*/ 382 w 575"/>
                <a:gd name="T31" fmla="*/ 304 h 573"/>
                <a:gd name="T32" fmla="*/ 382 w 575"/>
                <a:gd name="T33" fmla="*/ 285 h 573"/>
                <a:gd name="T34" fmla="*/ 382 w 575"/>
                <a:gd name="T35" fmla="*/ 266 h 573"/>
                <a:gd name="T36" fmla="*/ 368 w 575"/>
                <a:gd name="T37" fmla="*/ 232 h 573"/>
                <a:gd name="T38" fmla="*/ 355 w 575"/>
                <a:gd name="T39" fmla="*/ 217 h 573"/>
                <a:gd name="T40" fmla="*/ 340 w 575"/>
                <a:gd name="T41" fmla="*/ 204 h 573"/>
                <a:gd name="T42" fmla="*/ 306 w 575"/>
                <a:gd name="T43" fmla="*/ 190 h 573"/>
                <a:gd name="T44" fmla="*/ 287 w 575"/>
                <a:gd name="T45" fmla="*/ 189 h 573"/>
                <a:gd name="T46" fmla="*/ 287 w 575"/>
                <a:gd name="T47" fmla="*/ 573 h 573"/>
                <a:gd name="T48" fmla="*/ 258 w 575"/>
                <a:gd name="T49" fmla="*/ 572 h 573"/>
                <a:gd name="T50" fmla="*/ 202 w 575"/>
                <a:gd name="T51" fmla="*/ 562 h 573"/>
                <a:gd name="T52" fmla="*/ 150 w 575"/>
                <a:gd name="T53" fmla="*/ 540 h 573"/>
                <a:gd name="T54" fmla="*/ 104 w 575"/>
                <a:gd name="T55" fmla="*/ 508 h 573"/>
                <a:gd name="T56" fmla="*/ 82 w 575"/>
                <a:gd name="T57" fmla="*/ 488 h 573"/>
                <a:gd name="T58" fmla="*/ 62 w 575"/>
                <a:gd name="T59" fmla="*/ 466 h 573"/>
                <a:gd name="T60" fmla="*/ 32 w 575"/>
                <a:gd name="T61" fmla="*/ 419 h 573"/>
                <a:gd name="T62" fmla="*/ 10 w 575"/>
                <a:gd name="T63" fmla="*/ 367 h 573"/>
                <a:gd name="T64" fmla="*/ 0 w 575"/>
                <a:gd name="T65" fmla="*/ 312 h 573"/>
                <a:gd name="T66" fmla="*/ 0 w 575"/>
                <a:gd name="T67" fmla="*/ 258 h 573"/>
                <a:gd name="T68" fmla="*/ 10 w 575"/>
                <a:gd name="T69" fmla="*/ 203 h 573"/>
                <a:gd name="T70" fmla="*/ 32 w 575"/>
                <a:gd name="T71" fmla="*/ 151 h 573"/>
                <a:gd name="T72" fmla="*/ 62 w 575"/>
                <a:gd name="T73" fmla="*/ 104 h 573"/>
                <a:gd name="T74" fmla="*/ 82 w 575"/>
                <a:gd name="T75" fmla="*/ 82 h 573"/>
                <a:gd name="T76" fmla="*/ 104 w 575"/>
                <a:gd name="T77" fmla="*/ 62 h 573"/>
                <a:gd name="T78" fmla="*/ 152 w 575"/>
                <a:gd name="T79" fmla="*/ 32 h 573"/>
                <a:gd name="T80" fmla="*/ 203 w 575"/>
                <a:gd name="T81" fmla="*/ 11 h 573"/>
                <a:gd name="T82" fmla="*/ 258 w 575"/>
                <a:gd name="T83" fmla="*/ 0 h 573"/>
                <a:gd name="T84" fmla="*/ 314 w 575"/>
                <a:gd name="T85" fmla="*/ 0 h 573"/>
                <a:gd name="T86" fmla="*/ 370 w 575"/>
                <a:gd name="T87" fmla="*/ 11 h 573"/>
                <a:gd name="T88" fmla="*/ 422 w 575"/>
                <a:gd name="T89" fmla="*/ 32 h 573"/>
                <a:gd name="T90" fmla="*/ 470 w 575"/>
                <a:gd name="T91" fmla="*/ 62 h 573"/>
                <a:gd name="T92" fmla="*/ 490 w 575"/>
                <a:gd name="T93" fmla="*/ 82 h 573"/>
                <a:gd name="T94" fmla="*/ 510 w 575"/>
                <a:gd name="T95" fmla="*/ 102 h 573"/>
                <a:gd name="T96" fmla="*/ 542 w 575"/>
                <a:gd name="T97" fmla="*/ 150 h 573"/>
                <a:gd name="T98" fmla="*/ 563 w 575"/>
                <a:gd name="T99" fmla="*/ 202 h 573"/>
                <a:gd name="T100" fmla="*/ 573 w 575"/>
                <a:gd name="T101" fmla="*/ 256 h 573"/>
                <a:gd name="T102" fmla="*/ 575 w 575"/>
                <a:gd name="T103" fmla="*/ 285 h 573"/>
                <a:gd name="T104" fmla="*/ 573 w 575"/>
                <a:gd name="T105" fmla="*/ 314 h 573"/>
                <a:gd name="T106" fmla="*/ 563 w 575"/>
                <a:gd name="T107" fmla="*/ 369 h 573"/>
                <a:gd name="T108" fmla="*/ 542 w 575"/>
                <a:gd name="T109" fmla="*/ 420 h 573"/>
                <a:gd name="T110" fmla="*/ 510 w 575"/>
                <a:gd name="T111" fmla="*/ 468 h 573"/>
                <a:gd name="T112" fmla="*/ 490 w 575"/>
                <a:gd name="T113" fmla="*/ 488 h 573"/>
                <a:gd name="T114" fmla="*/ 470 w 575"/>
                <a:gd name="T115" fmla="*/ 508 h 573"/>
                <a:gd name="T116" fmla="*/ 422 w 575"/>
                <a:gd name="T117" fmla="*/ 540 h 573"/>
                <a:gd name="T118" fmla="*/ 370 w 575"/>
                <a:gd name="T119" fmla="*/ 562 h 573"/>
                <a:gd name="T120" fmla="*/ 316 w 575"/>
                <a:gd name="T121" fmla="*/ 572 h 573"/>
                <a:gd name="T122" fmla="*/ 287 w 575"/>
                <a:gd name="T123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5" h="573">
                  <a:moveTo>
                    <a:pt x="287" y="189"/>
                  </a:moveTo>
                  <a:lnTo>
                    <a:pt x="268" y="190"/>
                  </a:lnTo>
                  <a:lnTo>
                    <a:pt x="234" y="204"/>
                  </a:lnTo>
                  <a:lnTo>
                    <a:pt x="219" y="217"/>
                  </a:lnTo>
                  <a:lnTo>
                    <a:pt x="206" y="232"/>
                  </a:lnTo>
                  <a:lnTo>
                    <a:pt x="192" y="266"/>
                  </a:lnTo>
                  <a:lnTo>
                    <a:pt x="192" y="304"/>
                  </a:lnTo>
                  <a:lnTo>
                    <a:pt x="206" y="338"/>
                  </a:lnTo>
                  <a:lnTo>
                    <a:pt x="219" y="353"/>
                  </a:lnTo>
                  <a:lnTo>
                    <a:pt x="234" y="366"/>
                  </a:lnTo>
                  <a:lnTo>
                    <a:pt x="268" y="379"/>
                  </a:lnTo>
                  <a:lnTo>
                    <a:pt x="306" y="379"/>
                  </a:lnTo>
                  <a:lnTo>
                    <a:pt x="340" y="366"/>
                  </a:lnTo>
                  <a:lnTo>
                    <a:pt x="355" y="353"/>
                  </a:lnTo>
                  <a:lnTo>
                    <a:pt x="368" y="338"/>
                  </a:lnTo>
                  <a:lnTo>
                    <a:pt x="382" y="304"/>
                  </a:lnTo>
                  <a:lnTo>
                    <a:pt x="382" y="285"/>
                  </a:lnTo>
                  <a:lnTo>
                    <a:pt x="382" y="266"/>
                  </a:lnTo>
                  <a:lnTo>
                    <a:pt x="368" y="232"/>
                  </a:lnTo>
                  <a:lnTo>
                    <a:pt x="355" y="217"/>
                  </a:lnTo>
                  <a:lnTo>
                    <a:pt x="340" y="204"/>
                  </a:lnTo>
                  <a:lnTo>
                    <a:pt x="306" y="190"/>
                  </a:lnTo>
                  <a:lnTo>
                    <a:pt x="287" y="189"/>
                  </a:lnTo>
                  <a:close/>
                  <a:moveTo>
                    <a:pt x="287" y="573"/>
                  </a:moveTo>
                  <a:lnTo>
                    <a:pt x="258" y="572"/>
                  </a:lnTo>
                  <a:lnTo>
                    <a:pt x="202" y="562"/>
                  </a:lnTo>
                  <a:lnTo>
                    <a:pt x="150" y="540"/>
                  </a:lnTo>
                  <a:lnTo>
                    <a:pt x="104" y="508"/>
                  </a:lnTo>
                  <a:lnTo>
                    <a:pt x="82" y="488"/>
                  </a:lnTo>
                  <a:lnTo>
                    <a:pt x="62" y="466"/>
                  </a:lnTo>
                  <a:lnTo>
                    <a:pt x="32" y="419"/>
                  </a:lnTo>
                  <a:lnTo>
                    <a:pt x="10" y="367"/>
                  </a:lnTo>
                  <a:lnTo>
                    <a:pt x="0" y="312"/>
                  </a:lnTo>
                  <a:lnTo>
                    <a:pt x="0" y="258"/>
                  </a:lnTo>
                  <a:lnTo>
                    <a:pt x="10" y="203"/>
                  </a:lnTo>
                  <a:lnTo>
                    <a:pt x="32" y="151"/>
                  </a:lnTo>
                  <a:lnTo>
                    <a:pt x="62" y="104"/>
                  </a:lnTo>
                  <a:lnTo>
                    <a:pt x="82" y="82"/>
                  </a:lnTo>
                  <a:lnTo>
                    <a:pt x="104" y="62"/>
                  </a:lnTo>
                  <a:lnTo>
                    <a:pt x="152" y="32"/>
                  </a:lnTo>
                  <a:lnTo>
                    <a:pt x="203" y="11"/>
                  </a:lnTo>
                  <a:lnTo>
                    <a:pt x="258" y="0"/>
                  </a:lnTo>
                  <a:lnTo>
                    <a:pt x="314" y="0"/>
                  </a:lnTo>
                  <a:lnTo>
                    <a:pt x="370" y="11"/>
                  </a:lnTo>
                  <a:lnTo>
                    <a:pt x="422" y="32"/>
                  </a:lnTo>
                  <a:lnTo>
                    <a:pt x="470" y="62"/>
                  </a:lnTo>
                  <a:lnTo>
                    <a:pt x="490" y="82"/>
                  </a:lnTo>
                  <a:lnTo>
                    <a:pt x="510" y="102"/>
                  </a:lnTo>
                  <a:lnTo>
                    <a:pt x="542" y="150"/>
                  </a:lnTo>
                  <a:lnTo>
                    <a:pt x="563" y="202"/>
                  </a:lnTo>
                  <a:lnTo>
                    <a:pt x="573" y="256"/>
                  </a:lnTo>
                  <a:lnTo>
                    <a:pt x="575" y="285"/>
                  </a:lnTo>
                  <a:lnTo>
                    <a:pt x="573" y="314"/>
                  </a:lnTo>
                  <a:lnTo>
                    <a:pt x="563" y="369"/>
                  </a:lnTo>
                  <a:lnTo>
                    <a:pt x="542" y="420"/>
                  </a:lnTo>
                  <a:lnTo>
                    <a:pt x="510" y="468"/>
                  </a:lnTo>
                  <a:lnTo>
                    <a:pt x="490" y="488"/>
                  </a:lnTo>
                  <a:lnTo>
                    <a:pt x="470" y="508"/>
                  </a:lnTo>
                  <a:lnTo>
                    <a:pt x="422" y="540"/>
                  </a:lnTo>
                  <a:lnTo>
                    <a:pt x="370" y="562"/>
                  </a:lnTo>
                  <a:lnTo>
                    <a:pt x="316" y="572"/>
                  </a:lnTo>
                  <a:lnTo>
                    <a:pt x="287" y="573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46">
              <a:extLst>
                <a:ext uri="{FF2B5EF4-FFF2-40B4-BE49-F238E27FC236}">
                  <a16:creationId xmlns:a16="http://schemas.microsoft.com/office/drawing/2014/main" id="{FB2A8830-DE9F-4BBD-B808-1D3753EF2A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9" y="678"/>
              <a:ext cx="63" cy="63"/>
            </a:xfrm>
            <a:custGeom>
              <a:avLst/>
              <a:gdLst>
                <a:gd name="T0" fmla="*/ 95 w 190"/>
                <a:gd name="T1" fmla="*/ 0 h 190"/>
                <a:gd name="T2" fmla="*/ 77 w 190"/>
                <a:gd name="T3" fmla="*/ 1 h 190"/>
                <a:gd name="T4" fmla="*/ 42 w 190"/>
                <a:gd name="T5" fmla="*/ 16 h 190"/>
                <a:gd name="T6" fmla="*/ 28 w 190"/>
                <a:gd name="T7" fmla="*/ 29 h 190"/>
                <a:gd name="T8" fmla="*/ 15 w 190"/>
                <a:gd name="T9" fmla="*/ 43 h 190"/>
                <a:gd name="T10" fmla="*/ 0 w 190"/>
                <a:gd name="T11" fmla="*/ 78 h 190"/>
                <a:gd name="T12" fmla="*/ 0 w 190"/>
                <a:gd name="T13" fmla="*/ 115 h 190"/>
                <a:gd name="T14" fmla="*/ 15 w 190"/>
                <a:gd name="T15" fmla="*/ 150 h 190"/>
                <a:gd name="T16" fmla="*/ 28 w 190"/>
                <a:gd name="T17" fmla="*/ 164 h 190"/>
                <a:gd name="T18" fmla="*/ 42 w 190"/>
                <a:gd name="T19" fmla="*/ 177 h 190"/>
                <a:gd name="T20" fmla="*/ 77 w 190"/>
                <a:gd name="T21" fmla="*/ 190 h 190"/>
                <a:gd name="T22" fmla="*/ 114 w 190"/>
                <a:gd name="T23" fmla="*/ 190 h 190"/>
                <a:gd name="T24" fmla="*/ 149 w 190"/>
                <a:gd name="T25" fmla="*/ 177 h 190"/>
                <a:gd name="T26" fmla="*/ 163 w 190"/>
                <a:gd name="T27" fmla="*/ 164 h 190"/>
                <a:gd name="T28" fmla="*/ 176 w 190"/>
                <a:gd name="T29" fmla="*/ 150 h 190"/>
                <a:gd name="T30" fmla="*/ 190 w 190"/>
                <a:gd name="T31" fmla="*/ 115 h 190"/>
                <a:gd name="T32" fmla="*/ 190 w 190"/>
                <a:gd name="T33" fmla="*/ 78 h 190"/>
                <a:gd name="T34" fmla="*/ 176 w 190"/>
                <a:gd name="T35" fmla="*/ 43 h 190"/>
                <a:gd name="T36" fmla="*/ 163 w 190"/>
                <a:gd name="T37" fmla="*/ 29 h 190"/>
                <a:gd name="T38" fmla="*/ 149 w 190"/>
                <a:gd name="T39" fmla="*/ 16 h 190"/>
                <a:gd name="T40" fmla="*/ 114 w 190"/>
                <a:gd name="T41" fmla="*/ 1 h 190"/>
                <a:gd name="T42" fmla="*/ 95 w 190"/>
                <a:gd name="T43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0" h="190">
                  <a:moveTo>
                    <a:pt x="95" y="0"/>
                  </a:moveTo>
                  <a:lnTo>
                    <a:pt x="77" y="1"/>
                  </a:lnTo>
                  <a:lnTo>
                    <a:pt x="42" y="16"/>
                  </a:lnTo>
                  <a:lnTo>
                    <a:pt x="28" y="29"/>
                  </a:lnTo>
                  <a:lnTo>
                    <a:pt x="15" y="43"/>
                  </a:lnTo>
                  <a:lnTo>
                    <a:pt x="0" y="78"/>
                  </a:lnTo>
                  <a:lnTo>
                    <a:pt x="0" y="115"/>
                  </a:lnTo>
                  <a:lnTo>
                    <a:pt x="15" y="150"/>
                  </a:lnTo>
                  <a:lnTo>
                    <a:pt x="28" y="164"/>
                  </a:lnTo>
                  <a:lnTo>
                    <a:pt x="42" y="177"/>
                  </a:lnTo>
                  <a:lnTo>
                    <a:pt x="77" y="190"/>
                  </a:lnTo>
                  <a:lnTo>
                    <a:pt x="114" y="190"/>
                  </a:lnTo>
                  <a:lnTo>
                    <a:pt x="149" y="177"/>
                  </a:lnTo>
                  <a:lnTo>
                    <a:pt x="163" y="164"/>
                  </a:lnTo>
                  <a:lnTo>
                    <a:pt x="176" y="150"/>
                  </a:lnTo>
                  <a:lnTo>
                    <a:pt x="190" y="115"/>
                  </a:lnTo>
                  <a:lnTo>
                    <a:pt x="190" y="78"/>
                  </a:lnTo>
                  <a:lnTo>
                    <a:pt x="176" y="43"/>
                  </a:lnTo>
                  <a:lnTo>
                    <a:pt x="163" y="29"/>
                  </a:lnTo>
                  <a:lnTo>
                    <a:pt x="149" y="16"/>
                  </a:lnTo>
                  <a:lnTo>
                    <a:pt x="114" y="1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47">
              <a:extLst>
                <a:ext uri="{FF2B5EF4-FFF2-40B4-BE49-F238E27FC236}">
                  <a16:creationId xmlns:a16="http://schemas.microsoft.com/office/drawing/2014/main" id="{98E949BA-3FC6-4622-BB66-804DF75D4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5" y="615"/>
              <a:ext cx="191" cy="191"/>
            </a:xfrm>
            <a:custGeom>
              <a:avLst/>
              <a:gdLst>
                <a:gd name="T0" fmla="*/ 286 w 573"/>
                <a:gd name="T1" fmla="*/ 573 h 573"/>
                <a:gd name="T2" fmla="*/ 258 w 573"/>
                <a:gd name="T3" fmla="*/ 572 h 573"/>
                <a:gd name="T4" fmla="*/ 201 w 573"/>
                <a:gd name="T5" fmla="*/ 560 h 573"/>
                <a:gd name="T6" fmla="*/ 151 w 573"/>
                <a:gd name="T7" fmla="*/ 540 h 573"/>
                <a:gd name="T8" fmla="*/ 104 w 573"/>
                <a:gd name="T9" fmla="*/ 509 h 573"/>
                <a:gd name="T10" fmla="*/ 83 w 573"/>
                <a:gd name="T11" fmla="*/ 488 h 573"/>
                <a:gd name="T12" fmla="*/ 63 w 573"/>
                <a:gd name="T13" fmla="*/ 467 h 573"/>
                <a:gd name="T14" fmla="*/ 32 w 573"/>
                <a:gd name="T15" fmla="*/ 419 h 573"/>
                <a:gd name="T16" fmla="*/ 10 w 573"/>
                <a:gd name="T17" fmla="*/ 367 h 573"/>
                <a:gd name="T18" fmla="*/ 0 w 573"/>
                <a:gd name="T19" fmla="*/ 313 h 573"/>
                <a:gd name="T20" fmla="*/ 0 w 573"/>
                <a:gd name="T21" fmla="*/ 258 h 573"/>
                <a:gd name="T22" fmla="*/ 10 w 573"/>
                <a:gd name="T23" fmla="*/ 203 h 573"/>
                <a:gd name="T24" fmla="*/ 32 w 573"/>
                <a:gd name="T25" fmla="*/ 151 h 573"/>
                <a:gd name="T26" fmla="*/ 63 w 573"/>
                <a:gd name="T27" fmla="*/ 103 h 573"/>
                <a:gd name="T28" fmla="*/ 83 w 573"/>
                <a:gd name="T29" fmla="*/ 81 h 573"/>
                <a:gd name="T30" fmla="*/ 104 w 573"/>
                <a:gd name="T31" fmla="*/ 62 h 573"/>
                <a:gd name="T32" fmla="*/ 151 w 573"/>
                <a:gd name="T33" fmla="*/ 32 h 573"/>
                <a:gd name="T34" fmla="*/ 203 w 573"/>
                <a:gd name="T35" fmla="*/ 10 h 573"/>
                <a:gd name="T36" fmla="*/ 259 w 573"/>
                <a:gd name="T37" fmla="*/ 0 h 573"/>
                <a:gd name="T38" fmla="*/ 314 w 573"/>
                <a:gd name="T39" fmla="*/ 0 h 573"/>
                <a:gd name="T40" fmla="*/ 370 w 573"/>
                <a:gd name="T41" fmla="*/ 10 h 573"/>
                <a:gd name="T42" fmla="*/ 422 w 573"/>
                <a:gd name="T43" fmla="*/ 32 h 573"/>
                <a:gd name="T44" fmla="*/ 469 w 573"/>
                <a:gd name="T45" fmla="*/ 62 h 573"/>
                <a:gd name="T46" fmla="*/ 489 w 573"/>
                <a:gd name="T47" fmla="*/ 81 h 573"/>
                <a:gd name="T48" fmla="*/ 510 w 573"/>
                <a:gd name="T49" fmla="*/ 103 h 573"/>
                <a:gd name="T50" fmla="*/ 541 w 573"/>
                <a:gd name="T51" fmla="*/ 151 h 573"/>
                <a:gd name="T52" fmla="*/ 563 w 573"/>
                <a:gd name="T53" fmla="*/ 203 h 573"/>
                <a:gd name="T54" fmla="*/ 573 w 573"/>
                <a:gd name="T55" fmla="*/ 257 h 573"/>
                <a:gd name="T56" fmla="*/ 573 w 573"/>
                <a:gd name="T57" fmla="*/ 313 h 573"/>
                <a:gd name="T58" fmla="*/ 563 w 573"/>
                <a:gd name="T59" fmla="*/ 367 h 573"/>
                <a:gd name="T60" fmla="*/ 541 w 573"/>
                <a:gd name="T61" fmla="*/ 419 h 573"/>
                <a:gd name="T62" fmla="*/ 510 w 573"/>
                <a:gd name="T63" fmla="*/ 467 h 573"/>
                <a:gd name="T64" fmla="*/ 489 w 573"/>
                <a:gd name="T65" fmla="*/ 488 h 573"/>
                <a:gd name="T66" fmla="*/ 469 w 573"/>
                <a:gd name="T67" fmla="*/ 509 h 573"/>
                <a:gd name="T68" fmla="*/ 422 w 573"/>
                <a:gd name="T69" fmla="*/ 540 h 573"/>
                <a:gd name="T70" fmla="*/ 370 w 573"/>
                <a:gd name="T71" fmla="*/ 560 h 573"/>
                <a:gd name="T72" fmla="*/ 315 w 573"/>
                <a:gd name="T73" fmla="*/ 572 h 573"/>
                <a:gd name="T74" fmla="*/ 286 w 573"/>
                <a:gd name="T75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73" h="573">
                  <a:moveTo>
                    <a:pt x="286" y="573"/>
                  </a:moveTo>
                  <a:lnTo>
                    <a:pt x="258" y="572"/>
                  </a:lnTo>
                  <a:lnTo>
                    <a:pt x="201" y="560"/>
                  </a:lnTo>
                  <a:lnTo>
                    <a:pt x="151" y="540"/>
                  </a:lnTo>
                  <a:lnTo>
                    <a:pt x="104" y="509"/>
                  </a:lnTo>
                  <a:lnTo>
                    <a:pt x="83" y="488"/>
                  </a:lnTo>
                  <a:lnTo>
                    <a:pt x="63" y="467"/>
                  </a:lnTo>
                  <a:lnTo>
                    <a:pt x="32" y="419"/>
                  </a:lnTo>
                  <a:lnTo>
                    <a:pt x="10" y="367"/>
                  </a:lnTo>
                  <a:lnTo>
                    <a:pt x="0" y="313"/>
                  </a:lnTo>
                  <a:lnTo>
                    <a:pt x="0" y="258"/>
                  </a:lnTo>
                  <a:lnTo>
                    <a:pt x="10" y="203"/>
                  </a:lnTo>
                  <a:lnTo>
                    <a:pt x="32" y="151"/>
                  </a:lnTo>
                  <a:lnTo>
                    <a:pt x="63" y="103"/>
                  </a:lnTo>
                  <a:lnTo>
                    <a:pt x="83" y="81"/>
                  </a:lnTo>
                  <a:lnTo>
                    <a:pt x="104" y="62"/>
                  </a:lnTo>
                  <a:lnTo>
                    <a:pt x="151" y="32"/>
                  </a:lnTo>
                  <a:lnTo>
                    <a:pt x="203" y="10"/>
                  </a:lnTo>
                  <a:lnTo>
                    <a:pt x="259" y="0"/>
                  </a:lnTo>
                  <a:lnTo>
                    <a:pt x="314" y="0"/>
                  </a:lnTo>
                  <a:lnTo>
                    <a:pt x="370" y="10"/>
                  </a:lnTo>
                  <a:lnTo>
                    <a:pt x="422" y="32"/>
                  </a:lnTo>
                  <a:lnTo>
                    <a:pt x="469" y="62"/>
                  </a:lnTo>
                  <a:lnTo>
                    <a:pt x="489" y="81"/>
                  </a:lnTo>
                  <a:lnTo>
                    <a:pt x="510" y="103"/>
                  </a:lnTo>
                  <a:lnTo>
                    <a:pt x="541" y="151"/>
                  </a:lnTo>
                  <a:lnTo>
                    <a:pt x="563" y="203"/>
                  </a:lnTo>
                  <a:lnTo>
                    <a:pt x="573" y="257"/>
                  </a:lnTo>
                  <a:lnTo>
                    <a:pt x="573" y="313"/>
                  </a:lnTo>
                  <a:lnTo>
                    <a:pt x="563" y="367"/>
                  </a:lnTo>
                  <a:lnTo>
                    <a:pt x="541" y="419"/>
                  </a:lnTo>
                  <a:lnTo>
                    <a:pt x="510" y="467"/>
                  </a:lnTo>
                  <a:lnTo>
                    <a:pt x="489" y="488"/>
                  </a:lnTo>
                  <a:lnTo>
                    <a:pt x="469" y="509"/>
                  </a:lnTo>
                  <a:lnTo>
                    <a:pt x="422" y="540"/>
                  </a:lnTo>
                  <a:lnTo>
                    <a:pt x="370" y="560"/>
                  </a:lnTo>
                  <a:lnTo>
                    <a:pt x="315" y="572"/>
                  </a:lnTo>
                  <a:lnTo>
                    <a:pt x="286" y="57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6A620EA-E090-4448-A12D-07064D59BEA0}"/>
              </a:ext>
            </a:extLst>
          </p:cNvPr>
          <p:cNvSpPr/>
          <p:nvPr/>
        </p:nvSpPr>
        <p:spPr>
          <a:xfrm>
            <a:off x="2910029" y="583240"/>
            <a:ext cx="522090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srgbClr val="44546A">
                    <a:lumMod val="75000"/>
                  </a:srgbClr>
                </a:solidFill>
              </a:rPr>
              <a:t>글 쓰기 </a:t>
            </a:r>
            <a:r>
              <a:rPr lang="en-US" altLang="ko-KR" sz="700" kern="0" dirty="0">
                <a:solidFill>
                  <a:srgbClr val="44546A">
                    <a:lumMod val="75000"/>
                  </a:srgbClr>
                </a:solidFill>
              </a:rPr>
              <a:t>     </a:t>
            </a:r>
          </a:p>
        </p:txBody>
      </p:sp>
      <p:sp>
        <p:nvSpPr>
          <p:cNvPr id="53" name="Freeform 9">
            <a:extLst>
              <a:ext uri="{FF2B5EF4-FFF2-40B4-BE49-F238E27FC236}">
                <a16:creationId xmlns:a16="http://schemas.microsoft.com/office/drawing/2014/main" id="{F7AF0B58-6CDA-4088-813B-6CAF9BD149D4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4" name="Freeform 6">
            <a:extLst>
              <a:ext uri="{FF2B5EF4-FFF2-40B4-BE49-F238E27FC236}">
                <a16:creationId xmlns:a16="http://schemas.microsoft.com/office/drawing/2014/main" id="{96A3BD36-7A9E-4377-BD20-5B8DE863D9BA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A714DF63-1BDA-42DC-B950-489A077455C5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89497BB-4E26-425D-9087-9C1884B04ADC}"/>
              </a:ext>
            </a:extLst>
          </p:cNvPr>
          <p:cNvSpPr/>
          <p:nvPr/>
        </p:nvSpPr>
        <p:spPr>
          <a:xfrm>
            <a:off x="252026" y="292814"/>
            <a:ext cx="1130438" cy="95474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>
                    <a:lumMod val="75000"/>
                  </a:srgbClr>
                </a:solidFill>
                <a:latin typeface="Old English Text MT" panose="03040902040508030806" pitchFamily="66" charset="0"/>
              </a:rPr>
              <a:t>Cooking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>
                    <a:lumMod val="75000"/>
                  </a:srgbClr>
                </a:solidFill>
                <a:latin typeface="Old English Text MT" panose="03040902040508030806" pitchFamily="66" charset="0"/>
              </a:rPr>
              <a:t>Lord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14D175-3FD6-4A33-8410-E962E7781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867" y="1339117"/>
            <a:ext cx="6467053" cy="489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그림 57" descr="텍스트이(가) 표시된 사진&#10;&#10;자동 생성된 설명">
            <a:extLst>
              <a:ext uri="{FF2B5EF4-FFF2-40B4-BE49-F238E27FC236}">
                <a16:creationId xmlns:a16="http://schemas.microsoft.com/office/drawing/2014/main" id="{7F9B0F74-E749-4393-B145-7BEC856359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53" b="91847" l="8676" r="89498">
                        <a14:foregroundMark x1="10274" y1="21343" x2="10731" y2="19424"/>
                        <a14:foregroundMark x1="18950" y1="18705" x2="18950" y2="18705"/>
                        <a14:foregroundMark x1="10046" y1="21343" x2="10046" y2="21343"/>
                        <a14:foregroundMark x1="10046" y1="21343" x2="10046" y2="22062"/>
                        <a14:foregroundMark x1="10274" y1="21583" x2="10274" y2="21583"/>
                        <a14:foregroundMark x1="9361" y1="21103" x2="9361" y2="21103"/>
                        <a14:foregroundMark x1="8904" y1="21343" x2="9817" y2="21103"/>
                        <a14:foregroundMark x1="19863" y1="19664" x2="17808" y2="19904"/>
                        <a14:foregroundMark x1="69178" y1="88249" x2="80365" y2="91847"/>
                        <a14:foregroundMark x1="80365" y1="91847" x2="84475" y2="892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6" y="4899584"/>
            <a:ext cx="991533" cy="94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49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 6">
            <a:extLst>
              <a:ext uri="{FF2B5EF4-FFF2-40B4-BE49-F238E27FC236}">
                <a16:creationId xmlns:a16="http://schemas.microsoft.com/office/drawing/2014/main" id="{E5DAECDB-073D-4892-BE22-EC756CA409D6}"/>
              </a:ext>
            </a:extLst>
          </p:cNvPr>
          <p:cNvSpPr/>
          <p:nvPr/>
        </p:nvSpPr>
        <p:spPr>
          <a:xfrm rot="5400000" flipV="1">
            <a:off x="2967213" y="-2283988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d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58CB0A5-087E-4B9A-9F9A-94E69A5D6E65}"/>
              </a:ext>
            </a:extLst>
          </p:cNvPr>
          <p:cNvSpPr/>
          <p:nvPr/>
        </p:nvSpPr>
        <p:spPr>
          <a:xfrm rot="10800000" flipV="1">
            <a:off x="616322" y="3062180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</a:endParaRP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FAA6E48C-CE90-4265-AD93-FF0149C4B25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05079" y="705607"/>
            <a:ext cx="699081" cy="660490"/>
            <a:chOff x="1793" y="226"/>
            <a:chExt cx="4094" cy="386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699949AF-644E-4457-8992-38388D41E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1705"/>
              <a:ext cx="2847" cy="2357"/>
            </a:xfrm>
            <a:custGeom>
              <a:avLst/>
              <a:gdLst>
                <a:gd name="T0" fmla="*/ 0 w 8541"/>
                <a:gd name="T1" fmla="*/ 7068 h 7071"/>
                <a:gd name="T2" fmla="*/ 23 w 8541"/>
                <a:gd name="T3" fmla="*/ 7071 h 7071"/>
                <a:gd name="T4" fmla="*/ 209 w 8541"/>
                <a:gd name="T5" fmla="*/ 7070 h 7071"/>
                <a:gd name="T6" fmla="*/ 411 w 8541"/>
                <a:gd name="T7" fmla="*/ 7052 h 7071"/>
                <a:gd name="T8" fmla="*/ 681 w 8541"/>
                <a:gd name="T9" fmla="*/ 7010 h 7071"/>
                <a:gd name="T10" fmla="*/ 1017 w 8541"/>
                <a:gd name="T11" fmla="*/ 6934 h 7071"/>
                <a:gd name="T12" fmla="*/ 1315 w 8541"/>
                <a:gd name="T13" fmla="*/ 6849 h 7071"/>
                <a:gd name="T14" fmla="*/ 1534 w 8541"/>
                <a:gd name="T15" fmla="*/ 6777 h 7071"/>
                <a:gd name="T16" fmla="*/ 1768 w 8541"/>
                <a:gd name="T17" fmla="*/ 6691 h 7071"/>
                <a:gd name="T18" fmla="*/ 2020 w 8541"/>
                <a:gd name="T19" fmla="*/ 6591 h 7071"/>
                <a:gd name="T20" fmla="*/ 2288 w 8541"/>
                <a:gd name="T21" fmla="*/ 6475 h 7071"/>
                <a:gd name="T22" fmla="*/ 2572 w 8541"/>
                <a:gd name="T23" fmla="*/ 6341 h 7071"/>
                <a:gd name="T24" fmla="*/ 2874 w 8541"/>
                <a:gd name="T25" fmla="*/ 6190 h 7071"/>
                <a:gd name="T26" fmla="*/ 3191 w 8541"/>
                <a:gd name="T27" fmla="*/ 6018 h 7071"/>
                <a:gd name="T28" fmla="*/ 3525 w 8541"/>
                <a:gd name="T29" fmla="*/ 5827 h 7071"/>
                <a:gd name="T30" fmla="*/ 3875 w 8541"/>
                <a:gd name="T31" fmla="*/ 5614 h 7071"/>
                <a:gd name="T32" fmla="*/ 4242 w 8541"/>
                <a:gd name="T33" fmla="*/ 5378 h 7071"/>
                <a:gd name="T34" fmla="*/ 4625 w 8541"/>
                <a:gd name="T35" fmla="*/ 5117 h 7071"/>
                <a:gd name="T36" fmla="*/ 5025 w 8541"/>
                <a:gd name="T37" fmla="*/ 4831 h 7071"/>
                <a:gd name="T38" fmla="*/ 5441 w 8541"/>
                <a:gd name="T39" fmla="*/ 4519 h 7071"/>
                <a:gd name="T40" fmla="*/ 5873 w 8541"/>
                <a:gd name="T41" fmla="*/ 4180 h 7071"/>
                <a:gd name="T42" fmla="*/ 6322 w 8541"/>
                <a:gd name="T43" fmla="*/ 3811 h 7071"/>
                <a:gd name="T44" fmla="*/ 6786 w 8541"/>
                <a:gd name="T45" fmla="*/ 3412 h 7071"/>
                <a:gd name="T46" fmla="*/ 7268 w 8541"/>
                <a:gd name="T47" fmla="*/ 2983 h 7071"/>
                <a:gd name="T48" fmla="*/ 7765 w 8541"/>
                <a:gd name="T49" fmla="*/ 2521 h 7071"/>
                <a:gd name="T50" fmla="*/ 8277 w 8541"/>
                <a:gd name="T51" fmla="*/ 2026 h 7071"/>
                <a:gd name="T52" fmla="*/ 8541 w 8541"/>
                <a:gd name="T53" fmla="*/ 1764 h 7071"/>
                <a:gd name="T54" fmla="*/ 6776 w 8541"/>
                <a:gd name="T55" fmla="*/ 0 h 7071"/>
                <a:gd name="T56" fmla="*/ 2485 w 8541"/>
                <a:gd name="T57" fmla="*/ 4291 h 7071"/>
                <a:gd name="T58" fmla="*/ 1452 w 8541"/>
                <a:gd name="T59" fmla="*/ 5324 h 7071"/>
                <a:gd name="T60" fmla="*/ 1315 w 8541"/>
                <a:gd name="T61" fmla="*/ 5463 h 7071"/>
                <a:gd name="T62" fmla="*/ 1047 w 8541"/>
                <a:gd name="T63" fmla="*/ 5755 h 7071"/>
                <a:gd name="T64" fmla="*/ 792 w 8541"/>
                <a:gd name="T65" fmla="*/ 6052 h 7071"/>
                <a:gd name="T66" fmla="*/ 559 w 8541"/>
                <a:gd name="T67" fmla="*/ 6337 h 7071"/>
                <a:gd name="T68" fmla="*/ 91 w 8541"/>
                <a:gd name="T69" fmla="*/ 6941 h 7071"/>
                <a:gd name="T70" fmla="*/ 0 w 8541"/>
                <a:gd name="T71" fmla="*/ 7068 h 7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41" h="7071">
                  <a:moveTo>
                    <a:pt x="0" y="7068"/>
                  </a:moveTo>
                  <a:lnTo>
                    <a:pt x="23" y="7071"/>
                  </a:lnTo>
                  <a:lnTo>
                    <a:pt x="209" y="7070"/>
                  </a:lnTo>
                  <a:lnTo>
                    <a:pt x="411" y="7052"/>
                  </a:lnTo>
                  <a:lnTo>
                    <a:pt x="681" y="7010"/>
                  </a:lnTo>
                  <a:lnTo>
                    <a:pt x="1017" y="6934"/>
                  </a:lnTo>
                  <a:lnTo>
                    <a:pt x="1315" y="6849"/>
                  </a:lnTo>
                  <a:lnTo>
                    <a:pt x="1534" y="6777"/>
                  </a:lnTo>
                  <a:lnTo>
                    <a:pt x="1768" y="6691"/>
                  </a:lnTo>
                  <a:lnTo>
                    <a:pt x="2020" y="6591"/>
                  </a:lnTo>
                  <a:lnTo>
                    <a:pt x="2288" y="6475"/>
                  </a:lnTo>
                  <a:lnTo>
                    <a:pt x="2572" y="6341"/>
                  </a:lnTo>
                  <a:lnTo>
                    <a:pt x="2874" y="6190"/>
                  </a:lnTo>
                  <a:lnTo>
                    <a:pt x="3191" y="6018"/>
                  </a:lnTo>
                  <a:lnTo>
                    <a:pt x="3525" y="5827"/>
                  </a:lnTo>
                  <a:lnTo>
                    <a:pt x="3875" y="5614"/>
                  </a:lnTo>
                  <a:lnTo>
                    <a:pt x="4242" y="5378"/>
                  </a:lnTo>
                  <a:lnTo>
                    <a:pt x="4625" y="5117"/>
                  </a:lnTo>
                  <a:lnTo>
                    <a:pt x="5025" y="4831"/>
                  </a:lnTo>
                  <a:lnTo>
                    <a:pt x="5441" y="4519"/>
                  </a:lnTo>
                  <a:lnTo>
                    <a:pt x="5873" y="4180"/>
                  </a:lnTo>
                  <a:lnTo>
                    <a:pt x="6322" y="3811"/>
                  </a:lnTo>
                  <a:lnTo>
                    <a:pt x="6786" y="3412"/>
                  </a:lnTo>
                  <a:lnTo>
                    <a:pt x="7268" y="2983"/>
                  </a:lnTo>
                  <a:lnTo>
                    <a:pt x="7765" y="2521"/>
                  </a:lnTo>
                  <a:lnTo>
                    <a:pt x="8277" y="2026"/>
                  </a:lnTo>
                  <a:lnTo>
                    <a:pt x="8541" y="1764"/>
                  </a:lnTo>
                  <a:lnTo>
                    <a:pt x="6776" y="0"/>
                  </a:lnTo>
                  <a:lnTo>
                    <a:pt x="2485" y="4291"/>
                  </a:lnTo>
                  <a:lnTo>
                    <a:pt x="1452" y="5324"/>
                  </a:lnTo>
                  <a:lnTo>
                    <a:pt x="1315" y="5463"/>
                  </a:lnTo>
                  <a:lnTo>
                    <a:pt x="1047" y="5755"/>
                  </a:lnTo>
                  <a:lnTo>
                    <a:pt x="792" y="6052"/>
                  </a:lnTo>
                  <a:lnTo>
                    <a:pt x="559" y="6337"/>
                  </a:lnTo>
                  <a:lnTo>
                    <a:pt x="91" y="6941"/>
                  </a:lnTo>
                  <a:lnTo>
                    <a:pt x="0" y="706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2601508-4545-44E1-B714-6BC2233DA8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5" y="1705"/>
              <a:ext cx="2847" cy="2356"/>
            </a:xfrm>
            <a:custGeom>
              <a:avLst/>
              <a:gdLst>
                <a:gd name="T0" fmla="*/ 0 w 8541"/>
                <a:gd name="T1" fmla="*/ 7068 h 7068"/>
                <a:gd name="T2" fmla="*/ 28 w 8541"/>
                <a:gd name="T3" fmla="*/ 7029 h 7068"/>
                <a:gd name="T4" fmla="*/ 270 w 8541"/>
                <a:gd name="T5" fmla="*/ 6705 h 7068"/>
                <a:gd name="T6" fmla="*/ 566 w 8541"/>
                <a:gd name="T7" fmla="*/ 6327 h 7068"/>
                <a:gd name="T8" fmla="*/ 798 w 8541"/>
                <a:gd name="T9" fmla="*/ 6044 h 7068"/>
                <a:gd name="T10" fmla="*/ 1051 w 8541"/>
                <a:gd name="T11" fmla="*/ 5751 h 7068"/>
                <a:gd name="T12" fmla="*/ 1316 w 8541"/>
                <a:gd name="T13" fmla="*/ 5461 h 7068"/>
                <a:gd name="T14" fmla="*/ 1452 w 8541"/>
                <a:gd name="T15" fmla="*/ 5324 h 7068"/>
                <a:gd name="T16" fmla="*/ 2485 w 8541"/>
                <a:gd name="T17" fmla="*/ 4291 h 7068"/>
                <a:gd name="T18" fmla="*/ 6776 w 8541"/>
                <a:gd name="T19" fmla="*/ 0 h 7068"/>
                <a:gd name="T20" fmla="*/ 6776 w 8541"/>
                <a:gd name="T21" fmla="*/ 0 h 7068"/>
                <a:gd name="T22" fmla="*/ 2485 w 8541"/>
                <a:gd name="T23" fmla="*/ 4291 h 7068"/>
                <a:gd name="T24" fmla="*/ 1452 w 8541"/>
                <a:gd name="T25" fmla="*/ 5324 h 7068"/>
                <a:gd name="T26" fmla="*/ 1316 w 8541"/>
                <a:gd name="T27" fmla="*/ 5461 h 7068"/>
                <a:gd name="T28" fmla="*/ 1051 w 8541"/>
                <a:gd name="T29" fmla="*/ 5751 h 7068"/>
                <a:gd name="T30" fmla="*/ 798 w 8541"/>
                <a:gd name="T31" fmla="*/ 6044 h 7068"/>
                <a:gd name="T32" fmla="*/ 566 w 8541"/>
                <a:gd name="T33" fmla="*/ 6327 h 7068"/>
                <a:gd name="T34" fmla="*/ 270 w 8541"/>
                <a:gd name="T35" fmla="*/ 6705 h 7068"/>
                <a:gd name="T36" fmla="*/ 28 w 8541"/>
                <a:gd name="T37" fmla="*/ 7029 h 7068"/>
                <a:gd name="T38" fmla="*/ 0 w 8541"/>
                <a:gd name="T39" fmla="*/ 7068 h 7068"/>
                <a:gd name="T40" fmla="*/ 0 w 8541"/>
                <a:gd name="T41" fmla="*/ 7068 h 7068"/>
                <a:gd name="T42" fmla="*/ 8541 w 8541"/>
                <a:gd name="T43" fmla="*/ 1765 h 7068"/>
                <a:gd name="T44" fmla="*/ 8541 w 8541"/>
                <a:gd name="T45" fmla="*/ 1764 h 7068"/>
                <a:gd name="T46" fmla="*/ 0 w 8541"/>
                <a:gd name="T47" fmla="*/ 7068 h 7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541" h="7068">
                  <a:moveTo>
                    <a:pt x="0" y="7068"/>
                  </a:moveTo>
                  <a:lnTo>
                    <a:pt x="28" y="7029"/>
                  </a:lnTo>
                  <a:lnTo>
                    <a:pt x="270" y="6705"/>
                  </a:lnTo>
                  <a:lnTo>
                    <a:pt x="566" y="6327"/>
                  </a:lnTo>
                  <a:lnTo>
                    <a:pt x="798" y="6044"/>
                  </a:lnTo>
                  <a:lnTo>
                    <a:pt x="1051" y="5751"/>
                  </a:lnTo>
                  <a:lnTo>
                    <a:pt x="1316" y="5461"/>
                  </a:lnTo>
                  <a:lnTo>
                    <a:pt x="1452" y="5324"/>
                  </a:lnTo>
                  <a:lnTo>
                    <a:pt x="2485" y="4291"/>
                  </a:lnTo>
                  <a:lnTo>
                    <a:pt x="6776" y="0"/>
                  </a:lnTo>
                  <a:lnTo>
                    <a:pt x="6776" y="0"/>
                  </a:lnTo>
                  <a:lnTo>
                    <a:pt x="2485" y="4291"/>
                  </a:lnTo>
                  <a:lnTo>
                    <a:pt x="1452" y="5324"/>
                  </a:lnTo>
                  <a:lnTo>
                    <a:pt x="1316" y="5461"/>
                  </a:lnTo>
                  <a:lnTo>
                    <a:pt x="1051" y="5751"/>
                  </a:lnTo>
                  <a:lnTo>
                    <a:pt x="798" y="6044"/>
                  </a:lnTo>
                  <a:lnTo>
                    <a:pt x="566" y="6327"/>
                  </a:lnTo>
                  <a:lnTo>
                    <a:pt x="270" y="6705"/>
                  </a:lnTo>
                  <a:lnTo>
                    <a:pt x="28" y="7029"/>
                  </a:lnTo>
                  <a:lnTo>
                    <a:pt x="0" y="7068"/>
                  </a:lnTo>
                  <a:close/>
                  <a:moveTo>
                    <a:pt x="0" y="7068"/>
                  </a:moveTo>
                  <a:lnTo>
                    <a:pt x="8541" y="1765"/>
                  </a:lnTo>
                  <a:lnTo>
                    <a:pt x="8541" y="1764"/>
                  </a:lnTo>
                  <a:lnTo>
                    <a:pt x="0" y="7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D3CA35C0-AABA-4434-B2C1-DD3459EF4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1705"/>
              <a:ext cx="2847" cy="2357"/>
            </a:xfrm>
            <a:custGeom>
              <a:avLst/>
              <a:gdLst>
                <a:gd name="T0" fmla="*/ 100 w 8541"/>
                <a:gd name="T1" fmla="*/ 7071 h 7071"/>
                <a:gd name="T2" fmla="*/ 16 w 8541"/>
                <a:gd name="T3" fmla="*/ 7070 h 7071"/>
                <a:gd name="T4" fmla="*/ 0 w 8541"/>
                <a:gd name="T5" fmla="*/ 7068 h 7071"/>
                <a:gd name="T6" fmla="*/ 0 w 8541"/>
                <a:gd name="T7" fmla="*/ 7068 h 7071"/>
                <a:gd name="T8" fmla="*/ 0 w 8541"/>
                <a:gd name="T9" fmla="*/ 7068 h 7071"/>
                <a:gd name="T10" fmla="*/ 0 w 8541"/>
                <a:gd name="T11" fmla="*/ 7068 h 7071"/>
                <a:gd name="T12" fmla="*/ 28 w 8541"/>
                <a:gd name="T13" fmla="*/ 7029 h 7071"/>
                <a:gd name="T14" fmla="*/ 270 w 8541"/>
                <a:gd name="T15" fmla="*/ 6705 h 7071"/>
                <a:gd name="T16" fmla="*/ 566 w 8541"/>
                <a:gd name="T17" fmla="*/ 6327 h 7071"/>
                <a:gd name="T18" fmla="*/ 798 w 8541"/>
                <a:gd name="T19" fmla="*/ 6044 h 7071"/>
                <a:gd name="T20" fmla="*/ 1051 w 8541"/>
                <a:gd name="T21" fmla="*/ 5751 h 7071"/>
                <a:gd name="T22" fmla="*/ 1316 w 8541"/>
                <a:gd name="T23" fmla="*/ 5461 h 7071"/>
                <a:gd name="T24" fmla="*/ 1452 w 8541"/>
                <a:gd name="T25" fmla="*/ 5324 h 7071"/>
                <a:gd name="T26" fmla="*/ 2485 w 8541"/>
                <a:gd name="T27" fmla="*/ 4291 h 7071"/>
                <a:gd name="T28" fmla="*/ 6776 w 8541"/>
                <a:gd name="T29" fmla="*/ 0 h 7071"/>
                <a:gd name="T30" fmla="*/ 8541 w 8541"/>
                <a:gd name="T31" fmla="*/ 1764 h 7071"/>
                <a:gd name="T32" fmla="*/ 8541 w 8541"/>
                <a:gd name="T33" fmla="*/ 1764 h 7071"/>
                <a:gd name="T34" fmla="*/ 8541 w 8541"/>
                <a:gd name="T35" fmla="*/ 1764 h 7071"/>
                <a:gd name="T36" fmla="*/ 8541 w 8541"/>
                <a:gd name="T37" fmla="*/ 1764 h 7071"/>
                <a:gd name="T38" fmla="*/ 7046 w 8541"/>
                <a:gd name="T39" fmla="*/ 272 h 7071"/>
                <a:gd name="T40" fmla="*/ 2756 w 8541"/>
                <a:gd name="T41" fmla="*/ 4563 h 7071"/>
                <a:gd name="T42" fmla="*/ 1722 w 8541"/>
                <a:gd name="T43" fmla="*/ 5597 h 7071"/>
                <a:gd name="T44" fmla="*/ 1633 w 8541"/>
                <a:gd name="T45" fmla="*/ 5687 h 7071"/>
                <a:gd name="T46" fmla="*/ 1455 w 8541"/>
                <a:gd name="T47" fmla="*/ 5877 h 7071"/>
                <a:gd name="T48" fmla="*/ 1193 w 8541"/>
                <a:gd name="T49" fmla="*/ 6171 h 7071"/>
                <a:gd name="T50" fmla="*/ 873 w 8541"/>
                <a:gd name="T51" fmla="*/ 6555 h 7071"/>
                <a:gd name="T52" fmla="*/ 601 w 8541"/>
                <a:gd name="T53" fmla="*/ 6898 h 7071"/>
                <a:gd name="T54" fmla="*/ 493 w 8541"/>
                <a:gd name="T55" fmla="*/ 7041 h 7071"/>
                <a:gd name="T56" fmla="*/ 363 w 8541"/>
                <a:gd name="T57" fmla="*/ 7057 h 7071"/>
                <a:gd name="T58" fmla="*/ 166 w 8541"/>
                <a:gd name="T59" fmla="*/ 7071 h 7071"/>
                <a:gd name="T60" fmla="*/ 100 w 8541"/>
                <a:gd name="T61" fmla="*/ 7071 h 7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541" h="7071">
                  <a:moveTo>
                    <a:pt x="100" y="7071"/>
                  </a:moveTo>
                  <a:lnTo>
                    <a:pt x="16" y="7070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28" y="7029"/>
                  </a:lnTo>
                  <a:lnTo>
                    <a:pt x="270" y="6705"/>
                  </a:lnTo>
                  <a:lnTo>
                    <a:pt x="566" y="6327"/>
                  </a:lnTo>
                  <a:lnTo>
                    <a:pt x="798" y="6044"/>
                  </a:lnTo>
                  <a:lnTo>
                    <a:pt x="1051" y="5751"/>
                  </a:lnTo>
                  <a:lnTo>
                    <a:pt x="1316" y="5461"/>
                  </a:lnTo>
                  <a:lnTo>
                    <a:pt x="1452" y="5324"/>
                  </a:lnTo>
                  <a:lnTo>
                    <a:pt x="2485" y="4291"/>
                  </a:lnTo>
                  <a:lnTo>
                    <a:pt x="6776" y="0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7046" y="272"/>
                  </a:lnTo>
                  <a:lnTo>
                    <a:pt x="2756" y="4563"/>
                  </a:lnTo>
                  <a:lnTo>
                    <a:pt x="1722" y="5597"/>
                  </a:lnTo>
                  <a:lnTo>
                    <a:pt x="1633" y="5687"/>
                  </a:lnTo>
                  <a:lnTo>
                    <a:pt x="1455" y="5877"/>
                  </a:lnTo>
                  <a:lnTo>
                    <a:pt x="1193" y="6171"/>
                  </a:lnTo>
                  <a:lnTo>
                    <a:pt x="873" y="6555"/>
                  </a:lnTo>
                  <a:lnTo>
                    <a:pt x="601" y="6898"/>
                  </a:lnTo>
                  <a:lnTo>
                    <a:pt x="493" y="7041"/>
                  </a:lnTo>
                  <a:lnTo>
                    <a:pt x="363" y="7057"/>
                  </a:lnTo>
                  <a:lnTo>
                    <a:pt x="166" y="7071"/>
                  </a:lnTo>
                  <a:lnTo>
                    <a:pt x="100" y="7071"/>
                  </a:lnTo>
                  <a:close/>
                </a:path>
              </a:pathLst>
            </a:custGeom>
            <a:solidFill>
              <a:srgbClr val="EA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EC8AF921-25AB-45BC-B092-67460B89A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2202"/>
              <a:ext cx="561" cy="561"/>
            </a:xfrm>
            <a:custGeom>
              <a:avLst/>
              <a:gdLst>
                <a:gd name="T0" fmla="*/ 228 w 1683"/>
                <a:gd name="T1" fmla="*/ 1683 h 1683"/>
                <a:gd name="T2" fmla="*/ 1683 w 1683"/>
                <a:gd name="T3" fmla="*/ 230 h 1683"/>
                <a:gd name="T4" fmla="*/ 1452 w 1683"/>
                <a:gd name="T5" fmla="*/ 0 h 1683"/>
                <a:gd name="T6" fmla="*/ 0 w 1683"/>
                <a:gd name="T7" fmla="*/ 1454 h 1683"/>
                <a:gd name="T8" fmla="*/ 228 w 1683"/>
                <a:gd name="T9" fmla="*/ 1683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3" h="1683">
                  <a:moveTo>
                    <a:pt x="228" y="1683"/>
                  </a:moveTo>
                  <a:lnTo>
                    <a:pt x="1683" y="230"/>
                  </a:lnTo>
                  <a:lnTo>
                    <a:pt x="1452" y="0"/>
                  </a:lnTo>
                  <a:lnTo>
                    <a:pt x="0" y="1454"/>
                  </a:lnTo>
                  <a:lnTo>
                    <a:pt x="228" y="16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1D4A3FCB-FC29-4F8C-982A-EE4C0656FD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2674"/>
              <a:ext cx="2331" cy="1387"/>
            </a:xfrm>
            <a:custGeom>
              <a:avLst/>
              <a:gdLst>
                <a:gd name="T0" fmla="*/ 884 w 6992"/>
                <a:gd name="T1" fmla="*/ 3688 h 4163"/>
                <a:gd name="T2" fmla="*/ 1894 w 6992"/>
                <a:gd name="T3" fmla="*/ 3324 h 4163"/>
                <a:gd name="T4" fmla="*/ 3083 w 6992"/>
                <a:gd name="T5" fmla="*/ 2732 h 4163"/>
                <a:gd name="T6" fmla="*/ 3672 w 6992"/>
                <a:gd name="T7" fmla="*/ 2365 h 4163"/>
                <a:gd name="T8" fmla="*/ 4307 w 6992"/>
                <a:gd name="T9" fmla="*/ 1966 h 4163"/>
                <a:gd name="T10" fmla="*/ 4897 w 6992"/>
                <a:gd name="T11" fmla="*/ 1531 h 4163"/>
                <a:gd name="T12" fmla="*/ 5440 w 6992"/>
                <a:gd name="T13" fmla="*/ 1128 h 4163"/>
                <a:gd name="T14" fmla="*/ 6312 w 6992"/>
                <a:gd name="T15" fmla="*/ 409 h 4163"/>
                <a:gd name="T16" fmla="*/ 6774 w 6992"/>
                <a:gd name="T17" fmla="*/ 0 h 4163"/>
                <a:gd name="T18" fmla="*/ 6992 w 6992"/>
                <a:gd name="T19" fmla="*/ 157 h 4163"/>
                <a:gd name="T20" fmla="*/ 6948 w 6992"/>
                <a:gd name="T21" fmla="*/ 363 h 4163"/>
                <a:gd name="T22" fmla="*/ 5887 w 6992"/>
                <a:gd name="T23" fmla="*/ 1262 h 4163"/>
                <a:gd name="T24" fmla="*/ 4787 w 6992"/>
                <a:gd name="T25" fmla="*/ 2097 h 4163"/>
                <a:gd name="T26" fmla="*/ 4052 w 6992"/>
                <a:gd name="T27" fmla="*/ 2596 h 4163"/>
                <a:gd name="T28" fmla="*/ 3423 w 6992"/>
                <a:gd name="T29" fmla="*/ 2982 h 4163"/>
                <a:gd name="T30" fmla="*/ 2497 w 6992"/>
                <a:gd name="T31" fmla="*/ 3473 h 4163"/>
                <a:gd name="T32" fmla="*/ 1522 w 6992"/>
                <a:gd name="T33" fmla="*/ 3875 h 4163"/>
                <a:gd name="T34" fmla="*/ 810 w 6992"/>
                <a:gd name="T35" fmla="*/ 4078 h 4163"/>
                <a:gd name="T36" fmla="*/ 254 w 6992"/>
                <a:gd name="T37" fmla="*/ 4162 h 4163"/>
                <a:gd name="T38" fmla="*/ 0 w 6992"/>
                <a:gd name="T39" fmla="*/ 4163 h 4163"/>
                <a:gd name="T40" fmla="*/ 884 w 6992"/>
                <a:gd name="T41" fmla="*/ 3688 h 4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92" h="4163">
                  <a:moveTo>
                    <a:pt x="884" y="3688"/>
                  </a:moveTo>
                  <a:lnTo>
                    <a:pt x="1894" y="3324"/>
                  </a:lnTo>
                  <a:lnTo>
                    <a:pt x="3083" y="2732"/>
                  </a:lnTo>
                  <a:lnTo>
                    <a:pt x="3672" y="2365"/>
                  </a:lnTo>
                  <a:lnTo>
                    <a:pt x="4307" y="1966"/>
                  </a:lnTo>
                  <a:lnTo>
                    <a:pt x="4897" y="1531"/>
                  </a:lnTo>
                  <a:lnTo>
                    <a:pt x="5440" y="1128"/>
                  </a:lnTo>
                  <a:lnTo>
                    <a:pt x="6312" y="409"/>
                  </a:lnTo>
                  <a:lnTo>
                    <a:pt x="6774" y="0"/>
                  </a:lnTo>
                  <a:lnTo>
                    <a:pt x="6992" y="157"/>
                  </a:lnTo>
                  <a:lnTo>
                    <a:pt x="6948" y="363"/>
                  </a:lnTo>
                  <a:lnTo>
                    <a:pt x="5887" y="1262"/>
                  </a:lnTo>
                  <a:lnTo>
                    <a:pt x="4787" y="2097"/>
                  </a:lnTo>
                  <a:lnTo>
                    <a:pt x="4052" y="2596"/>
                  </a:lnTo>
                  <a:lnTo>
                    <a:pt x="3423" y="2982"/>
                  </a:lnTo>
                  <a:lnTo>
                    <a:pt x="2497" y="3473"/>
                  </a:lnTo>
                  <a:lnTo>
                    <a:pt x="1522" y="3875"/>
                  </a:lnTo>
                  <a:lnTo>
                    <a:pt x="810" y="4078"/>
                  </a:lnTo>
                  <a:lnTo>
                    <a:pt x="254" y="4162"/>
                  </a:lnTo>
                  <a:lnTo>
                    <a:pt x="0" y="4163"/>
                  </a:lnTo>
                  <a:lnTo>
                    <a:pt x="884" y="36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8888324E-87C9-4EF0-949C-AC46D5FC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4" y="1570"/>
              <a:ext cx="679" cy="723"/>
            </a:xfrm>
            <a:custGeom>
              <a:avLst/>
              <a:gdLst>
                <a:gd name="T0" fmla="*/ 406 w 2036"/>
                <a:gd name="T1" fmla="*/ 0 h 2170"/>
                <a:gd name="T2" fmla="*/ 1220 w 2036"/>
                <a:gd name="T3" fmla="*/ 815 h 2170"/>
                <a:gd name="T4" fmla="*/ 1086 w 2036"/>
                <a:gd name="T5" fmla="*/ 949 h 2170"/>
                <a:gd name="T6" fmla="*/ 2036 w 2036"/>
                <a:gd name="T7" fmla="*/ 1899 h 2170"/>
                <a:gd name="T8" fmla="*/ 1764 w 2036"/>
                <a:gd name="T9" fmla="*/ 2170 h 2170"/>
                <a:gd name="T10" fmla="*/ 815 w 2036"/>
                <a:gd name="T11" fmla="*/ 1219 h 2170"/>
                <a:gd name="T12" fmla="*/ 773 w 2036"/>
                <a:gd name="T13" fmla="*/ 1179 h 2170"/>
                <a:gd name="T14" fmla="*/ 0 w 2036"/>
                <a:gd name="T15" fmla="*/ 406 h 2170"/>
                <a:gd name="T16" fmla="*/ 406 w 2036"/>
                <a:gd name="T17" fmla="*/ 0 h 2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6" h="2170">
                  <a:moveTo>
                    <a:pt x="406" y="0"/>
                  </a:moveTo>
                  <a:lnTo>
                    <a:pt x="1220" y="815"/>
                  </a:lnTo>
                  <a:lnTo>
                    <a:pt x="1086" y="949"/>
                  </a:lnTo>
                  <a:lnTo>
                    <a:pt x="2036" y="1899"/>
                  </a:lnTo>
                  <a:lnTo>
                    <a:pt x="1764" y="2170"/>
                  </a:lnTo>
                  <a:lnTo>
                    <a:pt x="815" y="1219"/>
                  </a:lnTo>
                  <a:lnTo>
                    <a:pt x="773" y="1179"/>
                  </a:lnTo>
                  <a:lnTo>
                    <a:pt x="0" y="406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EF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61964774-BA95-4BFF-92FA-22E533C64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7" cy="128"/>
            </a:xfrm>
            <a:custGeom>
              <a:avLst/>
              <a:gdLst>
                <a:gd name="T0" fmla="*/ 55 w 382"/>
                <a:gd name="T1" fmla="*/ 328 h 383"/>
                <a:gd name="T2" fmla="*/ 69 w 382"/>
                <a:gd name="T3" fmla="*/ 341 h 383"/>
                <a:gd name="T4" fmla="*/ 101 w 382"/>
                <a:gd name="T5" fmla="*/ 361 h 383"/>
                <a:gd name="T6" fmla="*/ 136 w 382"/>
                <a:gd name="T7" fmla="*/ 376 h 383"/>
                <a:gd name="T8" fmla="*/ 172 w 382"/>
                <a:gd name="T9" fmla="*/ 383 h 383"/>
                <a:gd name="T10" fmla="*/ 209 w 382"/>
                <a:gd name="T11" fmla="*/ 383 h 383"/>
                <a:gd name="T12" fmla="*/ 245 w 382"/>
                <a:gd name="T13" fmla="*/ 376 h 383"/>
                <a:gd name="T14" fmla="*/ 280 w 382"/>
                <a:gd name="T15" fmla="*/ 361 h 383"/>
                <a:gd name="T16" fmla="*/ 311 w 382"/>
                <a:gd name="T17" fmla="*/ 341 h 383"/>
                <a:gd name="T18" fmla="*/ 326 w 382"/>
                <a:gd name="T19" fmla="*/ 328 h 383"/>
                <a:gd name="T20" fmla="*/ 340 w 382"/>
                <a:gd name="T21" fmla="*/ 312 h 383"/>
                <a:gd name="T22" fmla="*/ 360 w 382"/>
                <a:gd name="T23" fmla="*/ 281 h 383"/>
                <a:gd name="T24" fmla="*/ 375 w 382"/>
                <a:gd name="T25" fmla="*/ 246 h 383"/>
                <a:gd name="T26" fmla="*/ 382 w 382"/>
                <a:gd name="T27" fmla="*/ 209 h 383"/>
                <a:gd name="T28" fmla="*/ 382 w 382"/>
                <a:gd name="T29" fmla="*/ 173 h 383"/>
                <a:gd name="T30" fmla="*/ 375 w 382"/>
                <a:gd name="T31" fmla="*/ 135 h 383"/>
                <a:gd name="T32" fmla="*/ 360 w 382"/>
                <a:gd name="T33" fmla="*/ 101 h 383"/>
                <a:gd name="T34" fmla="*/ 339 w 382"/>
                <a:gd name="T35" fmla="*/ 69 h 383"/>
                <a:gd name="T36" fmla="*/ 326 w 382"/>
                <a:gd name="T37" fmla="*/ 55 h 383"/>
                <a:gd name="T38" fmla="*/ 311 w 382"/>
                <a:gd name="T39" fmla="*/ 42 h 383"/>
                <a:gd name="T40" fmla="*/ 280 w 382"/>
                <a:gd name="T41" fmla="*/ 20 h 383"/>
                <a:gd name="T42" fmla="*/ 245 w 382"/>
                <a:gd name="T43" fmla="*/ 7 h 383"/>
                <a:gd name="T44" fmla="*/ 209 w 382"/>
                <a:gd name="T45" fmla="*/ 0 h 383"/>
                <a:gd name="T46" fmla="*/ 172 w 382"/>
                <a:gd name="T47" fmla="*/ 0 h 383"/>
                <a:gd name="T48" fmla="*/ 136 w 382"/>
                <a:gd name="T49" fmla="*/ 6 h 383"/>
                <a:gd name="T50" fmla="*/ 101 w 382"/>
                <a:gd name="T51" fmla="*/ 20 h 383"/>
                <a:gd name="T52" fmla="*/ 69 w 382"/>
                <a:gd name="T53" fmla="*/ 42 h 383"/>
                <a:gd name="T54" fmla="*/ 55 w 382"/>
                <a:gd name="T55" fmla="*/ 55 h 383"/>
                <a:gd name="T56" fmla="*/ 42 w 382"/>
                <a:gd name="T57" fmla="*/ 69 h 383"/>
                <a:gd name="T58" fmla="*/ 21 w 382"/>
                <a:gd name="T59" fmla="*/ 101 h 383"/>
                <a:gd name="T60" fmla="*/ 6 w 382"/>
                <a:gd name="T61" fmla="*/ 137 h 383"/>
                <a:gd name="T62" fmla="*/ 0 w 382"/>
                <a:gd name="T63" fmla="*/ 173 h 383"/>
                <a:gd name="T64" fmla="*/ 0 w 382"/>
                <a:gd name="T65" fmla="*/ 210 h 383"/>
                <a:gd name="T66" fmla="*/ 6 w 382"/>
                <a:gd name="T67" fmla="*/ 246 h 383"/>
                <a:gd name="T68" fmla="*/ 21 w 382"/>
                <a:gd name="T69" fmla="*/ 281 h 383"/>
                <a:gd name="T70" fmla="*/ 42 w 382"/>
                <a:gd name="T71" fmla="*/ 314 h 383"/>
                <a:gd name="T72" fmla="*/ 55 w 382"/>
                <a:gd name="T73" fmla="*/ 32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2" h="383">
                  <a:moveTo>
                    <a:pt x="55" y="328"/>
                  </a:moveTo>
                  <a:lnTo>
                    <a:pt x="69" y="341"/>
                  </a:lnTo>
                  <a:lnTo>
                    <a:pt x="101" y="361"/>
                  </a:lnTo>
                  <a:lnTo>
                    <a:pt x="136" y="376"/>
                  </a:lnTo>
                  <a:lnTo>
                    <a:pt x="172" y="383"/>
                  </a:lnTo>
                  <a:lnTo>
                    <a:pt x="209" y="383"/>
                  </a:lnTo>
                  <a:lnTo>
                    <a:pt x="245" y="376"/>
                  </a:lnTo>
                  <a:lnTo>
                    <a:pt x="280" y="361"/>
                  </a:lnTo>
                  <a:lnTo>
                    <a:pt x="311" y="341"/>
                  </a:lnTo>
                  <a:lnTo>
                    <a:pt x="326" y="328"/>
                  </a:lnTo>
                  <a:lnTo>
                    <a:pt x="340" y="312"/>
                  </a:lnTo>
                  <a:lnTo>
                    <a:pt x="360" y="281"/>
                  </a:lnTo>
                  <a:lnTo>
                    <a:pt x="375" y="246"/>
                  </a:lnTo>
                  <a:lnTo>
                    <a:pt x="382" y="209"/>
                  </a:lnTo>
                  <a:lnTo>
                    <a:pt x="382" y="173"/>
                  </a:lnTo>
                  <a:lnTo>
                    <a:pt x="375" y="135"/>
                  </a:lnTo>
                  <a:lnTo>
                    <a:pt x="360" y="101"/>
                  </a:lnTo>
                  <a:lnTo>
                    <a:pt x="339" y="69"/>
                  </a:lnTo>
                  <a:lnTo>
                    <a:pt x="326" y="55"/>
                  </a:lnTo>
                  <a:lnTo>
                    <a:pt x="311" y="42"/>
                  </a:lnTo>
                  <a:lnTo>
                    <a:pt x="280" y="20"/>
                  </a:lnTo>
                  <a:lnTo>
                    <a:pt x="245" y="7"/>
                  </a:lnTo>
                  <a:lnTo>
                    <a:pt x="209" y="0"/>
                  </a:lnTo>
                  <a:lnTo>
                    <a:pt x="172" y="0"/>
                  </a:lnTo>
                  <a:lnTo>
                    <a:pt x="136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1" y="101"/>
                  </a:lnTo>
                  <a:lnTo>
                    <a:pt x="6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6" y="246"/>
                  </a:lnTo>
                  <a:lnTo>
                    <a:pt x="21" y="281"/>
                  </a:lnTo>
                  <a:lnTo>
                    <a:pt x="42" y="314"/>
                  </a:lnTo>
                  <a:lnTo>
                    <a:pt x="55" y="32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A5EC8DA1-5C3F-4097-BF8D-6FADF3736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8" cy="127"/>
            </a:xfrm>
            <a:custGeom>
              <a:avLst/>
              <a:gdLst>
                <a:gd name="T0" fmla="*/ 57 w 385"/>
                <a:gd name="T1" fmla="*/ 326 h 381"/>
                <a:gd name="T2" fmla="*/ 71 w 385"/>
                <a:gd name="T3" fmla="*/ 339 h 381"/>
                <a:gd name="T4" fmla="*/ 103 w 385"/>
                <a:gd name="T5" fmla="*/ 361 h 381"/>
                <a:gd name="T6" fmla="*/ 137 w 385"/>
                <a:gd name="T7" fmla="*/ 374 h 381"/>
                <a:gd name="T8" fmla="*/ 173 w 385"/>
                <a:gd name="T9" fmla="*/ 381 h 381"/>
                <a:gd name="T10" fmla="*/ 211 w 385"/>
                <a:gd name="T11" fmla="*/ 381 h 381"/>
                <a:gd name="T12" fmla="*/ 247 w 385"/>
                <a:gd name="T13" fmla="*/ 375 h 381"/>
                <a:gd name="T14" fmla="*/ 281 w 385"/>
                <a:gd name="T15" fmla="*/ 361 h 381"/>
                <a:gd name="T16" fmla="*/ 314 w 385"/>
                <a:gd name="T17" fmla="*/ 339 h 381"/>
                <a:gd name="T18" fmla="*/ 329 w 385"/>
                <a:gd name="T19" fmla="*/ 326 h 381"/>
                <a:gd name="T20" fmla="*/ 342 w 385"/>
                <a:gd name="T21" fmla="*/ 312 h 381"/>
                <a:gd name="T22" fmla="*/ 363 w 385"/>
                <a:gd name="T23" fmla="*/ 280 h 381"/>
                <a:gd name="T24" fmla="*/ 378 w 385"/>
                <a:gd name="T25" fmla="*/ 246 h 381"/>
                <a:gd name="T26" fmla="*/ 385 w 385"/>
                <a:gd name="T27" fmla="*/ 210 h 381"/>
                <a:gd name="T28" fmla="*/ 385 w 385"/>
                <a:gd name="T29" fmla="*/ 172 h 381"/>
                <a:gd name="T30" fmla="*/ 378 w 385"/>
                <a:gd name="T31" fmla="*/ 136 h 381"/>
                <a:gd name="T32" fmla="*/ 363 w 385"/>
                <a:gd name="T33" fmla="*/ 102 h 381"/>
                <a:gd name="T34" fmla="*/ 342 w 385"/>
                <a:gd name="T35" fmla="*/ 70 h 381"/>
                <a:gd name="T36" fmla="*/ 329 w 385"/>
                <a:gd name="T37" fmla="*/ 56 h 381"/>
                <a:gd name="T38" fmla="*/ 314 w 385"/>
                <a:gd name="T39" fmla="*/ 41 h 381"/>
                <a:gd name="T40" fmla="*/ 281 w 385"/>
                <a:gd name="T41" fmla="*/ 21 h 381"/>
                <a:gd name="T42" fmla="*/ 247 w 385"/>
                <a:gd name="T43" fmla="*/ 7 h 381"/>
                <a:gd name="T44" fmla="*/ 211 w 385"/>
                <a:gd name="T45" fmla="*/ 0 h 381"/>
                <a:gd name="T46" fmla="*/ 173 w 385"/>
                <a:gd name="T47" fmla="*/ 0 h 381"/>
                <a:gd name="T48" fmla="*/ 137 w 385"/>
                <a:gd name="T49" fmla="*/ 7 h 381"/>
                <a:gd name="T50" fmla="*/ 103 w 385"/>
                <a:gd name="T51" fmla="*/ 21 h 381"/>
                <a:gd name="T52" fmla="*/ 71 w 385"/>
                <a:gd name="T53" fmla="*/ 41 h 381"/>
                <a:gd name="T54" fmla="*/ 57 w 385"/>
                <a:gd name="T55" fmla="*/ 56 h 381"/>
                <a:gd name="T56" fmla="*/ 42 w 385"/>
                <a:gd name="T57" fmla="*/ 70 h 381"/>
                <a:gd name="T58" fmla="*/ 22 w 385"/>
                <a:gd name="T59" fmla="*/ 102 h 381"/>
                <a:gd name="T60" fmla="*/ 8 w 385"/>
                <a:gd name="T61" fmla="*/ 136 h 381"/>
                <a:gd name="T62" fmla="*/ 0 w 385"/>
                <a:gd name="T63" fmla="*/ 172 h 381"/>
                <a:gd name="T64" fmla="*/ 0 w 385"/>
                <a:gd name="T65" fmla="*/ 208 h 381"/>
                <a:gd name="T66" fmla="*/ 8 w 385"/>
                <a:gd name="T67" fmla="*/ 246 h 381"/>
                <a:gd name="T68" fmla="*/ 22 w 385"/>
                <a:gd name="T69" fmla="*/ 280 h 381"/>
                <a:gd name="T70" fmla="*/ 42 w 385"/>
                <a:gd name="T71" fmla="*/ 312 h 381"/>
                <a:gd name="T72" fmla="*/ 57 w 385"/>
                <a:gd name="T73" fmla="*/ 32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5" h="381">
                  <a:moveTo>
                    <a:pt x="57" y="326"/>
                  </a:moveTo>
                  <a:lnTo>
                    <a:pt x="71" y="339"/>
                  </a:lnTo>
                  <a:lnTo>
                    <a:pt x="103" y="361"/>
                  </a:lnTo>
                  <a:lnTo>
                    <a:pt x="137" y="374"/>
                  </a:lnTo>
                  <a:lnTo>
                    <a:pt x="173" y="381"/>
                  </a:lnTo>
                  <a:lnTo>
                    <a:pt x="211" y="381"/>
                  </a:lnTo>
                  <a:lnTo>
                    <a:pt x="247" y="375"/>
                  </a:lnTo>
                  <a:lnTo>
                    <a:pt x="281" y="361"/>
                  </a:lnTo>
                  <a:lnTo>
                    <a:pt x="314" y="339"/>
                  </a:lnTo>
                  <a:lnTo>
                    <a:pt x="329" y="326"/>
                  </a:lnTo>
                  <a:lnTo>
                    <a:pt x="342" y="312"/>
                  </a:lnTo>
                  <a:lnTo>
                    <a:pt x="363" y="280"/>
                  </a:lnTo>
                  <a:lnTo>
                    <a:pt x="378" y="246"/>
                  </a:lnTo>
                  <a:lnTo>
                    <a:pt x="385" y="210"/>
                  </a:lnTo>
                  <a:lnTo>
                    <a:pt x="385" y="172"/>
                  </a:lnTo>
                  <a:lnTo>
                    <a:pt x="378" y="136"/>
                  </a:lnTo>
                  <a:lnTo>
                    <a:pt x="363" y="102"/>
                  </a:lnTo>
                  <a:lnTo>
                    <a:pt x="342" y="70"/>
                  </a:lnTo>
                  <a:lnTo>
                    <a:pt x="329" y="56"/>
                  </a:lnTo>
                  <a:lnTo>
                    <a:pt x="314" y="41"/>
                  </a:lnTo>
                  <a:lnTo>
                    <a:pt x="281" y="21"/>
                  </a:lnTo>
                  <a:lnTo>
                    <a:pt x="247" y="7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3" y="21"/>
                  </a:lnTo>
                  <a:lnTo>
                    <a:pt x="71" y="41"/>
                  </a:lnTo>
                  <a:lnTo>
                    <a:pt x="57" y="56"/>
                  </a:lnTo>
                  <a:lnTo>
                    <a:pt x="42" y="70"/>
                  </a:lnTo>
                  <a:lnTo>
                    <a:pt x="22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08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7" y="326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426D5156-3D61-4F5C-B39B-36A131FA8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8" cy="128"/>
            </a:xfrm>
            <a:custGeom>
              <a:avLst/>
              <a:gdLst>
                <a:gd name="T0" fmla="*/ 55 w 383"/>
                <a:gd name="T1" fmla="*/ 328 h 384"/>
                <a:gd name="T2" fmla="*/ 69 w 383"/>
                <a:gd name="T3" fmla="*/ 342 h 384"/>
                <a:gd name="T4" fmla="*/ 102 w 383"/>
                <a:gd name="T5" fmla="*/ 363 h 384"/>
                <a:gd name="T6" fmla="*/ 137 w 383"/>
                <a:gd name="T7" fmla="*/ 377 h 384"/>
                <a:gd name="T8" fmla="*/ 173 w 383"/>
                <a:gd name="T9" fmla="*/ 384 h 384"/>
                <a:gd name="T10" fmla="*/ 210 w 383"/>
                <a:gd name="T11" fmla="*/ 384 h 384"/>
                <a:gd name="T12" fmla="*/ 246 w 383"/>
                <a:gd name="T13" fmla="*/ 377 h 384"/>
                <a:gd name="T14" fmla="*/ 281 w 383"/>
                <a:gd name="T15" fmla="*/ 363 h 384"/>
                <a:gd name="T16" fmla="*/ 312 w 383"/>
                <a:gd name="T17" fmla="*/ 342 h 384"/>
                <a:gd name="T18" fmla="*/ 327 w 383"/>
                <a:gd name="T19" fmla="*/ 328 h 384"/>
                <a:gd name="T20" fmla="*/ 341 w 383"/>
                <a:gd name="T21" fmla="*/ 314 h 384"/>
                <a:gd name="T22" fmla="*/ 361 w 383"/>
                <a:gd name="T23" fmla="*/ 282 h 384"/>
                <a:gd name="T24" fmla="*/ 376 w 383"/>
                <a:gd name="T25" fmla="*/ 247 h 384"/>
                <a:gd name="T26" fmla="*/ 383 w 383"/>
                <a:gd name="T27" fmla="*/ 211 h 384"/>
                <a:gd name="T28" fmla="*/ 383 w 383"/>
                <a:gd name="T29" fmla="*/ 174 h 384"/>
                <a:gd name="T30" fmla="*/ 376 w 383"/>
                <a:gd name="T31" fmla="*/ 138 h 384"/>
                <a:gd name="T32" fmla="*/ 361 w 383"/>
                <a:gd name="T33" fmla="*/ 103 h 384"/>
                <a:gd name="T34" fmla="*/ 341 w 383"/>
                <a:gd name="T35" fmla="*/ 70 h 384"/>
                <a:gd name="T36" fmla="*/ 327 w 383"/>
                <a:gd name="T37" fmla="*/ 56 h 384"/>
                <a:gd name="T38" fmla="*/ 312 w 383"/>
                <a:gd name="T39" fmla="*/ 43 h 384"/>
                <a:gd name="T40" fmla="*/ 281 w 383"/>
                <a:gd name="T41" fmla="*/ 21 h 384"/>
                <a:gd name="T42" fmla="*/ 246 w 383"/>
                <a:gd name="T43" fmla="*/ 7 h 384"/>
                <a:gd name="T44" fmla="*/ 210 w 383"/>
                <a:gd name="T45" fmla="*/ 0 h 384"/>
                <a:gd name="T46" fmla="*/ 173 w 383"/>
                <a:gd name="T47" fmla="*/ 0 h 384"/>
                <a:gd name="T48" fmla="*/ 137 w 383"/>
                <a:gd name="T49" fmla="*/ 7 h 384"/>
                <a:gd name="T50" fmla="*/ 101 w 383"/>
                <a:gd name="T51" fmla="*/ 21 h 384"/>
                <a:gd name="T52" fmla="*/ 69 w 383"/>
                <a:gd name="T53" fmla="*/ 43 h 384"/>
                <a:gd name="T54" fmla="*/ 55 w 383"/>
                <a:gd name="T55" fmla="*/ 56 h 384"/>
                <a:gd name="T56" fmla="*/ 42 w 383"/>
                <a:gd name="T57" fmla="*/ 70 h 384"/>
                <a:gd name="T58" fmla="*/ 20 w 383"/>
                <a:gd name="T59" fmla="*/ 103 h 384"/>
                <a:gd name="T60" fmla="*/ 7 w 383"/>
                <a:gd name="T61" fmla="*/ 138 h 384"/>
                <a:gd name="T62" fmla="*/ 0 w 383"/>
                <a:gd name="T63" fmla="*/ 174 h 384"/>
                <a:gd name="T64" fmla="*/ 0 w 383"/>
                <a:gd name="T65" fmla="*/ 211 h 384"/>
                <a:gd name="T66" fmla="*/ 7 w 383"/>
                <a:gd name="T67" fmla="*/ 247 h 384"/>
                <a:gd name="T68" fmla="*/ 21 w 383"/>
                <a:gd name="T69" fmla="*/ 282 h 384"/>
                <a:gd name="T70" fmla="*/ 42 w 383"/>
                <a:gd name="T71" fmla="*/ 314 h 384"/>
                <a:gd name="T72" fmla="*/ 55 w 383"/>
                <a:gd name="T73" fmla="*/ 32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3" h="384">
                  <a:moveTo>
                    <a:pt x="55" y="328"/>
                  </a:moveTo>
                  <a:lnTo>
                    <a:pt x="69" y="342"/>
                  </a:lnTo>
                  <a:lnTo>
                    <a:pt x="102" y="363"/>
                  </a:lnTo>
                  <a:lnTo>
                    <a:pt x="137" y="377"/>
                  </a:lnTo>
                  <a:lnTo>
                    <a:pt x="173" y="384"/>
                  </a:lnTo>
                  <a:lnTo>
                    <a:pt x="210" y="384"/>
                  </a:lnTo>
                  <a:lnTo>
                    <a:pt x="246" y="377"/>
                  </a:lnTo>
                  <a:lnTo>
                    <a:pt x="281" y="363"/>
                  </a:lnTo>
                  <a:lnTo>
                    <a:pt x="312" y="342"/>
                  </a:lnTo>
                  <a:lnTo>
                    <a:pt x="327" y="328"/>
                  </a:lnTo>
                  <a:lnTo>
                    <a:pt x="341" y="314"/>
                  </a:lnTo>
                  <a:lnTo>
                    <a:pt x="361" y="282"/>
                  </a:lnTo>
                  <a:lnTo>
                    <a:pt x="376" y="247"/>
                  </a:lnTo>
                  <a:lnTo>
                    <a:pt x="383" y="211"/>
                  </a:lnTo>
                  <a:lnTo>
                    <a:pt x="383" y="174"/>
                  </a:lnTo>
                  <a:lnTo>
                    <a:pt x="376" y="138"/>
                  </a:lnTo>
                  <a:lnTo>
                    <a:pt x="361" y="103"/>
                  </a:lnTo>
                  <a:lnTo>
                    <a:pt x="341" y="70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04D8232F-CFCB-4E40-AF00-4F9A7D729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5" cy="126"/>
            </a:xfrm>
            <a:custGeom>
              <a:avLst/>
              <a:gdLst>
                <a:gd name="T0" fmla="*/ 190 w 374"/>
                <a:gd name="T1" fmla="*/ 191 h 376"/>
                <a:gd name="T2" fmla="*/ 210 w 374"/>
                <a:gd name="T3" fmla="*/ 174 h 376"/>
                <a:gd name="T4" fmla="*/ 253 w 374"/>
                <a:gd name="T5" fmla="*/ 150 h 376"/>
                <a:gd name="T6" fmla="*/ 301 w 374"/>
                <a:gd name="T7" fmla="*/ 139 h 376"/>
                <a:gd name="T8" fmla="*/ 350 w 374"/>
                <a:gd name="T9" fmla="*/ 139 h 376"/>
                <a:gd name="T10" fmla="*/ 374 w 374"/>
                <a:gd name="T11" fmla="*/ 145 h 376"/>
                <a:gd name="T12" fmla="*/ 367 w 374"/>
                <a:gd name="T13" fmla="*/ 121 h 376"/>
                <a:gd name="T14" fmla="*/ 344 w 374"/>
                <a:gd name="T15" fmla="*/ 76 h 376"/>
                <a:gd name="T16" fmla="*/ 327 w 374"/>
                <a:gd name="T17" fmla="*/ 56 h 376"/>
                <a:gd name="T18" fmla="*/ 312 w 374"/>
                <a:gd name="T19" fmla="*/ 43 h 376"/>
                <a:gd name="T20" fmla="*/ 281 w 374"/>
                <a:gd name="T21" fmla="*/ 21 h 376"/>
                <a:gd name="T22" fmla="*/ 246 w 374"/>
                <a:gd name="T23" fmla="*/ 7 h 376"/>
                <a:gd name="T24" fmla="*/ 210 w 374"/>
                <a:gd name="T25" fmla="*/ 0 h 376"/>
                <a:gd name="T26" fmla="*/ 173 w 374"/>
                <a:gd name="T27" fmla="*/ 0 h 376"/>
                <a:gd name="T28" fmla="*/ 137 w 374"/>
                <a:gd name="T29" fmla="*/ 7 h 376"/>
                <a:gd name="T30" fmla="*/ 101 w 374"/>
                <a:gd name="T31" fmla="*/ 21 h 376"/>
                <a:gd name="T32" fmla="*/ 69 w 374"/>
                <a:gd name="T33" fmla="*/ 43 h 376"/>
                <a:gd name="T34" fmla="*/ 55 w 374"/>
                <a:gd name="T35" fmla="*/ 56 h 376"/>
                <a:gd name="T36" fmla="*/ 42 w 374"/>
                <a:gd name="T37" fmla="*/ 70 h 376"/>
                <a:gd name="T38" fmla="*/ 20 w 374"/>
                <a:gd name="T39" fmla="*/ 103 h 376"/>
                <a:gd name="T40" fmla="*/ 7 w 374"/>
                <a:gd name="T41" fmla="*/ 138 h 376"/>
                <a:gd name="T42" fmla="*/ 0 w 374"/>
                <a:gd name="T43" fmla="*/ 174 h 376"/>
                <a:gd name="T44" fmla="*/ 0 w 374"/>
                <a:gd name="T45" fmla="*/ 211 h 376"/>
                <a:gd name="T46" fmla="*/ 7 w 374"/>
                <a:gd name="T47" fmla="*/ 247 h 376"/>
                <a:gd name="T48" fmla="*/ 21 w 374"/>
                <a:gd name="T49" fmla="*/ 282 h 376"/>
                <a:gd name="T50" fmla="*/ 42 w 374"/>
                <a:gd name="T51" fmla="*/ 314 h 376"/>
                <a:gd name="T52" fmla="*/ 55 w 374"/>
                <a:gd name="T53" fmla="*/ 328 h 376"/>
                <a:gd name="T54" fmla="*/ 75 w 374"/>
                <a:gd name="T55" fmla="*/ 345 h 376"/>
                <a:gd name="T56" fmla="*/ 119 w 374"/>
                <a:gd name="T57" fmla="*/ 368 h 376"/>
                <a:gd name="T58" fmla="*/ 144 w 374"/>
                <a:gd name="T59" fmla="*/ 376 h 376"/>
                <a:gd name="T60" fmla="*/ 140 w 374"/>
                <a:gd name="T61" fmla="*/ 351 h 376"/>
                <a:gd name="T62" fmla="*/ 138 w 374"/>
                <a:gd name="T63" fmla="*/ 302 h 376"/>
                <a:gd name="T64" fmla="*/ 150 w 374"/>
                <a:gd name="T65" fmla="*/ 255 h 376"/>
                <a:gd name="T66" fmla="*/ 173 w 374"/>
                <a:gd name="T67" fmla="*/ 211 h 376"/>
                <a:gd name="T68" fmla="*/ 190 w 374"/>
                <a:gd name="T69" fmla="*/ 191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" h="376">
                  <a:moveTo>
                    <a:pt x="190" y="191"/>
                  </a:moveTo>
                  <a:lnTo>
                    <a:pt x="210" y="174"/>
                  </a:lnTo>
                  <a:lnTo>
                    <a:pt x="253" y="150"/>
                  </a:lnTo>
                  <a:lnTo>
                    <a:pt x="301" y="139"/>
                  </a:lnTo>
                  <a:lnTo>
                    <a:pt x="350" y="139"/>
                  </a:lnTo>
                  <a:lnTo>
                    <a:pt x="374" y="145"/>
                  </a:lnTo>
                  <a:lnTo>
                    <a:pt x="367" y="121"/>
                  </a:lnTo>
                  <a:lnTo>
                    <a:pt x="344" y="76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75" y="345"/>
                  </a:lnTo>
                  <a:lnTo>
                    <a:pt x="119" y="368"/>
                  </a:lnTo>
                  <a:lnTo>
                    <a:pt x="144" y="376"/>
                  </a:lnTo>
                  <a:lnTo>
                    <a:pt x="140" y="351"/>
                  </a:lnTo>
                  <a:lnTo>
                    <a:pt x="138" y="302"/>
                  </a:lnTo>
                  <a:lnTo>
                    <a:pt x="150" y="255"/>
                  </a:lnTo>
                  <a:lnTo>
                    <a:pt x="173" y="211"/>
                  </a:lnTo>
                  <a:lnTo>
                    <a:pt x="190" y="1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D2152219-4CB2-481E-9BC6-F86604097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5" cy="125"/>
            </a:xfrm>
            <a:custGeom>
              <a:avLst/>
              <a:gdLst>
                <a:gd name="T0" fmla="*/ 190 w 375"/>
                <a:gd name="T1" fmla="*/ 190 h 374"/>
                <a:gd name="T2" fmla="*/ 211 w 375"/>
                <a:gd name="T3" fmla="*/ 172 h 374"/>
                <a:gd name="T4" fmla="*/ 254 w 375"/>
                <a:gd name="T5" fmla="*/ 149 h 374"/>
                <a:gd name="T6" fmla="*/ 301 w 375"/>
                <a:gd name="T7" fmla="*/ 138 h 374"/>
                <a:gd name="T8" fmla="*/ 350 w 375"/>
                <a:gd name="T9" fmla="*/ 138 h 374"/>
                <a:gd name="T10" fmla="*/ 375 w 375"/>
                <a:gd name="T11" fmla="*/ 144 h 374"/>
                <a:gd name="T12" fmla="*/ 368 w 375"/>
                <a:gd name="T13" fmla="*/ 119 h 374"/>
                <a:gd name="T14" fmla="*/ 345 w 375"/>
                <a:gd name="T15" fmla="*/ 74 h 374"/>
                <a:gd name="T16" fmla="*/ 327 w 375"/>
                <a:gd name="T17" fmla="*/ 54 h 374"/>
                <a:gd name="T18" fmla="*/ 313 w 375"/>
                <a:gd name="T19" fmla="*/ 41 h 374"/>
                <a:gd name="T20" fmla="*/ 281 w 375"/>
                <a:gd name="T21" fmla="*/ 20 h 374"/>
                <a:gd name="T22" fmla="*/ 247 w 375"/>
                <a:gd name="T23" fmla="*/ 5 h 374"/>
                <a:gd name="T24" fmla="*/ 211 w 375"/>
                <a:gd name="T25" fmla="*/ 0 h 374"/>
                <a:gd name="T26" fmla="*/ 173 w 375"/>
                <a:gd name="T27" fmla="*/ 0 h 374"/>
                <a:gd name="T28" fmla="*/ 136 w 375"/>
                <a:gd name="T29" fmla="*/ 5 h 374"/>
                <a:gd name="T30" fmla="*/ 101 w 375"/>
                <a:gd name="T31" fmla="*/ 20 h 374"/>
                <a:gd name="T32" fmla="*/ 70 w 375"/>
                <a:gd name="T33" fmla="*/ 41 h 374"/>
                <a:gd name="T34" fmla="*/ 55 w 375"/>
                <a:gd name="T35" fmla="*/ 54 h 374"/>
                <a:gd name="T36" fmla="*/ 42 w 375"/>
                <a:gd name="T37" fmla="*/ 69 h 374"/>
                <a:gd name="T38" fmla="*/ 21 w 375"/>
                <a:gd name="T39" fmla="*/ 102 h 374"/>
                <a:gd name="T40" fmla="*/ 8 w 375"/>
                <a:gd name="T41" fmla="*/ 136 h 374"/>
                <a:gd name="T42" fmla="*/ 0 w 375"/>
                <a:gd name="T43" fmla="*/ 172 h 374"/>
                <a:gd name="T44" fmla="*/ 0 w 375"/>
                <a:gd name="T45" fmla="*/ 210 h 374"/>
                <a:gd name="T46" fmla="*/ 8 w 375"/>
                <a:gd name="T47" fmla="*/ 246 h 374"/>
                <a:gd name="T48" fmla="*/ 22 w 375"/>
                <a:gd name="T49" fmla="*/ 280 h 374"/>
                <a:gd name="T50" fmla="*/ 42 w 375"/>
                <a:gd name="T51" fmla="*/ 312 h 374"/>
                <a:gd name="T52" fmla="*/ 55 w 375"/>
                <a:gd name="T53" fmla="*/ 326 h 374"/>
                <a:gd name="T54" fmla="*/ 75 w 375"/>
                <a:gd name="T55" fmla="*/ 345 h 374"/>
                <a:gd name="T56" fmla="*/ 120 w 375"/>
                <a:gd name="T57" fmla="*/ 367 h 374"/>
                <a:gd name="T58" fmla="*/ 144 w 375"/>
                <a:gd name="T59" fmla="*/ 374 h 374"/>
                <a:gd name="T60" fmla="*/ 140 w 375"/>
                <a:gd name="T61" fmla="*/ 349 h 374"/>
                <a:gd name="T62" fmla="*/ 139 w 375"/>
                <a:gd name="T63" fmla="*/ 302 h 374"/>
                <a:gd name="T64" fmla="*/ 150 w 375"/>
                <a:gd name="T65" fmla="*/ 254 h 374"/>
                <a:gd name="T66" fmla="*/ 173 w 375"/>
                <a:gd name="T67" fmla="*/ 210 h 374"/>
                <a:gd name="T68" fmla="*/ 190 w 375"/>
                <a:gd name="T69" fmla="*/ 19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5" h="374">
                  <a:moveTo>
                    <a:pt x="190" y="190"/>
                  </a:moveTo>
                  <a:lnTo>
                    <a:pt x="211" y="172"/>
                  </a:lnTo>
                  <a:lnTo>
                    <a:pt x="254" y="149"/>
                  </a:lnTo>
                  <a:lnTo>
                    <a:pt x="301" y="138"/>
                  </a:lnTo>
                  <a:lnTo>
                    <a:pt x="350" y="138"/>
                  </a:lnTo>
                  <a:lnTo>
                    <a:pt x="375" y="144"/>
                  </a:lnTo>
                  <a:lnTo>
                    <a:pt x="368" y="119"/>
                  </a:lnTo>
                  <a:lnTo>
                    <a:pt x="345" y="74"/>
                  </a:lnTo>
                  <a:lnTo>
                    <a:pt x="327" y="54"/>
                  </a:lnTo>
                  <a:lnTo>
                    <a:pt x="313" y="41"/>
                  </a:lnTo>
                  <a:lnTo>
                    <a:pt x="281" y="20"/>
                  </a:lnTo>
                  <a:lnTo>
                    <a:pt x="247" y="5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6" y="5"/>
                  </a:lnTo>
                  <a:lnTo>
                    <a:pt x="101" y="20"/>
                  </a:lnTo>
                  <a:lnTo>
                    <a:pt x="70" y="41"/>
                  </a:lnTo>
                  <a:lnTo>
                    <a:pt x="55" y="54"/>
                  </a:lnTo>
                  <a:lnTo>
                    <a:pt x="42" y="69"/>
                  </a:lnTo>
                  <a:lnTo>
                    <a:pt x="21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10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5" y="326"/>
                  </a:lnTo>
                  <a:lnTo>
                    <a:pt x="75" y="345"/>
                  </a:lnTo>
                  <a:lnTo>
                    <a:pt x="120" y="367"/>
                  </a:lnTo>
                  <a:lnTo>
                    <a:pt x="144" y="374"/>
                  </a:lnTo>
                  <a:lnTo>
                    <a:pt x="140" y="349"/>
                  </a:lnTo>
                  <a:lnTo>
                    <a:pt x="139" y="302"/>
                  </a:lnTo>
                  <a:lnTo>
                    <a:pt x="150" y="254"/>
                  </a:lnTo>
                  <a:lnTo>
                    <a:pt x="173" y="210"/>
                  </a:lnTo>
                  <a:lnTo>
                    <a:pt x="190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D781112C-5989-4A0F-9122-F1104304D9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4" cy="125"/>
            </a:xfrm>
            <a:custGeom>
              <a:avLst/>
              <a:gdLst>
                <a:gd name="T0" fmla="*/ 190 w 374"/>
                <a:gd name="T1" fmla="*/ 190 h 374"/>
                <a:gd name="T2" fmla="*/ 210 w 374"/>
                <a:gd name="T3" fmla="*/ 173 h 374"/>
                <a:gd name="T4" fmla="*/ 253 w 374"/>
                <a:gd name="T5" fmla="*/ 150 h 374"/>
                <a:gd name="T6" fmla="*/ 301 w 374"/>
                <a:gd name="T7" fmla="*/ 138 h 374"/>
                <a:gd name="T8" fmla="*/ 350 w 374"/>
                <a:gd name="T9" fmla="*/ 138 h 374"/>
                <a:gd name="T10" fmla="*/ 374 w 374"/>
                <a:gd name="T11" fmla="*/ 144 h 374"/>
                <a:gd name="T12" fmla="*/ 367 w 374"/>
                <a:gd name="T13" fmla="*/ 119 h 374"/>
                <a:gd name="T14" fmla="*/ 344 w 374"/>
                <a:gd name="T15" fmla="*/ 75 h 374"/>
                <a:gd name="T16" fmla="*/ 327 w 374"/>
                <a:gd name="T17" fmla="*/ 55 h 374"/>
                <a:gd name="T18" fmla="*/ 312 w 374"/>
                <a:gd name="T19" fmla="*/ 42 h 374"/>
                <a:gd name="T20" fmla="*/ 281 w 374"/>
                <a:gd name="T21" fmla="*/ 20 h 374"/>
                <a:gd name="T22" fmla="*/ 246 w 374"/>
                <a:gd name="T23" fmla="*/ 6 h 374"/>
                <a:gd name="T24" fmla="*/ 210 w 374"/>
                <a:gd name="T25" fmla="*/ 0 h 374"/>
                <a:gd name="T26" fmla="*/ 173 w 374"/>
                <a:gd name="T27" fmla="*/ 0 h 374"/>
                <a:gd name="T28" fmla="*/ 135 w 374"/>
                <a:gd name="T29" fmla="*/ 6 h 374"/>
                <a:gd name="T30" fmla="*/ 101 w 374"/>
                <a:gd name="T31" fmla="*/ 20 h 374"/>
                <a:gd name="T32" fmla="*/ 69 w 374"/>
                <a:gd name="T33" fmla="*/ 42 h 374"/>
                <a:gd name="T34" fmla="*/ 55 w 374"/>
                <a:gd name="T35" fmla="*/ 55 h 374"/>
                <a:gd name="T36" fmla="*/ 42 w 374"/>
                <a:gd name="T37" fmla="*/ 69 h 374"/>
                <a:gd name="T38" fmla="*/ 20 w 374"/>
                <a:gd name="T39" fmla="*/ 102 h 374"/>
                <a:gd name="T40" fmla="*/ 7 w 374"/>
                <a:gd name="T41" fmla="*/ 137 h 374"/>
                <a:gd name="T42" fmla="*/ 0 w 374"/>
                <a:gd name="T43" fmla="*/ 173 h 374"/>
                <a:gd name="T44" fmla="*/ 0 w 374"/>
                <a:gd name="T45" fmla="*/ 210 h 374"/>
                <a:gd name="T46" fmla="*/ 7 w 374"/>
                <a:gd name="T47" fmla="*/ 246 h 374"/>
                <a:gd name="T48" fmla="*/ 22 w 374"/>
                <a:gd name="T49" fmla="*/ 281 h 374"/>
                <a:gd name="T50" fmla="*/ 42 w 374"/>
                <a:gd name="T51" fmla="*/ 312 h 374"/>
                <a:gd name="T52" fmla="*/ 55 w 374"/>
                <a:gd name="T53" fmla="*/ 328 h 374"/>
                <a:gd name="T54" fmla="*/ 75 w 374"/>
                <a:gd name="T55" fmla="*/ 345 h 374"/>
                <a:gd name="T56" fmla="*/ 119 w 374"/>
                <a:gd name="T57" fmla="*/ 367 h 374"/>
                <a:gd name="T58" fmla="*/ 144 w 374"/>
                <a:gd name="T59" fmla="*/ 374 h 374"/>
                <a:gd name="T60" fmla="*/ 140 w 374"/>
                <a:gd name="T61" fmla="*/ 350 h 374"/>
                <a:gd name="T62" fmla="*/ 138 w 374"/>
                <a:gd name="T63" fmla="*/ 302 h 374"/>
                <a:gd name="T64" fmla="*/ 150 w 374"/>
                <a:gd name="T65" fmla="*/ 255 h 374"/>
                <a:gd name="T66" fmla="*/ 173 w 374"/>
                <a:gd name="T67" fmla="*/ 210 h 374"/>
                <a:gd name="T68" fmla="*/ 190 w 374"/>
                <a:gd name="T69" fmla="*/ 19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" h="374">
                  <a:moveTo>
                    <a:pt x="190" y="190"/>
                  </a:moveTo>
                  <a:lnTo>
                    <a:pt x="210" y="173"/>
                  </a:lnTo>
                  <a:lnTo>
                    <a:pt x="253" y="150"/>
                  </a:lnTo>
                  <a:lnTo>
                    <a:pt x="301" y="138"/>
                  </a:lnTo>
                  <a:lnTo>
                    <a:pt x="350" y="138"/>
                  </a:lnTo>
                  <a:lnTo>
                    <a:pt x="374" y="144"/>
                  </a:lnTo>
                  <a:lnTo>
                    <a:pt x="367" y="119"/>
                  </a:lnTo>
                  <a:lnTo>
                    <a:pt x="344" y="75"/>
                  </a:lnTo>
                  <a:lnTo>
                    <a:pt x="327" y="55"/>
                  </a:lnTo>
                  <a:lnTo>
                    <a:pt x="312" y="42"/>
                  </a:lnTo>
                  <a:lnTo>
                    <a:pt x="281" y="20"/>
                  </a:lnTo>
                  <a:lnTo>
                    <a:pt x="246" y="6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5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0" y="102"/>
                  </a:lnTo>
                  <a:lnTo>
                    <a:pt x="7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7" y="246"/>
                  </a:lnTo>
                  <a:lnTo>
                    <a:pt x="22" y="281"/>
                  </a:lnTo>
                  <a:lnTo>
                    <a:pt x="42" y="312"/>
                  </a:lnTo>
                  <a:lnTo>
                    <a:pt x="55" y="328"/>
                  </a:lnTo>
                  <a:lnTo>
                    <a:pt x="75" y="345"/>
                  </a:lnTo>
                  <a:lnTo>
                    <a:pt x="119" y="367"/>
                  </a:lnTo>
                  <a:lnTo>
                    <a:pt x="144" y="374"/>
                  </a:lnTo>
                  <a:lnTo>
                    <a:pt x="140" y="350"/>
                  </a:lnTo>
                  <a:lnTo>
                    <a:pt x="138" y="302"/>
                  </a:lnTo>
                  <a:lnTo>
                    <a:pt x="150" y="255"/>
                  </a:lnTo>
                  <a:lnTo>
                    <a:pt x="173" y="210"/>
                  </a:lnTo>
                  <a:lnTo>
                    <a:pt x="190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EB5040CA-9849-474E-A3DB-C850AC24A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8" cy="128"/>
            </a:xfrm>
            <a:custGeom>
              <a:avLst/>
              <a:gdLst>
                <a:gd name="T0" fmla="*/ 55 w 383"/>
                <a:gd name="T1" fmla="*/ 56 h 384"/>
                <a:gd name="T2" fmla="*/ 42 w 383"/>
                <a:gd name="T3" fmla="*/ 70 h 384"/>
                <a:gd name="T4" fmla="*/ 20 w 383"/>
                <a:gd name="T5" fmla="*/ 103 h 384"/>
                <a:gd name="T6" fmla="*/ 7 w 383"/>
                <a:gd name="T7" fmla="*/ 138 h 384"/>
                <a:gd name="T8" fmla="*/ 0 w 383"/>
                <a:gd name="T9" fmla="*/ 174 h 384"/>
                <a:gd name="T10" fmla="*/ 0 w 383"/>
                <a:gd name="T11" fmla="*/ 211 h 384"/>
                <a:gd name="T12" fmla="*/ 7 w 383"/>
                <a:gd name="T13" fmla="*/ 247 h 384"/>
                <a:gd name="T14" fmla="*/ 21 w 383"/>
                <a:gd name="T15" fmla="*/ 282 h 384"/>
                <a:gd name="T16" fmla="*/ 42 w 383"/>
                <a:gd name="T17" fmla="*/ 314 h 384"/>
                <a:gd name="T18" fmla="*/ 55 w 383"/>
                <a:gd name="T19" fmla="*/ 328 h 384"/>
                <a:gd name="T20" fmla="*/ 69 w 383"/>
                <a:gd name="T21" fmla="*/ 342 h 384"/>
                <a:gd name="T22" fmla="*/ 102 w 383"/>
                <a:gd name="T23" fmla="*/ 363 h 384"/>
                <a:gd name="T24" fmla="*/ 137 w 383"/>
                <a:gd name="T25" fmla="*/ 377 h 384"/>
                <a:gd name="T26" fmla="*/ 173 w 383"/>
                <a:gd name="T27" fmla="*/ 384 h 384"/>
                <a:gd name="T28" fmla="*/ 210 w 383"/>
                <a:gd name="T29" fmla="*/ 384 h 384"/>
                <a:gd name="T30" fmla="*/ 246 w 383"/>
                <a:gd name="T31" fmla="*/ 377 h 384"/>
                <a:gd name="T32" fmla="*/ 281 w 383"/>
                <a:gd name="T33" fmla="*/ 363 h 384"/>
                <a:gd name="T34" fmla="*/ 312 w 383"/>
                <a:gd name="T35" fmla="*/ 342 h 384"/>
                <a:gd name="T36" fmla="*/ 327 w 383"/>
                <a:gd name="T37" fmla="*/ 328 h 384"/>
                <a:gd name="T38" fmla="*/ 341 w 383"/>
                <a:gd name="T39" fmla="*/ 314 h 384"/>
                <a:gd name="T40" fmla="*/ 361 w 383"/>
                <a:gd name="T41" fmla="*/ 282 h 384"/>
                <a:gd name="T42" fmla="*/ 376 w 383"/>
                <a:gd name="T43" fmla="*/ 247 h 384"/>
                <a:gd name="T44" fmla="*/ 383 w 383"/>
                <a:gd name="T45" fmla="*/ 211 h 384"/>
                <a:gd name="T46" fmla="*/ 383 w 383"/>
                <a:gd name="T47" fmla="*/ 174 h 384"/>
                <a:gd name="T48" fmla="*/ 376 w 383"/>
                <a:gd name="T49" fmla="*/ 138 h 384"/>
                <a:gd name="T50" fmla="*/ 361 w 383"/>
                <a:gd name="T51" fmla="*/ 103 h 384"/>
                <a:gd name="T52" fmla="*/ 341 w 383"/>
                <a:gd name="T53" fmla="*/ 70 h 384"/>
                <a:gd name="T54" fmla="*/ 327 w 383"/>
                <a:gd name="T55" fmla="*/ 56 h 384"/>
                <a:gd name="T56" fmla="*/ 312 w 383"/>
                <a:gd name="T57" fmla="*/ 43 h 384"/>
                <a:gd name="T58" fmla="*/ 281 w 383"/>
                <a:gd name="T59" fmla="*/ 21 h 384"/>
                <a:gd name="T60" fmla="*/ 246 w 383"/>
                <a:gd name="T61" fmla="*/ 7 h 384"/>
                <a:gd name="T62" fmla="*/ 210 w 383"/>
                <a:gd name="T63" fmla="*/ 0 h 384"/>
                <a:gd name="T64" fmla="*/ 173 w 383"/>
                <a:gd name="T65" fmla="*/ 0 h 384"/>
                <a:gd name="T66" fmla="*/ 137 w 383"/>
                <a:gd name="T67" fmla="*/ 7 h 384"/>
                <a:gd name="T68" fmla="*/ 101 w 383"/>
                <a:gd name="T69" fmla="*/ 21 h 384"/>
                <a:gd name="T70" fmla="*/ 69 w 383"/>
                <a:gd name="T71" fmla="*/ 43 h 384"/>
                <a:gd name="T72" fmla="*/ 55 w 383"/>
                <a:gd name="T73" fmla="*/ 56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3" h="384">
                  <a:moveTo>
                    <a:pt x="55" y="56"/>
                  </a:move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69" y="342"/>
                  </a:lnTo>
                  <a:lnTo>
                    <a:pt x="102" y="363"/>
                  </a:lnTo>
                  <a:lnTo>
                    <a:pt x="137" y="377"/>
                  </a:lnTo>
                  <a:lnTo>
                    <a:pt x="173" y="384"/>
                  </a:lnTo>
                  <a:lnTo>
                    <a:pt x="210" y="384"/>
                  </a:lnTo>
                  <a:lnTo>
                    <a:pt x="246" y="377"/>
                  </a:lnTo>
                  <a:lnTo>
                    <a:pt x="281" y="363"/>
                  </a:lnTo>
                  <a:lnTo>
                    <a:pt x="312" y="342"/>
                  </a:lnTo>
                  <a:lnTo>
                    <a:pt x="327" y="328"/>
                  </a:lnTo>
                  <a:lnTo>
                    <a:pt x="341" y="314"/>
                  </a:lnTo>
                  <a:lnTo>
                    <a:pt x="361" y="282"/>
                  </a:lnTo>
                  <a:lnTo>
                    <a:pt x="376" y="247"/>
                  </a:lnTo>
                  <a:lnTo>
                    <a:pt x="383" y="211"/>
                  </a:lnTo>
                  <a:lnTo>
                    <a:pt x="383" y="174"/>
                  </a:lnTo>
                  <a:lnTo>
                    <a:pt x="376" y="138"/>
                  </a:lnTo>
                  <a:lnTo>
                    <a:pt x="361" y="103"/>
                  </a:lnTo>
                  <a:lnTo>
                    <a:pt x="341" y="70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778380CD-E6CD-49C5-8E72-444E02D362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258"/>
              <a:ext cx="1637" cy="1583"/>
            </a:xfrm>
            <a:custGeom>
              <a:avLst/>
              <a:gdLst>
                <a:gd name="T0" fmla="*/ 4719 w 4909"/>
                <a:gd name="T1" fmla="*/ 1247 h 4749"/>
                <a:gd name="T2" fmla="*/ 4691 w 4909"/>
                <a:gd name="T3" fmla="*/ 1221 h 4749"/>
                <a:gd name="T4" fmla="*/ 4624 w 4909"/>
                <a:gd name="T5" fmla="*/ 1181 h 4749"/>
                <a:gd name="T6" fmla="*/ 4549 w 4909"/>
                <a:gd name="T7" fmla="*/ 1154 h 4749"/>
                <a:gd name="T8" fmla="*/ 4469 w 4909"/>
                <a:gd name="T9" fmla="*/ 1139 h 4749"/>
                <a:gd name="T10" fmla="*/ 4388 w 4909"/>
                <a:gd name="T11" fmla="*/ 1139 h 4749"/>
                <a:gd name="T12" fmla="*/ 4308 w 4909"/>
                <a:gd name="T13" fmla="*/ 1154 h 4749"/>
                <a:gd name="T14" fmla="*/ 4234 w 4909"/>
                <a:gd name="T15" fmla="*/ 1181 h 4749"/>
                <a:gd name="T16" fmla="*/ 4168 w 4909"/>
                <a:gd name="T17" fmla="*/ 1221 h 4749"/>
                <a:gd name="T18" fmla="*/ 4139 w 4909"/>
                <a:gd name="T19" fmla="*/ 1247 h 4749"/>
                <a:gd name="T20" fmla="*/ 4138 w 4909"/>
                <a:gd name="T21" fmla="*/ 1265 h 4749"/>
                <a:gd name="T22" fmla="*/ 4087 w 4909"/>
                <a:gd name="T23" fmla="*/ 1403 h 4749"/>
                <a:gd name="T24" fmla="*/ 4012 w 4909"/>
                <a:gd name="T25" fmla="*/ 1556 h 4749"/>
                <a:gd name="T26" fmla="*/ 3890 w 4909"/>
                <a:gd name="T27" fmla="*/ 1763 h 4749"/>
                <a:gd name="T28" fmla="*/ 3706 w 4909"/>
                <a:gd name="T29" fmla="*/ 2025 h 4749"/>
                <a:gd name="T30" fmla="*/ 3450 w 4909"/>
                <a:gd name="T31" fmla="*/ 2345 h 4749"/>
                <a:gd name="T32" fmla="*/ 3201 w 4909"/>
                <a:gd name="T33" fmla="*/ 2622 h 4749"/>
                <a:gd name="T34" fmla="*/ 3008 w 4909"/>
                <a:gd name="T35" fmla="*/ 2826 h 4749"/>
                <a:gd name="T36" fmla="*/ 2901 w 4909"/>
                <a:gd name="T37" fmla="*/ 2934 h 4749"/>
                <a:gd name="T38" fmla="*/ 2687 w 4909"/>
                <a:gd name="T39" fmla="*/ 3145 h 4749"/>
                <a:gd name="T40" fmla="*/ 2288 w 4909"/>
                <a:gd name="T41" fmla="*/ 3522 h 4749"/>
                <a:gd name="T42" fmla="*/ 1932 w 4909"/>
                <a:gd name="T43" fmla="*/ 3839 h 4749"/>
                <a:gd name="T44" fmla="*/ 1623 w 4909"/>
                <a:gd name="T45" fmla="*/ 4101 h 4749"/>
                <a:gd name="T46" fmla="*/ 1251 w 4909"/>
                <a:gd name="T47" fmla="*/ 4396 h 4749"/>
                <a:gd name="T48" fmla="*/ 975 w 4909"/>
                <a:gd name="T49" fmla="*/ 4597 h 4749"/>
                <a:gd name="T50" fmla="*/ 949 w 4909"/>
                <a:gd name="T51" fmla="*/ 4612 h 4749"/>
                <a:gd name="T52" fmla="*/ 815 w 4909"/>
                <a:gd name="T53" fmla="*/ 4749 h 4749"/>
                <a:gd name="T54" fmla="*/ 0 w 4909"/>
                <a:gd name="T55" fmla="*/ 3936 h 4749"/>
                <a:gd name="T56" fmla="*/ 135 w 4909"/>
                <a:gd name="T57" fmla="*/ 3799 h 4749"/>
                <a:gd name="T58" fmla="*/ 3703 w 4909"/>
                <a:gd name="T59" fmla="*/ 232 h 4749"/>
                <a:gd name="T60" fmla="*/ 3738 w 4909"/>
                <a:gd name="T61" fmla="*/ 199 h 4749"/>
                <a:gd name="T62" fmla="*/ 3807 w 4909"/>
                <a:gd name="T63" fmla="*/ 142 h 4749"/>
                <a:gd name="T64" fmla="*/ 3876 w 4909"/>
                <a:gd name="T65" fmla="*/ 94 h 4749"/>
                <a:gd name="T66" fmla="*/ 3945 w 4909"/>
                <a:gd name="T67" fmla="*/ 58 h 4749"/>
                <a:gd name="T68" fmla="*/ 4014 w 4909"/>
                <a:gd name="T69" fmla="*/ 31 h 4749"/>
                <a:gd name="T70" fmla="*/ 4083 w 4909"/>
                <a:gd name="T71" fmla="*/ 12 h 4749"/>
                <a:gd name="T72" fmla="*/ 4151 w 4909"/>
                <a:gd name="T73" fmla="*/ 2 h 4749"/>
                <a:gd name="T74" fmla="*/ 4217 w 4909"/>
                <a:gd name="T75" fmla="*/ 0 h 4749"/>
                <a:gd name="T76" fmla="*/ 4283 w 4909"/>
                <a:gd name="T77" fmla="*/ 6 h 4749"/>
                <a:gd name="T78" fmla="*/ 4347 w 4909"/>
                <a:gd name="T79" fmla="*/ 19 h 4749"/>
                <a:gd name="T80" fmla="*/ 4439 w 4909"/>
                <a:gd name="T81" fmla="*/ 51 h 4749"/>
                <a:gd name="T82" fmla="*/ 4552 w 4909"/>
                <a:gd name="T83" fmla="*/ 116 h 4749"/>
                <a:gd name="T84" fmla="*/ 4655 w 4909"/>
                <a:gd name="T85" fmla="*/ 201 h 4749"/>
                <a:gd name="T86" fmla="*/ 4744 w 4909"/>
                <a:gd name="T87" fmla="*/ 303 h 4749"/>
                <a:gd name="T88" fmla="*/ 4816 w 4909"/>
                <a:gd name="T89" fmla="*/ 418 h 4749"/>
                <a:gd name="T90" fmla="*/ 4869 w 4909"/>
                <a:gd name="T91" fmla="*/ 543 h 4749"/>
                <a:gd name="T92" fmla="*/ 4901 w 4909"/>
                <a:gd name="T93" fmla="*/ 676 h 4749"/>
                <a:gd name="T94" fmla="*/ 4909 w 4909"/>
                <a:gd name="T95" fmla="*/ 810 h 4749"/>
                <a:gd name="T96" fmla="*/ 4898 w 4909"/>
                <a:gd name="T97" fmla="*/ 910 h 4749"/>
                <a:gd name="T98" fmla="*/ 4882 w 4909"/>
                <a:gd name="T99" fmla="*/ 975 h 4749"/>
                <a:gd name="T100" fmla="*/ 4859 w 4909"/>
                <a:gd name="T101" fmla="*/ 1040 h 4749"/>
                <a:gd name="T102" fmla="*/ 4829 w 4909"/>
                <a:gd name="T103" fmla="*/ 1102 h 4749"/>
                <a:gd name="T104" fmla="*/ 4791 w 4909"/>
                <a:gd name="T105" fmla="*/ 1162 h 4749"/>
                <a:gd name="T106" fmla="*/ 4745 w 4909"/>
                <a:gd name="T107" fmla="*/ 1220 h 4749"/>
                <a:gd name="T108" fmla="*/ 4719 w 4909"/>
                <a:gd name="T109" fmla="*/ 1247 h 4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909" h="4749">
                  <a:moveTo>
                    <a:pt x="4719" y="1247"/>
                  </a:moveTo>
                  <a:lnTo>
                    <a:pt x="4691" y="1221"/>
                  </a:lnTo>
                  <a:lnTo>
                    <a:pt x="4624" y="1181"/>
                  </a:lnTo>
                  <a:lnTo>
                    <a:pt x="4549" y="1154"/>
                  </a:lnTo>
                  <a:lnTo>
                    <a:pt x="4469" y="1139"/>
                  </a:lnTo>
                  <a:lnTo>
                    <a:pt x="4388" y="1139"/>
                  </a:lnTo>
                  <a:lnTo>
                    <a:pt x="4308" y="1154"/>
                  </a:lnTo>
                  <a:lnTo>
                    <a:pt x="4234" y="1181"/>
                  </a:lnTo>
                  <a:lnTo>
                    <a:pt x="4168" y="1221"/>
                  </a:lnTo>
                  <a:lnTo>
                    <a:pt x="4139" y="1247"/>
                  </a:lnTo>
                  <a:lnTo>
                    <a:pt x="4138" y="1265"/>
                  </a:lnTo>
                  <a:lnTo>
                    <a:pt x="4087" y="1403"/>
                  </a:lnTo>
                  <a:lnTo>
                    <a:pt x="4012" y="1556"/>
                  </a:lnTo>
                  <a:lnTo>
                    <a:pt x="3890" y="1763"/>
                  </a:lnTo>
                  <a:lnTo>
                    <a:pt x="3706" y="2025"/>
                  </a:lnTo>
                  <a:lnTo>
                    <a:pt x="3450" y="2345"/>
                  </a:lnTo>
                  <a:lnTo>
                    <a:pt x="3201" y="2622"/>
                  </a:lnTo>
                  <a:lnTo>
                    <a:pt x="3008" y="2826"/>
                  </a:lnTo>
                  <a:lnTo>
                    <a:pt x="2901" y="2934"/>
                  </a:lnTo>
                  <a:lnTo>
                    <a:pt x="2687" y="3145"/>
                  </a:lnTo>
                  <a:lnTo>
                    <a:pt x="2288" y="3522"/>
                  </a:lnTo>
                  <a:lnTo>
                    <a:pt x="1932" y="3839"/>
                  </a:lnTo>
                  <a:lnTo>
                    <a:pt x="1623" y="4101"/>
                  </a:lnTo>
                  <a:lnTo>
                    <a:pt x="1251" y="4396"/>
                  </a:lnTo>
                  <a:lnTo>
                    <a:pt x="975" y="4597"/>
                  </a:lnTo>
                  <a:lnTo>
                    <a:pt x="949" y="4612"/>
                  </a:lnTo>
                  <a:lnTo>
                    <a:pt x="815" y="4749"/>
                  </a:lnTo>
                  <a:lnTo>
                    <a:pt x="0" y="3936"/>
                  </a:lnTo>
                  <a:lnTo>
                    <a:pt x="135" y="3799"/>
                  </a:lnTo>
                  <a:lnTo>
                    <a:pt x="3703" y="232"/>
                  </a:lnTo>
                  <a:lnTo>
                    <a:pt x="3738" y="199"/>
                  </a:lnTo>
                  <a:lnTo>
                    <a:pt x="3807" y="142"/>
                  </a:lnTo>
                  <a:lnTo>
                    <a:pt x="3876" y="94"/>
                  </a:lnTo>
                  <a:lnTo>
                    <a:pt x="3945" y="58"/>
                  </a:lnTo>
                  <a:lnTo>
                    <a:pt x="4014" y="31"/>
                  </a:lnTo>
                  <a:lnTo>
                    <a:pt x="4083" y="12"/>
                  </a:lnTo>
                  <a:lnTo>
                    <a:pt x="4151" y="2"/>
                  </a:lnTo>
                  <a:lnTo>
                    <a:pt x="4217" y="0"/>
                  </a:lnTo>
                  <a:lnTo>
                    <a:pt x="4283" y="6"/>
                  </a:lnTo>
                  <a:lnTo>
                    <a:pt x="4347" y="19"/>
                  </a:lnTo>
                  <a:lnTo>
                    <a:pt x="4439" y="51"/>
                  </a:lnTo>
                  <a:lnTo>
                    <a:pt x="4552" y="116"/>
                  </a:lnTo>
                  <a:lnTo>
                    <a:pt x="4655" y="201"/>
                  </a:lnTo>
                  <a:lnTo>
                    <a:pt x="4744" y="303"/>
                  </a:lnTo>
                  <a:lnTo>
                    <a:pt x="4816" y="418"/>
                  </a:lnTo>
                  <a:lnTo>
                    <a:pt x="4869" y="543"/>
                  </a:lnTo>
                  <a:lnTo>
                    <a:pt x="4901" y="676"/>
                  </a:lnTo>
                  <a:lnTo>
                    <a:pt x="4909" y="810"/>
                  </a:lnTo>
                  <a:lnTo>
                    <a:pt x="4898" y="910"/>
                  </a:lnTo>
                  <a:lnTo>
                    <a:pt x="4882" y="975"/>
                  </a:lnTo>
                  <a:lnTo>
                    <a:pt x="4859" y="1040"/>
                  </a:lnTo>
                  <a:lnTo>
                    <a:pt x="4829" y="1102"/>
                  </a:lnTo>
                  <a:lnTo>
                    <a:pt x="4791" y="1162"/>
                  </a:lnTo>
                  <a:lnTo>
                    <a:pt x="4745" y="1220"/>
                  </a:lnTo>
                  <a:lnTo>
                    <a:pt x="4719" y="12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23D938F9-EA59-4EFC-A3A2-2184693F3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8" cy="127"/>
            </a:xfrm>
            <a:custGeom>
              <a:avLst/>
              <a:gdLst>
                <a:gd name="T0" fmla="*/ 329 w 385"/>
                <a:gd name="T1" fmla="*/ 326 h 381"/>
                <a:gd name="T2" fmla="*/ 342 w 385"/>
                <a:gd name="T3" fmla="*/ 312 h 381"/>
                <a:gd name="T4" fmla="*/ 363 w 385"/>
                <a:gd name="T5" fmla="*/ 280 h 381"/>
                <a:gd name="T6" fmla="*/ 378 w 385"/>
                <a:gd name="T7" fmla="*/ 246 h 381"/>
                <a:gd name="T8" fmla="*/ 385 w 385"/>
                <a:gd name="T9" fmla="*/ 210 h 381"/>
                <a:gd name="T10" fmla="*/ 385 w 385"/>
                <a:gd name="T11" fmla="*/ 172 h 381"/>
                <a:gd name="T12" fmla="*/ 378 w 385"/>
                <a:gd name="T13" fmla="*/ 136 h 381"/>
                <a:gd name="T14" fmla="*/ 363 w 385"/>
                <a:gd name="T15" fmla="*/ 102 h 381"/>
                <a:gd name="T16" fmla="*/ 342 w 385"/>
                <a:gd name="T17" fmla="*/ 70 h 381"/>
                <a:gd name="T18" fmla="*/ 329 w 385"/>
                <a:gd name="T19" fmla="*/ 56 h 381"/>
                <a:gd name="T20" fmla="*/ 314 w 385"/>
                <a:gd name="T21" fmla="*/ 41 h 381"/>
                <a:gd name="T22" fmla="*/ 281 w 385"/>
                <a:gd name="T23" fmla="*/ 21 h 381"/>
                <a:gd name="T24" fmla="*/ 247 w 385"/>
                <a:gd name="T25" fmla="*/ 7 h 381"/>
                <a:gd name="T26" fmla="*/ 211 w 385"/>
                <a:gd name="T27" fmla="*/ 0 h 381"/>
                <a:gd name="T28" fmla="*/ 173 w 385"/>
                <a:gd name="T29" fmla="*/ 0 h 381"/>
                <a:gd name="T30" fmla="*/ 137 w 385"/>
                <a:gd name="T31" fmla="*/ 7 h 381"/>
                <a:gd name="T32" fmla="*/ 103 w 385"/>
                <a:gd name="T33" fmla="*/ 21 h 381"/>
                <a:gd name="T34" fmla="*/ 71 w 385"/>
                <a:gd name="T35" fmla="*/ 41 h 381"/>
                <a:gd name="T36" fmla="*/ 57 w 385"/>
                <a:gd name="T37" fmla="*/ 56 h 381"/>
                <a:gd name="T38" fmla="*/ 42 w 385"/>
                <a:gd name="T39" fmla="*/ 70 h 381"/>
                <a:gd name="T40" fmla="*/ 22 w 385"/>
                <a:gd name="T41" fmla="*/ 102 h 381"/>
                <a:gd name="T42" fmla="*/ 8 w 385"/>
                <a:gd name="T43" fmla="*/ 136 h 381"/>
                <a:gd name="T44" fmla="*/ 0 w 385"/>
                <a:gd name="T45" fmla="*/ 172 h 381"/>
                <a:gd name="T46" fmla="*/ 0 w 385"/>
                <a:gd name="T47" fmla="*/ 208 h 381"/>
                <a:gd name="T48" fmla="*/ 8 w 385"/>
                <a:gd name="T49" fmla="*/ 246 h 381"/>
                <a:gd name="T50" fmla="*/ 22 w 385"/>
                <a:gd name="T51" fmla="*/ 280 h 381"/>
                <a:gd name="T52" fmla="*/ 42 w 385"/>
                <a:gd name="T53" fmla="*/ 312 h 381"/>
                <a:gd name="T54" fmla="*/ 57 w 385"/>
                <a:gd name="T55" fmla="*/ 326 h 381"/>
                <a:gd name="T56" fmla="*/ 71 w 385"/>
                <a:gd name="T57" fmla="*/ 339 h 381"/>
                <a:gd name="T58" fmla="*/ 103 w 385"/>
                <a:gd name="T59" fmla="*/ 361 h 381"/>
                <a:gd name="T60" fmla="*/ 137 w 385"/>
                <a:gd name="T61" fmla="*/ 374 h 381"/>
                <a:gd name="T62" fmla="*/ 173 w 385"/>
                <a:gd name="T63" fmla="*/ 381 h 381"/>
                <a:gd name="T64" fmla="*/ 211 w 385"/>
                <a:gd name="T65" fmla="*/ 381 h 381"/>
                <a:gd name="T66" fmla="*/ 247 w 385"/>
                <a:gd name="T67" fmla="*/ 375 h 381"/>
                <a:gd name="T68" fmla="*/ 281 w 385"/>
                <a:gd name="T69" fmla="*/ 361 h 381"/>
                <a:gd name="T70" fmla="*/ 314 w 385"/>
                <a:gd name="T71" fmla="*/ 339 h 381"/>
                <a:gd name="T72" fmla="*/ 329 w 385"/>
                <a:gd name="T73" fmla="*/ 32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5" h="381">
                  <a:moveTo>
                    <a:pt x="329" y="326"/>
                  </a:moveTo>
                  <a:lnTo>
                    <a:pt x="342" y="312"/>
                  </a:lnTo>
                  <a:lnTo>
                    <a:pt x="363" y="280"/>
                  </a:lnTo>
                  <a:lnTo>
                    <a:pt x="378" y="246"/>
                  </a:lnTo>
                  <a:lnTo>
                    <a:pt x="385" y="210"/>
                  </a:lnTo>
                  <a:lnTo>
                    <a:pt x="385" y="172"/>
                  </a:lnTo>
                  <a:lnTo>
                    <a:pt x="378" y="136"/>
                  </a:lnTo>
                  <a:lnTo>
                    <a:pt x="363" y="102"/>
                  </a:lnTo>
                  <a:lnTo>
                    <a:pt x="342" y="70"/>
                  </a:lnTo>
                  <a:lnTo>
                    <a:pt x="329" y="56"/>
                  </a:lnTo>
                  <a:lnTo>
                    <a:pt x="314" y="41"/>
                  </a:lnTo>
                  <a:lnTo>
                    <a:pt x="281" y="21"/>
                  </a:lnTo>
                  <a:lnTo>
                    <a:pt x="247" y="7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3" y="21"/>
                  </a:lnTo>
                  <a:lnTo>
                    <a:pt x="71" y="41"/>
                  </a:lnTo>
                  <a:lnTo>
                    <a:pt x="57" y="56"/>
                  </a:lnTo>
                  <a:lnTo>
                    <a:pt x="42" y="70"/>
                  </a:lnTo>
                  <a:lnTo>
                    <a:pt x="22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08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7" y="326"/>
                  </a:lnTo>
                  <a:lnTo>
                    <a:pt x="71" y="339"/>
                  </a:lnTo>
                  <a:lnTo>
                    <a:pt x="103" y="361"/>
                  </a:lnTo>
                  <a:lnTo>
                    <a:pt x="137" y="374"/>
                  </a:lnTo>
                  <a:lnTo>
                    <a:pt x="173" y="381"/>
                  </a:lnTo>
                  <a:lnTo>
                    <a:pt x="211" y="381"/>
                  </a:lnTo>
                  <a:lnTo>
                    <a:pt x="247" y="375"/>
                  </a:lnTo>
                  <a:lnTo>
                    <a:pt x="281" y="361"/>
                  </a:lnTo>
                  <a:lnTo>
                    <a:pt x="314" y="339"/>
                  </a:lnTo>
                  <a:lnTo>
                    <a:pt x="329" y="326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75B839C1-9897-4BBF-8E15-B8274FAB8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7" cy="128"/>
            </a:xfrm>
            <a:custGeom>
              <a:avLst/>
              <a:gdLst>
                <a:gd name="T0" fmla="*/ 326 w 382"/>
                <a:gd name="T1" fmla="*/ 328 h 383"/>
                <a:gd name="T2" fmla="*/ 340 w 382"/>
                <a:gd name="T3" fmla="*/ 312 h 383"/>
                <a:gd name="T4" fmla="*/ 360 w 382"/>
                <a:gd name="T5" fmla="*/ 281 h 383"/>
                <a:gd name="T6" fmla="*/ 375 w 382"/>
                <a:gd name="T7" fmla="*/ 246 h 383"/>
                <a:gd name="T8" fmla="*/ 382 w 382"/>
                <a:gd name="T9" fmla="*/ 209 h 383"/>
                <a:gd name="T10" fmla="*/ 382 w 382"/>
                <a:gd name="T11" fmla="*/ 173 h 383"/>
                <a:gd name="T12" fmla="*/ 375 w 382"/>
                <a:gd name="T13" fmla="*/ 135 h 383"/>
                <a:gd name="T14" fmla="*/ 360 w 382"/>
                <a:gd name="T15" fmla="*/ 101 h 383"/>
                <a:gd name="T16" fmla="*/ 339 w 382"/>
                <a:gd name="T17" fmla="*/ 69 h 383"/>
                <a:gd name="T18" fmla="*/ 326 w 382"/>
                <a:gd name="T19" fmla="*/ 55 h 383"/>
                <a:gd name="T20" fmla="*/ 311 w 382"/>
                <a:gd name="T21" fmla="*/ 42 h 383"/>
                <a:gd name="T22" fmla="*/ 280 w 382"/>
                <a:gd name="T23" fmla="*/ 20 h 383"/>
                <a:gd name="T24" fmla="*/ 245 w 382"/>
                <a:gd name="T25" fmla="*/ 7 h 383"/>
                <a:gd name="T26" fmla="*/ 209 w 382"/>
                <a:gd name="T27" fmla="*/ 0 h 383"/>
                <a:gd name="T28" fmla="*/ 172 w 382"/>
                <a:gd name="T29" fmla="*/ 0 h 383"/>
                <a:gd name="T30" fmla="*/ 136 w 382"/>
                <a:gd name="T31" fmla="*/ 6 h 383"/>
                <a:gd name="T32" fmla="*/ 101 w 382"/>
                <a:gd name="T33" fmla="*/ 20 h 383"/>
                <a:gd name="T34" fmla="*/ 69 w 382"/>
                <a:gd name="T35" fmla="*/ 42 h 383"/>
                <a:gd name="T36" fmla="*/ 55 w 382"/>
                <a:gd name="T37" fmla="*/ 55 h 383"/>
                <a:gd name="T38" fmla="*/ 42 w 382"/>
                <a:gd name="T39" fmla="*/ 69 h 383"/>
                <a:gd name="T40" fmla="*/ 21 w 382"/>
                <a:gd name="T41" fmla="*/ 101 h 383"/>
                <a:gd name="T42" fmla="*/ 6 w 382"/>
                <a:gd name="T43" fmla="*/ 137 h 383"/>
                <a:gd name="T44" fmla="*/ 0 w 382"/>
                <a:gd name="T45" fmla="*/ 173 h 383"/>
                <a:gd name="T46" fmla="*/ 0 w 382"/>
                <a:gd name="T47" fmla="*/ 210 h 383"/>
                <a:gd name="T48" fmla="*/ 6 w 382"/>
                <a:gd name="T49" fmla="*/ 246 h 383"/>
                <a:gd name="T50" fmla="*/ 21 w 382"/>
                <a:gd name="T51" fmla="*/ 281 h 383"/>
                <a:gd name="T52" fmla="*/ 42 w 382"/>
                <a:gd name="T53" fmla="*/ 314 h 383"/>
                <a:gd name="T54" fmla="*/ 55 w 382"/>
                <a:gd name="T55" fmla="*/ 328 h 383"/>
                <a:gd name="T56" fmla="*/ 69 w 382"/>
                <a:gd name="T57" fmla="*/ 341 h 383"/>
                <a:gd name="T58" fmla="*/ 101 w 382"/>
                <a:gd name="T59" fmla="*/ 361 h 383"/>
                <a:gd name="T60" fmla="*/ 136 w 382"/>
                <a:gd name="T61" fmla="*/ 376 h 383"/>
                <a:gd name="T62" fmla="*/ 172 w 382"/>
                <a:gd name="T63" fmla="*/ 383 h 383"/>
                <a:gd name="T64" fmla="*/ 209 w 382"/>
                <a:gd name="T65" fmla="*/ 383 h 383"/>
                <a:gd name="T66" fmla="*/ 245 w 382"/>
                <a:gd name="T67" fmla="*/ 376 h 383"/>
                <a:gd name="T68" fmla="*/ 280 w 382"/>
                <a:gd name="T69" fmla="*/ 361 h 383"/>
                <a:gd name="T70" fmla="*/ 311 w 382"/>
                <a:gd name="T71" fmla="*/ 341 h 383"/>
                <a:gd name="T72" fmla="*/ 326 w 382"/>
                <a:gd name="T73" fmla="*/ 32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2" h="383">
                  <a:moveTo>
                    <a:pt x="326" y="328"/>
                  </a:moveTo>
                  <a:lnTo>
                    <a:pt x="340" y="312"/>
                  </a:lnTo>
                  <a:lnTo>
                    <a:pt x="360" y="281"/>
                  </a:lnTo>
                  <a:lnTo>
                    <a:pt x="375" y="246"/>
                  </a:lnTo>
                  <a:lnTo>
                    <a:pt x="382" y="209"/>
                  </a:lnTo>
                  <a:lnTo>
                    <a:pt x="382" y="173"/>
                  </a:lnTo>
                  <a:lnTo>
                    <a:pt x="375" y="135"/>
                  </a:lnTo>
                  <a:lnTo>
                    <a:pt x="360" y="101"/>
                  </a:lnTo>
                  <a:lnTo>
                    <a:pt x="339" y="69"/>
                  </a:lnTo>
                  <a:lnTo>
                    <a:pt x="326" y="55"/>
                  </a:lnTo>
                  <a:lnTo>
                    <a:pt x="311" y="42"/>
                  </a:lnTo>
                  <a:lnTo>
                    <a:pt x="280" y="20"/>
                  </a:lnTo>
                  <a:lnTo>
                    <a:pt x="245" y="7"/>
                  </a:lnTo>
                  <a:lnTo>
                    <a:pt x="209" y="0"/>
                  </a:lnTo>
                  <a:lnTo>
                    <a:pt x="172" y="0"/>
                  </a:lnTo>
                  <a:lnTo>
                    <a:pt x="136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1" y="101"/>
                  </a:lnTo>
                  <a:lnTo>
                    <a:pt x="6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6" y="246"/>
                  </a:lnTo>
                  <a:lnTo>
                    <a:pt x="21" y="281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69" y="341"/>
                  </a:lnTo>
                  <a:lnTo>
                    <a:pt x="101" y="361"/>
                  </a:lnTo>
                  <a:lnTo>
                    <a:pt x="136" y="376"/>
                  </a:lnTo>
                  <a:lnTo>
                    <a:pt x="172" y="383"/>
                  </a:lnTo>
                  <a:lnTo>
                    <a:pt x="209" y="383"/>
                  </a:lnTo>
                  <a:lnTo>
                    <a:pt x="245" y="376"/>
                  </a:lnTo>
                  <a:lnTo>
                    <a:pt x="280" y="361"/>
                  </a:lnTo>
                  <a:lnTo>
                    <a:pt x="311" y="341"/>
                  </a:lnTo>
                  <a:lnTo>
                    <a:pt x="326" y="328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2D10056E-5C20-43C6-87B7-44CD284DD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335"/>
              <a:ext cx="1235" cy="1235"/>
            </a:xfrm>
            <a:custGeom>
              <a:avLst/>
              <a:gdLst>
                <a:gd name="T0" fmla="*/ 0 w 3703"/>
                <a:gd name="T1" fmla="*/ 3704 h 3704"/>
                <a:gd name="T2" fmla="*/ 0 w 3703"/>
                <a:gd name="T3" fmla="*/ 3704 h 3704"/>
                <a:gd name="T4" fmla="*/ 135 w 3703"/>
                <a:gd name="T5" fmla="*/ 3567 h 3704"/>
                <a:gd name="T6" fmla="*/ 3703 w 3703"/>
                <a:gd name="T7" fmla="*/ 0 h 3704"/>
                <a:gd name="T8" fmla="*/ 135 w 3703"/>
                <a:gd name="T9" fmla="*/ 3567 h 3704"/>
                <a:gd name="T10" fmla="*/ 0 w 3703"/>
                <a:gd name="T11" fmla="*/ 3704 h 3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03" h="3704">
                  <a:moveTo>
                    <a:pt x="0" y="3704"/>
                  </a:moveTo>
                  <a:lnTo>
                    <a:pt x="0" y="3704"/>
                  </a:lnTo>
                  <a:lnTo>
                    <a:pt x="135" y="3567"/>
                  </a:lnTo>
                  <a:lnTo>
                    <a:pt x="3703" y="0"/>
                  </a:lnTo>
                  <a:lnTo>
                    <a:pt x="135" y="3567"/>
                  </a:lnTo>
                  <a:lnTo>
                    <a:pt x="0" y="370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DA3A03CE-7ECB-46D7-9B0A-2435F7BD23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3 w 13"/>
                <a:gd name="T7" fmla="*/ 0 h 16"/>
                <a:gd name="T8" fmla="*/ 5 w 13"/>
                <a:gd name="T9" fmla="*/ 7 h 16"/>
                <a:gd name="T10" fmla="*/ 0 w 13"/>
                <a:gd name="T11" fmla="*/ 16 h 16"/>
                <a:gd name="T12" fmla="*/ 0 w 1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7"/>
                  </a:lnTo>
                  <a:lnTo>
                    <a:pt x="0" y="16"/>
                  </a:lnTo>
                  <a:lnTo>
                    <a:pt x="0" y="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68D4FA2-6F2B-486A-B4DA-B9E453C5E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3 w 13"/>
                <a:gd name="T7" fmla="*/ 0 h 16"/>
                <a:gd name="T8" fmla="*/ 5 w 13"/>
                <a:gd name="T9" fmla="*/ 7 h 16"/>
                <a:gd name="T10" fmla="*/ 0 w 13"/>
                <a:gd name="T11" fmla="*/ 16 h 16"/>
                <a:gd name="T12" fmla="*/ 0 w 1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7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CBD0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E57992F1-AFBA-4B17-A53E-441B65F02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0 w 13"/>
                <a:gd name="T7" fmla="*/ 6 h 16"/>
                <a:gd name="T8" fmla="*/ 0 w 13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0" y="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ECC4615A-6695-420C-908B-D4DB690D5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" y="1383"/>
              <a:ext cx="6" cy="5"/>
            </a:xfrm>
            <a:custGeom>
              <a:avLst/>
              <a:gdLst>
                <a:gd name="T0" fmla="*/ 0 w 17"/>
                <a:gd name="T1" fmla="*/ 16 h 16"/>
                <a:gd name="T2" fmla="*/ 8 w 17"/>
                <a:gd name="T3" fmla="*/ 7 h 16"/>
                <a:gd name="T4" fmla="*/ 17 w 17"/>
                <a:gd name="T5" fmla="*/ 0 h 16"/>
                <a:gd name="T6" fmla="*/ 17 w 17"/>
                <a:gd name="T7" fmla="*/ 0 h 16"/>
                <a:gd name="T8" fmla="*/ 8 w 17"/>
                <a:gd name="T9" fmla="*/ 7 h 16"/>
                <a:gd name="T10" fmla="*/ 0 w 17"/>
                <a:gd name="T11" fmla="*/ 16 h 16"/>
                <a:gd name="T12" fmla="*/ 0 w 17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6">
                  <a:moveTo>
                    <a:pt x="0" y="16"/>
                  </a:moveTo>
                  <a:lnTo>
                    <a:pt x="8" y="7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8" y="7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A76F4C7C-08AD-4189-8A02-6E43837356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" y="1383"/>
              <a:ext cx="6" cy="5"/>
            </a:xfrm>
            <a:custGeom>
              <a:avLst/>
              <a:gdLst>
                <a:gd name="T0" fmla="*/ 0 w 17"/>
                <a:gd name="T1" fmla="*/ 16 h 16"/>
                <a:gd name="T2" fmla="*/ 8 w 17"/>
                <a:gd name="T3" fmla="*/ 7 h 16"/>
                <a:gd name="T4" fmla="*/ 17 w 17"/>
                <a:gd name="T5" fmla="*/ 0 h 16"/>
                <a:gd name="T6" fmla="*/ 5 w 17"/>
                <a:gd name="T7" fmla="*/ 12 h 16"/>
                <a:gd name="T8" fmla="*/ 0 w 17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0" y="16"/>
                  </a:moveTo>
                  <a:lnTo>
                    <a:pt x="8" y="7"/>
                  </a:lnTo>
                  <a:lnTo>
                    <a:pt x="17" y="0"/>
                  </a:lnTo>
                  <a:lnTo>
                    <a:pt x="5" y="12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419E179D-C727-43EF-9CD1-D79F1D5D4D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4" y="290"/>
              <a:ext cx="56" cy="45"/>
            </a:xfrm>
            <a:custGeom>
              <a:avLst/>
              <a:gdLst>
                <a:gd name="T0" fmla="*/ 0 w 170"/>
                <a:gd name="T1" fmla="*/ 135 h 135"/>
                <a:gd name="T2" fmla="*/ 43 w 170"/>
                <a:gd name="T3" fmla="*/ 95 h 135"/>
                <a:gd name="T4" fmla="*/ 127 w 170"/>
                <a:gd name="T5" fmla="*/ 27 h 135"/>
                <a:gd name="T6" fmla="*/ 170 w 170"/>
                <a:gd name="T7" fmla="*/ 0 h 135"/>
                <a:gd name="T8" fmla="*/ 127 w 170"/>
                <a:gd name="T9" fmla="*/ 27 h 135"/>
                <a:gd name="T10" fmla="*/ 43 w 170"/>
                <a:gd name="T11" fmla="*/ 95 h 135"/>
                <a:gd name="T12" fmla="*/ 0 w 170"/>
                <a:gd name="T13" fmla="*/ 135 h 135"/>
                <a:gd name="T14" fmla="*/ 0 w 170"/>
                <a:gd name="T15" fmla="*/ 135 h 135"/>
                <a:gd name="T16" fmla="*/ 170 w 170"/>
                <a:gd name="T17" fmla="*/ 0 h 135"/>
                <a:gd name="T18" fmla="*/ 170 w 170"/>
                <a:gd name="T19" fmla="*/ 0 h 135"/>
                <a:gd name="T20" fmla="*/ 0 w 170"/>
                <a:gd name="T21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0" h="135">
                  <a:moveTo>
                    <a:pt x="0" y="135"/>
                  </a:moveTo>
                  <a:lnTo>
                    <a:pt x="43" y="95"/>
                  </a:lnTo>
                  <a:lnTo>
                    <a:pt x="127" y="27"/>
                  </a:lnTo>
                  <a:lnTo>
                    <a:pt x="170" y="0"/>
                  </a:lnTo>
                  <a:lnTo>
                    <a:pt x="127" y="27"/>
                  </a:lnTo>
                  <a:lnTo>
                    <a:pt x="43" y="95"/>
                  </a:lnTo>
                  <a:lnTo>
                    <a:pt x="0" y="135"/>
                  </a:lnTo>
                  <a:close/>
                  <a:moveTo>
                    <a:pt x="0" y="135"/>
                  </a:moveTo>
                  <a:lnTo>
                    <a:pt x="170" y="0"/>
                  </a:lnTo>
                  <a:lnTo>
                    <a:pt x="170" y="0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11FDD79D-CAF0-4CBE-B876-D68C0B174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0" y="1023"/>
              <a:ext cx="7" cy="7"/>
            </a:xfrm>
            <a:custGeom>
              <a:avLst/>
              <a:gdLst>
                <a:gd name="T0" fmla="*/ 0 w 21"/>
                <a:gd name="T1" fmla="*/ 20 h 20"/>
                <a:gd name="T2" fmla="*/ 5 w 21"/>
                <a:gd name="T3" fmla="*/ 14 h 20"/>
                <a:gd name="T4" fmla="*/ 11 w 21"/>
                <a:gd name="T5" fmla="*/ 10 h 20"/>
                <a:gd name="T6" fmla="*/ 15 w 21"/>
                <a:gd name="T7" fmla="*/ 4 h 20"/>
                <a:gd name="T8" fmla="*/ 21 w 21"/>
                <a:gd name="T9" fmla="*/ 0 h 20"/>
                <a:gd name="T10" fmla="*/ 12 w 21"/>
                <a:gd name="T11" fmla="*/ 8 h 20"/>
                <a:gd name="T12" fmla="*/ 11 w 21"/>
                <a:gd name="T13" fmla="*/ 10 h 20"/>
                <a:gd name="T14" fmla="*/ 9 w 21"/>
                <a:gd name="T15" fmla="*/ 11 h 20"/>
                <a:gd name="T16" fmla="*/ 0 w 21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0">
                  <a:moveTo>
                    <a:pt x="0" y="20"/>
                  </a:moveTo>
                  <a:lnTo>
                    <a:pt x="5" y="14"/>
                  </a:lnTo>
                  <a:lnTo>
                    <a:pt x="11" y="10"/>
                  </a:lnTo>
                  <a:lnTo>
                    <a:pt x="15" y="4"/>
                  </a:lnTo>
                  <a:lnTo>
                    <a:pt x="21" y="0"/>
                  </a:lnTo>
                  <a:lnTo>
                    <a:pt x="12" y="8"/>
                  </a:lnTo>
                  <a:lnTo>
                    <a:pt x="11" y="10"/>
                  </a:lnTo>
                  <a:lnTo>
                    <a:pt x="9" y="11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02B21451-AFC1-4EAC-86FB-DB6D41FF5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1" y="664"/>
              <a:ext cx="4" cy="5"/>
            </a:xfrm>
            <a:custGeom>
              <a:avLst/>
              <a:gdLst>
                <a:gd name="T0" fmla="*/ 0 w 13"/>
                <a:gd name="T1" fmla="*/ 14 h 14"/>
                <a:gd name="T2" fmla="*/ 7 w 13"/>
                <a:gd name="T3" fmla="*/ 7 h 14"/>
                <a:gd name="T4" fmla="*/ 13 w 13"/>
                <a:gd name="T5" fmla="*/ 0 h 14"/>
                <a:gd name="T6" fmla="*/ 10 w 13"/>
                <a:gd name="T7" fmla="*/ 4 h 14"/>
                <a:gd name="T8" fmla="*/ 0 w 1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0" y="14"/>
                  </a:moveTo>
                  <a:lnTo>
                    <a:pt x="7" y="7"/>
                  </a:lnTo>
                  <a:lnTo>
                    <a:pt x="13" y="0"/>
                  </a:lnTo>
                  <a:lnTo>
                    <a:pt x="10" y="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358963B0-B467-4122-895A-60357634BC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" y="660"/>
              <a:ext cx="5" cy="4"/>
            </a:xfrm>
            <a:custGeom>
              <a:avLst/>
              <a:gdLst>
                <a:gd name="T0" fmla="*/ 0 w 14"/>
                <a:gd name="T1" fmla="*/ 13 h 13"/>
                <a:gd name="T2" fmla="*/ 7 w 14"/>
                <a:gd name="T3" fmla="*/ 7 h 13"/>
                <a:gd name="T4" fmla="*/ 14 w 14"/>
                <a:gd name="T5" fmla="*/ 0 h 13"/>
                <a:gd name="T6" fmla="*/ 4 w 14"/>
                <a:gd name="T7" fmla="*/ 10 h 13"/>
                <a:gd name="T8" fmla="*/ 0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0" y="13"/>
                  </a:moveTo>
                  <a:lnTo>
                    <a:pt x="7" y="7"/>
                  </a:lnTo>
                  <a:lnTo>
                    <a:pt x="14" y="0"/>
                  </a:lnTo>
                  <a:lnTo>
                    <a:pt x="4" y="10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ADC1BA5B-6023-4123-A1B4-160985D52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258"/>
              <a:ext cx="1595" cy="1402"/>
            </a:xfrm>
            <a:custGeom>
              <a:avLst/>
              <a:gdLst>
                <a:gd name="T0" fmla="*/ 271 w 4783"/>
                <a:gd name="T1" fmla="*/ 4206 h 4206"/>
                <a:gd name="T2" fmla="*/ 0 w 4783"/>
                <a:gd name="T3" fmla="*/ 3936 h 4206"/>
                <a:gd name="T4" fmla="*/ 135 w 4783"/>
                <a:gd name="T5" fmla="*/ 3799 h 4206"/>
                <a:gd name="T6" fmla="*/ 3703 w 4783"/>
                <a:gd name="T7" fmla="*/ 232 h 4206"/>
                <a:gd name="T8" fmla="*/ 3703 w 4783"/>
                <a:gd name="T9" fmla="*/ 232 h 4206"/>
                <a:gd name="T10" fmla="*/ 3746 w 4783"/>
                <a:gd name="T11" fmla="*/ 192 h 4206"/>
                <a:gd name="T12" fmla="*/ 3830 w 4783"/>
                <a:gd name="T13" fmla="*/ 124 h 4206"/>
                <a:gd name="T14" fmla="*/ 3873 w 4783"/>
                <a:gd name="T15" fmla="*/ 97 h 4206"/>
                <a:gd name="T16" fmla="*/ 3873 w 4783"/>
                <a:gd name="T17" fmla="*/ 97 h 4206"/>
                <a:gd name="T18" fmla="*/ 3873 w 4783"/>
                <a:gd name="T19" fmla="*/ 97 h 4206"/>
                <a:gd name="T20" fmla="*/ 3873 w 4783"/>
                <a:gd name="T21" fmla="*/ 97 h 4206"/>
                <a:gd name="T22" fmla="*/ 3915 w 4783"/>
                <a:gd name="T23" fmla="*/ 72 h 4206"/>
                <a:gd name="T24" fmla="*/ 3997 w 4783"/>
                <a:gd name="T25" fmla="*/ 36 h 4206"/>
                <a:gd name="T26" fmla="*/ 4079 w 4783"/>
                <a:gd name="T27" fmla="*/ 12 h 4206"/>
                <a:gd name="T28" fmla="*/ 4159 w 4783"/>
                <a:gd name="T29" fmla="*/ 2 h 4206"/>
                <a:gd name="T30" fmla="*/ 4198 w 4783"/>
                <a:gd name="T31" fmla="*/ 0 h 4206"/>
                <a:gd name="T32" fmla="*/ 4243 w 4783"/>
                <a:gd name="T33" fmla="*/ 2 h 4206"/>
                <a:gd name="T34" fmla="*/ 4331 w 4783"/>
                <a:gd name="T35" fmla="*/ 15 h 4206"/>
                <a:gd name="T36" fmla="*/ 4414 w 4783"/>
                <a:gd name="T37" fmla="*/ 42 h 4206"/>
                <a:gd name="T38" fmla="*/ 4495 w 4783"/>
                <a:gd name="T39" fmla="*/ 80 h 4206"/>
                <a:gd name="T40" fmla="*/ 4570 w 4783"/>
                <a:gd name="T41" fmla="*/ 129 h 4206"/>
                <a:gd name="T42" fmla="*/ 4639 w 4783"/>
                <a:gd name="T43" fmla="*/ 186 h 4206"/>
                <a:gd name="T44" fmla="*/ 4702 w 4783"/>
                <a:gd name="T45" fmla="*/ 251 h 4206"/>
                <a:gd name="T46" fmla="*/ 4758 w 4783"/>
                <a:gd name="T47" fmla="*/ 324 h 4206"/>
                <a:gd name="T48" fmla="*/ 4783 w 4783"/>
                <a:gd name="T49" fmla="*/ 363 h 4206"/>
                <a:gd name="T50" fmla="*/ 4747 w 4783"/>
                <a:gd name="T51" fmla="*/ 342 h 4206"/>
                <a:gd name="T52" fmla="*/ 4672 w 4783"/>
                <a:gd name="T53" fmla="*/ 309 h 4206"/>
                <a:gd name="T54" fmla="*/ 4593 w 4783"/>
                <a:gd name="T55" fmla="*/ 286 h 4206"/>
                <a:gd name="T56" fmla="*/ 4511 w 4783"/>
                <a:gd name="T57" fmla="*/ 274 h 4206"/>
                <a:gd name="T58" fmla="*/ 4469 w 4783"/>
                <a:gd name="T59" fmla="*/ 273 h 4206"/>
                <a:gd name="T60" fmla="*/ 4408 w 4783"/>
                <a:gd name="T61" fmla="*/ 274 h 4206"/>
                <a:gd name="T62" fmla="*/ 4316 w 4783"/>
                <a:gd name="T63" fmla="*/ 293 h 4206"/>
                <a:gd name="T64" fmla="*/ 4254 w 4783"/>
                <a:gd name="T65" fmla="*/ 313 h 4206"/>
                <a:gd name="T66" fmla="*/ 4192 w 4783"/>
                <a:gd name="T67" fmla="*/ 342 h 4206"/>
                <a:gd name="T68" fmla="*/ 4129 w 4783"/>
                <a:gd name="T69" fmla="*/ 378 h 4206"/>
                <a:gd name="T70" fmla="*/ 4067 w 4783"/>
                <a:gd name="T71" fmla="*/ 421 h 4206"/>
                <a:gd name="T72" fmla="*/ 4005 w 4783"/>
                <a:gd name="T73" fmla="*/ 474 h 4206"/>
                <a:gd name="T74" fmla="*/ 3975 w 4783"/>
                <a:gd name="T75" fmla="*/ 504 h 4206"/>
                <a:gd name="T76" fmla="*/ 3272 w 4783"/>
                <a:gd name="T77" fmla="*/ 1206 h 4206"/>
                <a:gd name="T78" fmla="*/ 3265 w 4783"/>
                <a:gd name="T79" fmla="*/ 1213 h 4206"/>
                <a:gd name="T80" fmla="*/ 3258 w 4783"/>
                <a:gd name="T81" fmla="*/ 1219 h 4206"/>
                <a:gd name="T82" fmla="*/ 3258 w 4783"/>
                <a:gd name="T83" fmla="*/ 1219 h 4206"/>
                <a:gd name="T84" fmla="*/ 3258 w 4783"/>
                <a:gd name="T85" fmla="*/ 1219 h 4206"/>
                <a:gd name="T86" fmla="*/ 3252 w 4783"/>
                <a:gd name="T87" fmla="*/ 1226 h 4206"/>
                <a:gd name="T88" fmla="*/ 3245 w 4783"/>
                <a:gd name="T89" fmla="*/ 1233 h 4206"/>
                <a:gd name="T90" fmla="*/ 2183 w 4783"/>
                <a:gd name="T91" fmla="*/ 2296 h 4206"/>
                <a:gd name="T92" fmla="*/ 2177 w 4783"/>
                <a:gd name="T93" fmla="*/ 2300 h 4206"/>
                <a:gd name="T94" fmla="*/ 2173 w 4783"/>
                <a:gd name="T95" fmla="*/ 2306 h 4206"/>
                <a:gd name="T96" fmla="*/ 2167 w 4783"/>
                <a:gd name="T97" fmla="*/ 2310 h 4206"/>
                <a:gd name="T98" fmla="*/ 2162 w 4783"/>
                <a:gd name="T99" fmla="*/ 2316 h 4206"/>
                <a:gd name="T100" fmla="*/ 1103 w 4783"/>
                <a:gd name="T101" fmla="*/ 3374 h 4206"/>
                <a:gd name="T102" fmla="*/ 1094 w 4783"/>
                <a:gd name="T103" fmla="*/ 3381 h 4206"/>
                <a:gd name="T104" fmla="*/ 1086 w 4783"/>
                <a:gd name="T105" fmla="*/ 3390 h 4206"/>
                <a:gd name="T106" fmla="*/ 1086 w 4783"/>
                <a:gd name="T107" fmla="*/ 3390 h 4206"/>
                <a:gd name="T108" fmla="*/ 1086 w 4783"/>
                <a:gd name="T109" fmla="*/ 3390 h 4206"/>
                <a:gd name="T110" fmla="*/ 1078 w 4783"/>
                <a:gd name="T111" fmla="*/ 3397 h 4206"/>
                <a:gd name="T112" fmla="*/ 1073 w 4783"/>
                <a:gd name="T113" fmla="*/ 3406 h 4206"/>
                <a:gd name="T114" fmla="*/ 408 w 4783"/>
                <a:gd name="T115" fmla="*/ 4070 h 4206"/>
                <a:gd name="T116" fmla="*/ 271 w 4783"/>
                <a:gd name="T117" fmla="*/ 4206 h 4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783" h="4206">
                  <a:moveTo>
                    <a:pt x="271" y="4206"/>
                  </a:moveTo>
                  <a:lnTo>
                    <a:pt x="0" y="3936"/>
                  </a:lnTo>
                  <a:lnTo>
                    <a:pt x="135" y="3799"/>
                  </a:lnTo>
                  <a:lnTo>
                    <a:pt x="3703" y="232"/>
                  </a:lnTo>
                  <a:lnTo>
                    <a:pt x="3703" y="232"/>
                  </a:lnTo>
                  <a:lnTo>
                    <a:pt x="3746" y="192"/>
                  </a:lnTo>
                  <a:lnTo>
                    <a:pt x="3830" y="124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915" y="72"/>
                  </a:lnTo>
                  <a:lnTo>
                    <a:pt x="3997" y="36"/>
                  </a:lnTo>
                  <a:lnTo>
                    <a:pt x="4079" y="12"/>
                  </a:lnTo>
                  <a:lnTo>
                    <a:pt x="4159" y="2"/>
                  </a:lnTo>
                  <a:lnTo>
                    <a:pt x="4198" y="0"/>
                  </a:lnTo>
                  <a:lnTo>
                    <a:pt x="4243" y="2"/>
                  </a:lnTo>
                  <a:lnTo>
                    <a:pt x="4331" y="15"/>
                  </a:lnTo>
                  <a:lnTo>
                    <a:pt x="4414" y="42"/>
                  </a:lnTo>
                  <a:lnTo>
                    <a:pt x="4495" y="80"/>
                  </a:lnTo>
                  <a:lnTo>
                    <a:pt x="4570" y="129"/>
                  </a:lnTo>
                  <a:lnTo>
                    <a:pt x="4639" y="186"/>
                  </a:lnTo>
                  <a:lnTo>
                    <a:pt x="4702" y="251"/>
                  </a:lnTo>
                  <a:lnTo>
                    <a:pt x="4758" y="324"/>
                  </a:lnTo>
                  <a:lnTo>
                    <a:pt x="4783" y="363"/>
                  </a:lnTo>
                  <a:lnTo>
                    <a:pt x="4747" y="342"/>
                  </a:lnTo>
                  <a:lnTo>
                    <a:pt x="4672" y="309"/>
                  </a:lnTo>
                  <a:lnTo>
                    <a:pt x="4593" y="286"/>
                  </a:lnTo>
                  <a:lnTo>
                    <a:pt x="4511" y="274"/>
                  </a:lnTo>
                  <a:lnTo>
                    <a:pt x="4469" y="273"/>
                  </a:lnTo>
                  <a:lnTo>
                    <a:pt x="4408" y="274"/>
                  </a:lnTo>
                  <a:lnTo>
                    <a:pt x="4316" y="293"/>
                  </a:lnTo>
                  <a:lnTo>
                    <a:pt x="4254" y="313"/>
                  </a:lnTo>
                  <a:lnTo>
                    <a:pt x="4192" y="342"/>
                  </a:lnTo>
                  <a:lnTo>
                    <a:pt x="4129" y="378"/>
                  </a:lnTo>
                  <a:lnTo>
                    <a:pt x="4067" y="421"/>
                  </a:lnTo>
                  <a:lnTo>
                    <a:pt x="4005" y="474"/>
                  </a:lnTo>
                  <a:lnTo>
                    <a:pt x="3975" y="504"/>
                  </a:lnTo>
                  <a:lnTo>
                    <a:pt x="3272" y="1206"/>
                  </a:lnTo>
                  <a:lnTo>
                    <a:pt x="3265" y="1213"/>
                  </a:lnTo>
                  <a:lnTo>
                    <a:pt x="3258" y="1219"/>
                  </a:lnTo>
                  <a:lnTo>
                    <a:pt x="3258" y="1219"/>
                  </a:lnTo>
                  <a:lnTo>
                    <a:pt x="3258" y="1219"/>
                  </a:lnTo>
                  <a:lnTo>
                    <a:pt x="3252" y="1226"/>
                  </a:lnTo>
                  <a:lnTo>
                    <a:pt x="3245" y="1233"/>
                  </a:lnTo>
                  <a:lnTo>
                    <a:pt x="2183" y="2296"/>
                  </a:lnTo>
                  <a:lnTo>
                    <a:pt x="2177" y="2300"/>
                  </a:lnTo>
                  <a:lnTo>
                    <a:pt x="2173" y="2306"/>
                  </a:lnTo>
                  <a:lnTo>
                    <a:pt x="2167" y="2310"/>
                  </a:lnTo>
                  <a:lnTo>
                    <a:pt x="2162" y="2316"/>
                  </a:lnTo>
                  <a:lnTo>
                    <a:pt x="1103" y="3374"/>
                  </a:lnTo>
                  <a:lnTo>
                    <a:pt x="1094" y="3381"/>
                  </a:lnTo>
                  <a:lnTo>
                    <a:pt x="1086" y="3390"/>
                  </a:lnTo>
                  <a:lnTo>
                    <a:pt x="1086" y="3390"/>
                  </a:lnTo>
                  <a:lnTo>
                    <a:pt x="1086" y="3390"/>
                  </a:lnTo>
                  <a:lnTo>
                    <a:pt x="1078" y="3397"/>
                  </a:lnTo>
                  <a:lnTo>
                    <a:pt x="1073" y="3406"/>
                  </a:lnTo>
                  <a:lnTo>
                    <a:pt x="408" y="4070"/>
                  </a:lnTo>
                  <a:lnTo>
                    <a:pt x="271" y="4206"/>
                  </a:lnTo>
                  <a:close/>
                </a:path>
              </a:pathLst>
            </a:custGeom>
            <a:solidFill>
              <a:srgbClr val="B15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141A5CAD-B5F5-4599-A21C-2F245C26A9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3" y="1674"/>
              <a:ext cx="2910" cy="2420"/>
            </a:xfrm>
            <a:custGeom>
              <a:avLst/>
              <a:gdLst>
                <a:gd name="T0" fmla="*/ 1620 w 8730"/>
                <a:gd name="T1" fmla="*/ 5483 h 7261"/>
                <a:gd name="T2" fmla="*/ 1310 w 8730"/>
                <a:gd name="T3" fmla="*/ 5807 h 7261"/>
                <a:gd name="T4" fmla="*/ 658 w 8730"/>
                <a:gd name="T5" fmla="*/ 6579 h 7261"/>
                <a:gd name="T6" fmla="*/ 284 w 8730"/>
                <a:gd name="T7" fmla="*/ 7067 h 7261"/>
                <a:gd name="T8" fmla="*/ 530 w 8730"/>
                <a:gd name="T9" fmla="*/ 7045 h 7261"/>
                <a:gd name="T10" fmla="*/ 1032 w 8730"/>
                <a:gd name="T11" fmla="*/ 6949 h 7261"/>
                <a:gd name="T12" fmla="*/ 1728 w 8730"/>
                <a:gd name="T13" fmla="*/ 6733 h 7261"/>
                <a:gd name="T14" fmla="*/ 2614 w 8730"/>
                <a:gd name="T15" fmla="*/ 6354 h 7261"/>
                <a:gd name="T16" fmla="*/ 3267 w 8730"/>
                <a:gd name="T17" fmla="*/ 6012 h 7261"/>
                <a:gd name="T18" fmla="*/ 3841 w 8730"/>
                <a:gd name="T19" fmla="*/ 5673 h 7261"/>
                <a:gd name="T20" fmla="*/ 4463 w 8730"/>
                <a:gd name="T21" fmla="*/ 5270 h 7261"/>
                <a:gd name="T22" fmla="*/ 5132 w 8730"/>
                <a:gd name="T23" fmla="*/ 4795 h 7261"/>
                <a:gd name="T24" fmla="*/ 5849 w 8730"/>
                <a:gd name="T25" fmla="*/ 4245 h 7261"/>
                <a:gd name="T26" fmla="*/ 6612 w 8730"/>
                <a:gd name="T27" fmla="*/ 3611 h 7261"/>
                <a:gd name="T28" fmla="*/ 7422 w 8730"/>
                <a:gd name="T29" fmla="*/ 2891 h 7261"/>
                <a:gd name="T30" fmla="*/ 8278 w 8730"/>
                <a:gd name="T31" fmla="*/ 2078 h 7261"/>
                <a:gd name="T32" fmla="*/ 6872 w 8730"/>
                <a:gd name="T33" fmla="*/ 229 h 7261"/>
                <a:gd name="T34" fmla="*/ 199 w 8730"/>
                <a:gd name="T35" fmla="*/ 7261 h 7261"/>
                <a:gd name="T36" fmla="*/ 85 w 8730"/>
                <a:gd name="T37" fmla="*/ 7257 h 7261"/>
                <a:gd name="T38" fmla="*/ 20 w 8730"/>
                <a:gd name="T39" fmla="*/ 7221 h 7261"/>
                <a:gd name="T40" fmla="*/ 0 w 8730"/>
                <a:gd name="T41" fmla="*/ 7176 h 7261"/>
                <a:gd name="T42" fmla="*/ 17 w 8730"/>
                <a:gd name="T43" fmla="*/ 7106 h 7261"/>
                <a:gd name="T44" fmla="*/ 285 w 8730"/>
                <a:gd name="T45" fmla="*/ 6745 h 7261"/>
                <a:gd name="T46" fmla="*/ 821 w 8730"/>
                <a:gd name="T47" fmla="*/ 6076 h 7261"/>
                <a:gd name="T48" fmla="*/ 1343 w 8730"/>
                <a:gd name="T49" fmla="*/ 5489 h 7261"/>
                <a:gd name="T50" fmla="*/ 6804 w 8730"/>
                <a:gd name="T51" fmla="*/ 26 h 7261"/>
                <a:gd name="T52" fmla="*/ 6853 w 8730"/>
                <a:gd name="T53" fmla="*/ 0 h 7261"/>
                <a:gd name="T54" fmla="*/ 6925 w 8730"/>
                <a:gd name="T55" fmla="*/ 13 h 7261"/>
                <a:gd name="T56" fmla="*/ 8704 w 8730"/>
                <a:gd name="T57" fmla="*/ 1790 h 7261"/>
                <a:gd name="T58" fmla="*/ 8730 w 8730"/>
                <a:gd name="T59" fmla="*/ 1840 h 7261"/>
                <a:gd name="T60" fmla="*/ 8717 w 8730"/>
                <a:gd name="T61" fmla="*/ 1911 h 7261"/>
                <a:gd name="T62" fmla="*/ 8467 w 8730"/>
                <a:gd name="T63" fmla="*/ 2161 h 7261"/>
                <a:gd name="T64" fmla="*/ 7554 w 8730"/>
                <a:gd name="T65" fmla="*/ 3031 h 7261"/>
                <a:gd name="T66" fmla="*/ 6692 w 8730"/>
                <a:gd name="T67" fmla="*/ 3796 h 7261"/>
                <a:gd name="T68" fmla="*/ 5881 w 8730"/>
                <a:gd name="T69" fmla="*/ 4462 h 7261"/>
                <a:gd name="T70" fmla="*/ 5122 w 8730"/>
                <a:gd name="T71" fmla="*/ 5038 h 7261"/>
                <a:gd name="T72" fmla="*/ 4416 w 8730"/>
                <a:gd name="T73" fmla="*/ 5529 h 7261"/>
                <a:gd name="T74" fmla="*/ 3762 w 8730"/>
                <a:gd name="T75" fmla="*/ 5943 h 7261"/>
                <a:gd name="T76" fmla="*/ 3162 w 8730"/>
                <a:gd name="T77" fmla="*/ 6285 h 7261"/>
                <a:gd name="T78" fmla="*/ 2613 w 8730"/>
                <a:gd name="T79" fmla="*/ 6562 h 7261"/>
                <a:gd name="T80" fmla="*/ 2003 w 8730"/>
                <a:gd name="T81" fmla="*/ 6829 h 7261"/>
                <a:gd name="T82" fmla="*/ 1202 w 8730"/>
                <a:gd name="T83" fmla="*/ 7100 h 7261"/>
                <a:gd name="T84" fmla="*/ 618 w 8730"/>
                <a:gd name="T85" fmla="*/ 7225 h 7261"/>
                <a:gd name="T86" fmla="*/ 253 w 8730"/>
                <a:gd name="T87" fmla="*/ 7260 h 7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730" h="7261">
                  <a:moveTo>
                    <a:pt x="6872" y="229"/>
                  </a:moveTo>
                  <a:lnTo>
                    <a:pt x="1620" y="5483"/>
                  </a:lnTo>
                  <a:lnTo>
                    <a:pt x="1516" y="5587"/>
                  </a:lnTo>
                  <a:lnTo>
                    <a:pt x="1310" y="5807"/>
                  </a:lnTo>
                  <a:lnTo>
                    <a:pt x="1014" y="6146"/>
                  </a:lnTo>
                  <a:lnTo>
                    <a:pt x="658" y="6579"/>
                  </a:lnTo>
                  <a:lnTo>
                    <a:pt x="380" y="6939"/>
                  </a:lnTo>
                  <a:lnTo>
                    <a:pt x="284" y="7067"/>
                  </a:lnTo>
                  <a:lnTo>
                    <a:pt x="353" y="7064"/>
                  </a:lnTo>
                  <a:lnTo>
                    <a:pt x="530" y="7045"/>
                  </a:lnTo>
                  <a:lnTo>
                    <a:pt x="757" y="7009"/>
                  </a:lnTo>
                  <a:lnTo>
                    <a:pt x="1032" y="6949"/>
                  </a:lnTo>
                  <a:lnTo>
                    <a:pt x="1356" y="6858"/>
                  </a:lnTo>
                  <a:lnTo>
                    <a:pt x="1728" y="6733"/>
                  </a:lnTo>
                  <a:lnTo>
                    <a:pt x="2147" y="6567"/>
                  </a:lnTo>
                  <a:lnTo>
                    <a:pt x="2614" y="6354"/>
                  </a:lnTo>
                  <a:lnTo>
                    <a:pt x="2997" y="6158"/>
                  </a:lnTo>
                  <a:lnTo>
                    <a:pt x="3267" y="6012"/>
                  </a:lnTo>
                  <a:lnTo>
                    <a:pt x="3549" y="5850"/>
                  </a:lnTo>
                  <a:lnTo>
                    <a:pt x="3841" y="5673"/>
                  </a:lnTo>
                  <a:lnTo>
                    <a:pt x="4146" y="5480"/>
                  </a:lnTo>
                  <a:lnTo>
                    <a:pt x="4463" y="5270"/>
                  </a:lnTo>
                  <a:lnTo>
                    <a:pt x="4793" y="5041"/>
                  </a:lnTo>
                  <a:lnTo>
                    <a:pt x="5132" y="4795"/>
                  </a:lnTo>
                  <a:lnTo>
                    <a:pt x="5485" y="4530"/>
                  </a:lnTo>
                  <a:lnTo>
                    <a:pt x="5849" y="4245"/>
                  </a:lnTo>
                  <a:lnTo>
                    <a:pt x="6225" y="3940"/>
                  </a:lnTo>
                  <a:lnTo>
                    <a:pt x="6612" y="3611"/>
                  </a:lnTo>
                  <a:lnTo>
                    <a:pt x="7011" y="3263"/>
                  </a:lnTo>
                  <a:lnTo>
                    <a:pt x="7422" y="2891"/>
                  </a:lnTo>
                  <a:lnTo>
                    <a:pt x="7845" y="2497"/>
                  </a:lnTo>
                  <a:lnTo>
                    <a:pt x="8278" y="2078"/>
                  </a:lnTo>
                  <a:lnTo>
                    <a:pt x="8500" y="1858"/>
                  </a:lnTo>
                  <a:lnTo>
                    <a:pt x="6872" y="229"/>
                  </a:lnTo>
                  <a:close/>
                  <a:moveTo>
                    <a:pt x="199" y="7261"/>
                  </a:moveTo>
                  <a:lnTo>
                    <a:pt x="199" y="7261"/>
                  </a:lnTo>
                  <a:lnTo>
                    <a:pt x="104" y="7259"/>
                  </a:lnTo>
                  <a:lnTo>
                    <a:pt x="85" y="7257"/>
                  </a:lnTo>
                  <a:lnTo>
                    <a:pt x="60" y="7251"/>
                  </a:lnTo>
                  <a:lnTo>
                    <a:pt x="20" y="7221"/>
                  </a:lnTo>
                  <a:lnTo>
                    <a:pt x="9" y="7200"/>
                  </a:lnTo>
                  <a:lnTo>
                    <a:pt x="0" y="7176"/>
                  </a:lnTo>
                  <a:lnTo>
                    <a:pt x="4" y="7128"/>
                  </a:lnTo>
                  <a:lnTo>
                    <a:pt x="17" y="7106"/>
                  </a:lnTo>
                  <a:lnTo>
                    <a:pt x="43" y="7070"/>
                  </a:lnTo>
                  <a:lnTo>
                    <a:pt x="285" y="6745"/>
                  </a:lnTo>
                  <a:lnTo>
                    <a:pt x="586" y="6363"/>
                  </a:lnTo>
                  <a:lnTo>
                    <a:pt x="821" y="6076"/>
                  </a:lnTo>
                  <a:lnTo>
                    <a:pt x="1075" y="5781"/>
                  </a:lnTo>
                  <a:lnTo>
                    <a:pt x="1343" y="5489"/>
                  </a:lnTo>
                  <a:lnTo>
                    <a:pt x="1479" y="5351"/>
                  </a:lnTo>
                  <a:lnTo>
                    <a:pt x="6804" y="26"/>
                  </a:lnTo>
                  <a:lnTo>
                    <a:pt x="6818" y="13"/>
                  </a:lnTo>
                  <a:lnTo>
                    <a:pt x="6853" y="0"/>
                  </a:lnTo>
                  <a:lnTo>
                    <a:pt x="6890" y="0"/>
                  </a:lnTo>
                  <a:lnTo>
                    <a:pt x="6925" y="13"/>
                  </a:lnTo>
                  <a:lnTo>
                    <a:pt x="6939" y="26"/>
                  </a:lnTo>
                  <a:lnTo>
                    <a:pt x="8704" y="1790"/>
                  </a:lnTo>
                  <a:lnTo>
                    <a:pt x="8717" y="1806"/>
                  </a:lnTo>
                  <a:lnTo>
                    <a:pt x="8730" y="1840"/>
                  </a:lnTo>
                  <a:lnTo>
                    <a:pt x="8730" y="1876"/>
                  </a:lnTo>
                  <a:lnTo>
                    <a:pt x="8717" y="1911"/>
                  </a:lnTo>
                  <a:lnTo>
                    <a:pt x="8704" y="1927"/>
                  </a:lnTo>
                  <a:lnTo>
                    <a:pt x="8467" y="2161"/>
                  </a:lnTo>
                  <a:lnTo>
                    <a:pt x="8003" y="2609"/>
                  </a:lnTo>
                  <a:lnTo>
                    <a:pt x="7554" y="3031"/>
                  </a:lnTo>
                  <a:lnTo>
                    <a:pt x="7116" y="3426"/>
                  </a:lnTo>
                  <a:lnTo>
                    <a:pt x="6692" y="3796"/>
                  </a:lnTo>
                  <a:lnTo>
                    <a:pt x="6280" y="4141"/>
                  </a:lnTo>
                  <a:lnTo>
                    <a:pt x="5881" y="4462"/>
                  </a:lnTo>
                  <a:lnTo>
                    <a:pt x="5495" y="4762"/>
                  </a:lnTo>
                  <a:lnTo>
                    <a:pt x="5122" y="5038"/>
                  </a:lnTo>
                  <a:lnTo>
                    <a:pt x="4762" y="5295"/>
                  </a:lnTo>
                  <a:lnTo>
                    <a:pt x="4416" y="5529"/>
                  </a:lnTo>
                  <a:lnTo>
                    <a:pt x="4083" y="5745"/>
                  </a:lnTo>
                  <a:lnTo>
                    <a:pt x="3762" y="5943"/>
                  </a:lnTo>
                  <a:lnTo>
                    <a:pt x="3455" y="6122"/>
                  </a:lnTo>
                  <a:lnTo>
                    <a:pt x="3162" y="6285"/>
                  </a:lnTo>
                  <a:lnTo>
                    <a:pt x="2881" y="6431"/>
                  </a:lnTo>
                  <a:lnTo>
                    <a:pt x="2613" y="6562"/>
                  </a:lnTo>
                  <a:lnTo>
                    <a:pt x="2360" y="6678"/>
                  </a:lnTo>
                  <a:lnTo>
                    <a:pt x="2003" y="6829"/>
                  </a:lnTo>
                  <a:lnTo>
                    <a:pt x="1575" y="6986"/>
                  </a:lnTo>
                  <a:lnTo>
                    <a:pt x="1202" y="7100"/>
                  </a:lnTo>
                  <a:lnTo>
                    <a:pt x="883" y="7178"/>
                  </a:lnTo>
                  <a:lnTo>
                    <a:pt x="618" y="7225"/>
                  </a:lnTo>
                  <a:lnTo>
                    <a:pt x="407" y="7251"/>
                  </a:lnTo>
                  <a:lnTo>
                    <a:pt x="253" y="7260"/>
                  </a:lnTo>
                  <a:lnTo>
                    <a:pt x="199" y="7261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33">
              <a:extLst>
                <a:ext uri="{FF2B5EF4-FFF2-40B4-BE49-F238E27FC236}">
                  <a16:creationId xmlns:a16="http://schemas.microsoft.com/office/drawing/2014/main" id="{8AEC9A0B-1711-4DF2-9416-8995052D9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8" y="2262"/>
              <a:ext cx="2434" cy="1674"/>
            </a:xfrm>
            <a:custGeom>
              <a:avLst/>
              <a:gdLst>
                <a:gd name="T0" fmla="*/ 97 w 7303"/>
                <a:gd name="T1" fmla="*/ 5022 h 5022"/>
                <a:gd name="T2" fmla="*/ 81 w 7303"/>
                <a:gd name="T3" fmla="*/ 5020 h 5022"/>
                <a:gd name="T4" fmla="*/ 52 w 7303"/>
                <a:gd name="T5" fmla="*/ 5012 h 5022"/>
                <a:gd name="T6" fmla="*/ 28 w 7303"/>
                <a:gd name="T7" fmla="*/ 4993 h 5022"/>
                <a:gd name="T8" fmla="*/ 10 w 7303"/>
                <a:gd name="T9" fmla="*/ 4969 h 5022"/>
                <a:gd name="T10" fmla="*/ 5 w 7303"/>
                <a:gd name="T11" fmla="*/ 4953 h 5022"/>
                <a:gd name="T12" fmla="*/ 0 w 7303"/>
                <a:gd name="T13" fmla="*/ 4934 h 5022"/>
                <a:gd name="T14" fmla="*/ 5 w 7303"/>
                <a:gd name="T15" fmla="*/ 4897 h 5022"/>
                <a:gd name="T16" fmla="*/ 22 w 7303"/>
                <a:gd name="T17" fmla="*/ 4865 h 5022"/>
                <a:gd name="T18" fmla="*/ 51 w 7303"/>
                <a:gd name="T19" fmla="*/ 4840 h 5022"/>
                <a:gd name="T20" fmla="*/ 70 w 7303"/>
                <a:gd name="T21" fmla="*/ 4833 h 5022"/>
                <a:gd name="T22" fmla="*/ 264 w 7303"/>
                <a:gd name="T23" fmla="*/ 4774 h 5022"/>
                <a:gd name="T24" fmla="*/ 660 w 7303"/>
                <a:gd name="T25" fmla="*/ 4635 h 5022"/>
                <a:gd name="T26" fmla="*/ 1061 w 7303"/>
                <a:gd name="T27" fmla="*/ 4472 h 5022"/>
                <a:gd name="T28" fmla="*/ 1470 w 7303"/>
                <a:gd name="T29" fmla="*/ 4286 h 5022"/>
                <a:gd name="T30" fmla="*/ 1888 w 7303"/>
                <a:gd name="T31" fmla="*/ 4077 h 5022"/>
                <a:gd name="T32" fmla="*/ 2311 w 7303"/>
                <a:gd name="T33" fmla="*/ 3845 h 5022"/>
                <a:gd name="T34" fmla="*/ 2740 w 7303"/>
                <a:gd name="T35" fmla="*/ 3591 h 5022"/>
                <a:gd name="T36" fmla="*/ 3176 w 7303"/>
                <a:gd name="T37" fmla="*/ 3311 h 5022"/>
                <a:gd name="T38" fmla="*/ 3620 w 7303"/>
                <a:gd name="T39" fmla="*/ 3010 h 5022"/>
                <a:gd name="T40" fmla="*/ 4069 w 7303"/>
                <a:gd name="T41" fmla="*/ 2686 h 5022"/>
                <a:gd name="T42" fmla="*/ 4525 w 7303"/>
                <a:gd name="T43" fmla="*/ 2339 h 5022"/>
                <a:gd name="T44" fmla="*/ 4987 w 7303"/>
                <a:gd name="T45" fmla="*/ 1969 h 5022"/>
                <a:gd name="T46" fmla="*/ 5455 w 7303"/>
                <a:gd name="T47" fmla="*/ 1578 h 5022"/>
                <a:gd name="T48" fmla="*/ 5929 w 7303"/>
                <a:gd name="T49" fmla="*/ 1163 h 5022"/>
                <a:gd name="T50" fmla="*/ 6408 w 7303"/>
                <a:gd name="T51" fmla="*/ 725 h 5022"/>
                <a:gd name="T52" fmla="*/ 6895 w 7303"/>
                <a:gd name="T53" fmla="*/ 264 h 5022"/>
                <a:gd name="T54" fmla="*/ 7140 w 7303"/>
                <a:gd name="T55" fmla="*/ 25 h 5022"/>
                <a:gd name="T56" fmla="*/ 7154 w 7303"/>
                <a:gd name="T57" fmla="*/ 12 h 5022"/>
                <a:gd name="T58" fmla="*/ 7190 w 7303"/>
                <a:gd name="T59" fmla="*/ 0 h 5022"/>
                <a:gd name="T60" fmla="*/ 7226 w 7303"/>
                <a:gd name="T61" fmla="*/ 0 h 5022"/>
                <a:gd name="T62" fmla="*/ 7261 w 7303"/>
                <a:gd name="T63" fmla="*/ 14 h 5022"/>
                <a:gd name="T64" fmla="*/ 7275 w 7303"/>
                <a:gd name="T65" fmla="*/ 27 h 5022"/>
                <a:gd name="T66" fmla="*/ 7288 w 7303"/>
                <a:gd name="T67" fmla="*/ 41 h 5022"/>
                <a:gd name="T68" fmla="*/ 7303 w 7303"/>
                <a:gd name="T69" fmla="*/ 76 h 5022"/>
                <a:gd name="T70" fmla="*/ 7301 w 7303"/>
                <a:gd name="T71" fmla="*/ 113 h 5022"/>
                <a:gd name="T72" fmla="*/ 7287 w 7303"/>
                <a:gd name="T73" fmla="*/ 148 h 5022"/>
                <a:gd name="T74" fmla="*/ 7274 w 7303"/>
                <a:gd name="T75" fmla="*/ 162 h 5022"/>
                <a:gd name="T76" fmla="*/ 7028 w 7303"/>
                <a:gd name="T77" fmla="*/ 404 h 5022"/>
                <a:gd name="T78" fmla="*/ 6537 w 7303"/>
                <a:gd name="T79" fmla="*/ 868 h 5022"/>
                <a:gd name="T80" fmla="*/ 6053 w 7303"/>
                <a:gd name="T81" fmla="*/ 1310 h 5022"/>
                <a:gd name="T82" fmla="*/ 5573 w 7303"/>
                <a:gd name="T83" fmla="*/ 1727 h 5022"/>
                <a:gd name="T84" fmla="*/ 5101 w 7303"/>
                <a:gd name="T85" fmla="*/ 2123 h 5022"/>
                <a:gd name="T86" fmla="*/ 4635 w 7303"/>
                <a:gd name="T87" fmla="*/ 2498 h 5022"/>
                <a:gd name="T88" fmla="*/ 4174 w 7303"/>
                <a:gd name="T89" fmla="*/ 2848 h 5022"/>
                <a:gd name="T90" fmla="*/ 3721 w 7303"/>
                <a:gd name="T91" fmla="*/ 3174 h 5022"/>
                <a:gd name="T92" fmla="*/ 3271 w 7303"/>
                <a:gd name="T93" fmla="*/ 3478 h 5022"/>
                <a:gd name="T94" fmla="*/ 2831 w 7303"/>
                <a:gd name="T95" fmla="*/ 3759 h 5022"/>
                <a:gd name="T96" fmla="*/ 2396 w 7303"/>
                <a:gd name="T97" fmla="*/ 4017 h 5022"/>
                <a:gd name="T98" fmla="*/ 1967 w 7303"/>
                <a:gd name="T99" fmla="*/ 4252 h 5022"/>
                <a:gd name="T100" fmla="*/ 1545 w 7303"/>
                <a:gd name="T101" fmla="*/ 4463 h 5022"/>
                <a:gd name="T102" fmla="*/ 1131 w 7303"/>
                <a:gd name="T103" fmla="*/ 4652 h 5022"/>
                <a:gd name="T104" fmla="*/ 722 w 7303"/>
                <a:gd name="T105" fmla="*/ 4816 h 5022"/>
                <a:gd name="T106" fmla="*/ 321 w 7303"/>
                <a:gd name="T107" fmla="*/ 4957 h 5022"/>
                <a:gd name="T108" fmla="*/ 124 w 7303"/>
                <a:gd name="T109" fmla="*/ 5018 h 5022"/>
                <a:gd name="T110" fmla="*/ 110 w 7303"/>
                <a:gd name="T111" fmla="*/ 5020 h 5022"/>
                <a:gd name="T112" fmla="*/ 97 w 7303"/>
                <a:gd name="T113" fmla="*/ 5022 h 5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303" h="5022">
                  <a:moveTo>
                    <a:pt x="97" y="5022"/>
                  </a:moveTo>
                  <a:lnTo>
                    <a:pt x="81" y="5020"/>
                  </a:lnTo>
                  <a:lnTo>
                    <a:pt x="52" y="5012"/>
                  </a:lnTo>
                  <a:lnTo>
                    <a:pt x="28" y="4993"/>
                  </a:lnTo>
                  <a:lnTo>
                    <a:pt x="10" y="4969"/>
                  </a:lnTo>
                  <a:lnTo>
                    <a:pt x="5" y="4953"/>
                  </a:lnTo>
                  <a:lnTo>
                    <a:pt x="0" y="4934"/>
                  </a:lnTo>
                  <a:lnTo>
                    <a:pt x="5" y="4897"/>
                  </a:lnTo>
                  <a:lnTo>
                    <a:pt x="22" y="4865"/>
                  </a:lnTo>
                  <a:lnTo>
                    <a:pt x="51" y="4840"/>
                  </a:lnTo>
                  <a:lnTo>
                    <a:pt x="70" y="4833"/>
                  </a:lnTo>
                  <a:lnTo>
                    <a:pt x="264" y="4774"/>
                  </a:lnTo>
                  <a:lnTo>
                    <a:pt x="660" y="4635"/>
                  </a:lnTo>
                  <a:lnTo>
                    <a:pt x="1061" y="4472"/>
                  </a:lnTo>
                  <a:lnTo>
                    <a:pt x="1470" y="4286"/>
                  </a:lnTo>
                  <a:lnTo>
                    <a:pt x="1888" y="4077"/>
                  </a:lnTo>
                  <a:lnTo>
                    <a:pt x="2311" y="3845"/>
                  </a:lnTo>
                  <a:lnTo>
                    <a:pt x="2740" y="3591"/>
                  </a:lnTo>
                  <a:lnTo>
                    <a:pt x="3176" y="3311"/>
                  </a:lnTo>
                  <a:lnTo>
                    <a:pt x="3620" y="3010"/>
                  </a:lnTo>
                  <a:lnTo>
                    <a:pt x="4069" y="2686"/>
                  </a:lnTo>
                  <a:lnTo>
                    <a:pt x="4525" y="2339"/>
                  </a:lnTo>
                  <a:lnTo>
                    <a:pt x="4987" y="1969"/>
                  </a:lnTo>
                  <a:lnTo>
                    <a:pt x="5455" y="1578"/>
                  </a:lnTo>
                  <a:lnTo>
                    <a:pt x="5929" y="1163"/>
                  </a:lnTo>
                  <a:lnTo>
                    <a:pt x="6408" y="725"/>
                  </a:lnTo>
                  <a:lnTo>
                    <a:pt x="6895" y="264"/>
                  </a:lnTo>
                  <a:lnTo>
                    <a:pt x="7140" y="25"/>
                  </a:lnTo>
                  <a:lnTo>
                    <a:pt x="7154" y="12"/>
                  </a:lnTo>
                  <a:lnTo>
                    <a:pt x="7190" y="0"/>
                  </a:lnTo>
                  <a:lnTo>
                    <a:pt x="7226" y="0"/>
                  </a:lnTo>
                  <a:lnTo>
                    <a:pt x="7261" y="14"/>
                  </a:lnTo>
                  <a:lnTo>
                    <a:pt x="7275" y="27"/>
                  </a:lnTo>
                  <a:lnTo>
                    <a:pt x="7288" y="41"/>
                  </a:lnTo>
                  <a:lnTo>
                    <a:pt x="7303" y="76"/>
                  </a:lnTo>
                  <a:lnTo>
                    <a:pt x="7301" y="113"/>
                  </a:lnTo>
                  <a:lnTo>
                    <a:pt x="7287" y="148"/>
                  </a:lnTo>
                  <a:lnTo>
                    <a:pt x="7274" y="162"/>
                  </a:lnTo>
                  <a:lnTo>
                    <a:pt x="7028" y="404"/>
                  </a:lnTo>
                  <a:lnTo>
                    <a:pt x="6537" y="868"/>
                  </a:lnTo>
                  <a:lnTo>
                    <a:pt x="6053" y="1310"/>
                  </a:lnTo>
                  <a:lnTo>
                    <a:pt x="5573" y="1727"/>
                  </a:lnTo>
                  <a:lnTo>
                    <a:pt x="5101" y="2123"/>
                  </a:lnTo>
                  <a:lnTo>
                    <a:pt x="4635" y="2498"/>
                  </a:lnTo>
                  <a:lnTo>
                    <a:pt x="4174" y="2848"/>
                  </a:lnTo>
                  <a:lnTo>
                    <a:pt x="3721" y="3174"/>
                  </a:lnTo>
                  <a:lnTo>
                    <a:pt x="3271" y="3478"/>
                  </a:lnTo>
                  <a:lnTo>
                    <a:pt x="2831" y="3759"/>
                  </a:lnTo>
                  <a:lnTo>
                    <a:pt x="2396" y="4017"/>
                  </a:lnTo>
                  <a:lnTo>
                    <a:pt x="1967" y="4252"/>
                  </a:lnTo>
                  <a:lnTo>
                    <a:pt x="1545" y="4463"/>
                  </a:lnTo>
                  <a:lnTo>
                    <a:pt x="1131" y="4652"/>
                  </a:lnTo>
                  <a:lnTo>
                    <a:pt x="722" y="4816"/>
                  </a:lnTo>
                  <a:lnTo>
                    <a:pt x="321" y="4957"/>
                  </a:lnTo>
                  <a:lnTo>
                    <a:pt x="124" y="5018"/>
                  </a:lnTo>
                  <a:lnTo>
                    <a:pt x="110" y="5020"/>
                  </a:lnTo>
                  <a:lnTo>
                    <a:pt x="97" y="502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34">
              <a:extLst>
                <a:ext uri="{FF2B5EF4-FFF2-40B4-BE49-F238E27FC236}">
                  <a16:creationId xmlns:a16="http://schemas.microsoft.com/office/drawing/2014/main" id="{7403622E-9970-40DB-8208-25F4A27437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" y="2171"/>
              <a:ext cx="109" cy="109"/>
            </a:xfrm>
            <a:custGeom>
              <a:avLst/>
              <a:gdLst>
                <a:gd name="T0" fmla="*/ 95 w 325"/>
                <a:gd name="T1" fmla="*/ 327 h 327"/>
                <a:gd name="T2" fmla="*/ 76 w 325"/>
                <a:gd name="T3" fmla="*/ 325 h 327"/>
                <a:gd name="T4" fmla="*/ 42 w 325"/>
                <a:gd name="T5" fmla="*/ 311 h 327"/>
                <a:gd name="T6" fmla="*/ 27 w 325"/>
                <a:gd name="T7" fmla="*/ 298 h 327"/>
                <a:gd name="T8" fmla="*/ 14 w 325"/>
                <a:gd name="T9" fmla="*/ 283 h 327"/>
                <a:gd name="T10" fmla="*/ 0 w 325"/>
                <a:gd name="T11" fmla="*/ 249 h 327"/>
                <a:gd name="T12" fmla="*/ 0 w 325"/>
                <a:gd name="T13" fmla="*/ 211 h 327"/>
                <a:gd name="T14" fmla="*/ 14 w 325"/>
                <a:gd name="T15" fmla="*/ 177 h 327"/>
                <a:gd name="T16" fmla="*/ 27 w 325"/>
                <a:gd name="T17" fmla="*/ 163 h 327"/>
                <a:gd name="T18" fmla="*/ 163 w 325"/>
                <a:gd name="T19" fmla="*/ 27 h 327"/>
                <a:gd name="T20" fmla="*/ 177 w 325"/>
                <a:gd name="T21" fmla="*/ 14 h 327"/>
                <a:gd name="T22" fmla="*/ 212 w 325"/>
                <a:gd name="T23" fmla="*/ 0 h 327"/>
                <a:gd name="T24" fmla="*/ 249 w 325"/>
                <a:gd name="T25" fmla="*/ 0 h 327"/>
                <a:gd name="T26" fmla="*/ 284 w 325"/>
                <a:gd name="T27" fmla="*/ 14 h 327"/>
                <a:gd name="T28" fmla="*/ 298 w 325"/>
                <a:gd name="T29" fmla="*/ 27 h 327"/>
                <a:gd name="T30" fmla="*/ 311 w 325"/>
                <a:gd name="T31" fmla="*/ 42 h 327"/>
                <a:gd name="T32" fmla="*/ 325 w 325"/>
                <a:gd name="T33" fmla="*/ 76 h 327"/>
                <a:gd name="T34" fmla="*/ 325 w 325"/>
                <a:gd name="T35" fmla="*/ 114 h 327"/>
                <a:gd name="T36" fmla="*/ 311 w 325"/>
                <a:gd name="T37" fmla="*/ 148 h 327"/>
                <a:gd name="T38" fmla="*/ 298 w 325"/>
                <a:gd name="T39" fmla="*/ 163 h 327"/>
                <a:gd name="T40" fmla="*/ 163 w 325"/>
                <a:gd name="T41" fmla="*/ 298 h 327"/>
                <a:gd name="T42" fmla="*/ 148 w 325"/>
                <a:gd name="T43" fmla="*/ 311 h 327"/>
                <a:gd name="T44" fmla="*/ 114 w 325"/>
                <a:gd name="T45" fmla="*/ 325 h 327"/>
                <a:gd name="T46" fmla="*/ 95 w 325"/>
                <a:gd name="T47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5" h="327">
                  <a:moveTo>
                    <a:pt x="95" y="327"/>
                  </a:moveTo>
                  <a:lnTo>
                    <a:pt x="76" y="325"/>
                  </a:lnTo>
                  <a:lnTo>
                    <a:pt x="42" y="311"/>
                  </a:lnTo>
                  <a:lnTo>
                    <a:pt x="27" y="298"/>
                  </a:lnTo>
                  <a:lnTo>
                    <a:pt x="14" y="283"/>
                  </a:lnTo>
                  <a:lnTo>
                    <a:pt x="0" y="249"/>
                  </a:lnTo>
                  <a:lnTo>
                    <a:pt x="0" y="211"/>
                  </a:lnTo>
                  <a:lnTo>
                    <a:pt x="14" y="177"/>
                  </a:lnTo>
                  <a:lnTo>
                    <a:pt x="27" y="163"/>
                  </a:lnTo>
                  <a:lnTo>
                    <a:pt x="163" y="27"/>
                  </a:lnTo>
                  <a:lnTo>
                    <a:pt x="177" y="14"/>
                  </a:lnTo>
                  <a:lnTo>
                    <a:pt x="212" y="0"/>
                  </a:lnTo>
                  <a:lnTo>
                    <a:pt x="249" y="0"/>
                  </a:lnTo>
                  <a:lnTo>
                    <a:pt x="284" y="14"/>
                  </a:lnTo>
                  <a:lnTo>
                    <a:pt x="298" y="27"/>
                  </a:lnTo>
                  <a:lnTo>
                    <a:pt x="311" y="42"/>
                  </a:lnTo>
                  <a:lnTo>
                    <a:pt x="325" y="76"/>
                  </a:lnTo>
                  <a:lnTo>
                    <a:pt x="325" y="114"/>
                  </a:lnTo>
                  <a:lnTo>
                    <a:pt x="311" y="148"/>
                  </a:lnTo>
                  <a:lnTo>
                    <a:pt x="298" y="163"/>
                  </a:lnTo>
                  <a:lnTo>
                    <a:pt x="163" y="298"/>
                  </a:lnTo>
                  <a:lnTo>
                    <a:pt x="148" y="311"/>
                  </a:lnTo>
                  <a:lnTo>
                    <a:pt x="114" y="325"/>
                  </a:lnTo>
                  <a:lnTo>
                    <a:pt x="95" y="327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35">
              <a:extLst>
                <a:ext uri="{FF2B5EF4-FFF2-40B4-BE49-F238E27FC236}">
                  <a16:creationId xmlns:a16="http://schemas.microsoft.com/office/drawing/2014/main" id="{12BB6A71-C311-4933-BACB-1C6813211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9" y="1900"/>
              <a:ext cx="335" cy="335"/>
            </a:xfrm>
            <a:custGeom>
              <a:avLst/>
              <a:gdLst>
                <a:gd name="T0" fmla="*/ 908 w 1003"/>
                <a:gd name="T1" fmla="*/ 1005 h 1005"/>
                <a:gd name="T2" fmla="*/ 890 w 1003"/>
                <a:gd name="T3" fmla="*/ 1005 h 1005"/>
                <a:gd name="T4" fmla="*/ 855 w 1003"/>
                <a:gd name="T5" fmla="*/ 991 h 1005"/>
                <a:gd name="T6" fmla="*/ 841 w 1003"/>
                <a:gd name="T7" fmla="*/ 978 h 1005"/>
                <a:gd name="T8" fmla="*/ 26 w 1003"/>
                <a:gd name="T9" fmla="*/ 163 h 1005"/>
                <a:gd name="T10" fmla="*/ 14 w 1003"/>
                <a:gd name="T11" fmla="*/ 148 h 1005"/>
                <a:gd name="T12" fmla="*/ 0 w 1003"/>
                <a:gd name="T13" fmla="*/ 114 h 1005"/>
                <a:gd name="T14" fmla="*/ 0 w 1003"/>
                <a:gd name="T15" fmla="*/ 76 h 1005"/>
                <a:gd name="T16" fmla="*/ 14 w 1003"/>
                <a:gd name="T17" fmla="*/ 42 h 1005"/>
                <a:gd name="T18" fmla="*/ 26 w 1003"/>
                <a:gd name="T19" fmla="*/ 27 h 1005"/>
                <a:gd name="T20" fmla="*/ 42 w 1003"/>
                <a:gd name="T21" fmla="*/ 14 h 1005"/>
                <a:gd name="T22" fmla="*/ 76 w 1003"/>
                <a:gd name="T23" fmla="*/ 0 h 1005"/>
                <a:gd name="T24" fmla="*/ 112 w 1003"/>
                <a:gd name="T25" fmla="*/ 0 h 1005"/>
                <a:gd name="T26" fmla="*/ 147 w 1003"/>
                <a:gd name="T27" fmla="*/ 14 h 1005"/>
                <a:gd name="T28" fmla="*/ 163 w 1003"/>
                <a:gd name="T29" fmla="*/ 27 h 1005"/>
                <a:gd name="T30" fmla="*/ 976 w 1003"/>
                <a:gd name="T31" fmla="*/ 842 h 1005"/>
                <a:gd name="T32" fmla="*/ 989 w 1003"/>
                <a:gd name="T33" fmla="*/ 857 h 1005"/>
                <a:gd name="T34" fmla="*/ 1003 w 1003"/>
                <a:gd name="T35" fmla="*/ 891 h 1005"/>
                <a:gd name="T36" fmla="*/ 1003 w 1003"/>
                <a:gd name="T37" fmla="*/ 929 h 1005"/>
                <a:gd name="T38" fmla="*/ 989 w 1003"/>
                <a:gd name="T39" fmla="*/ 963 h 1005"/>
                <a:gd name="T40" fmla="*/ 976 w 1003"/>
                <a:gd name="T41" fmla="*/ 978 h 1005"/>
                <a:gd name="T42" fmla="*/ 962 w 1003"/>
                <a:gd name="T43" fmla="*/ 991 h 1005"/>
                <a:gd name="T44" fmla="*/ 927 w 1003"/>
                <a:gd name="T45" fmla="*/ 1005 h 1005"/>
                <a:gd name="T46" fmla="*/ 908 w 1003"/>
                <a:gd name="T47" fmla="*/ 1005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3" h="1005">
                  <a:moveTo>
                    <a:pt x="908" y="1005"/>
                  </a:moveTo>
                  <a:lnTo>
                    <a:pt x="890" y="1005"/>
                  </a:lnTo>
                  <a:lnTo>
                    <a:pt x="855" y="991"/>
                  </a:lnTo>
                  <a:lnTo>
                    <a:pt x="841" y="978"/>
                  </a:lnTo>
                  <a:lnTo>
                    <a:pt x="26" y="163"/>
                  </a:lnTo>
                  <a:lnTo>
                    <a:pt x="14" y="148"/>
                  </a:lnTo>
                  <a:lnTo>
                    <a:pt x="0" y="114"/>
                  </a:lnTo>
                  <a:lnTo>
                    <a:pt x="0" y="76"/>
                  </a:lnTo>
                  <a:lnTo>
                    <a:pt x="14" y="42"/>
                  </a:lnTo>
                  <a:lnTo>
                    <a:pt x="26" y="27"/>
                  </a:lnTo>
                  <a:lnTo>
                    <a:pt x="42" y="14"/>
                  </a:lnTo>
                  <a:lnTo>
                    <a:pt x="76" y="0"/>
                  </a:lnTo>
                  <a:lnTo>
                    <a:pt x="112" y="0"/>
                  </a:lnTo>
                  <a:lnTo>
                    <a:pt x="147" y="14"/>
                  </a:lnTo>
                  <a:lnTo>
                    <a:pt x="163" y="27"/>
                  </a:lnTo>
                  <a:lnTo>
                    <a:pt x="976" y="842"/>
                  </a:lnTo>
                  <a:lnTo>
                    <a:pt x="989" y="857"/>
                  </a:lnTo>
                  <a:lnTo>
                    <a:pt x="1003" y="891"/>
                  </a:lnTo>
                  <a:lnTo>
                    <a:pt x="1003" y="929"/>
                  </a:lnTo>
                  <a:lnTo>
                    <a:pt x="989" y="963"/>
                  </a:lnTo>
                  <a:lnTo>
                    <a:pt x="976" y="978"/>
                  </a:lnTo>
                  <a:lnTo>
                    <a:pt x="962" y="991"/>
                  </a:lnTo>
                  <a:lnTo>
                    <a:pt x="927" y="1005"/>
                  </a:lnTo>
                  <a:lnTo>
                    <a:pt x="908" y="100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36">
              <a:extLst>
                <a:ext uri="{FF2B5EF4-FFF2-40B4-BE49-F238E27FC236}">
                  <a16:creationId xmlns:a16="http://schemas.microsoft.com/office/drawing/2014/main" id="{915AF77E-D76D-42D9-B398-FB77AAB74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" y="304"/>
              <a:ext cx="1252" cy="1252"/>
            </a:xfrm>
            <a:custGeom>
              <a:avLst/>
              <a:gdLst>
                <a:gd name="T0" fmla="*/ 95 w 3758"/>
                <a:gd name="T1" fmla="*/ 3758 h 3758"/>
                <a:gd name="T2" fmla="*/ 77 w 3758"/>
                <a:gd name="T3" fmla="*/ 3757 h 3758"/>
                <a:gd name="T4" fmla="*/ 42 w 3758"/>
                <a:gd name="T5" fmla="*/ 3743 h 3758"/>
                <a:gd name="T6" fmla="*/ 28 w 3758"/>
                <a:gd name="T7" fmla="*/ 3730 h 3758"/>
                <a:gd name="T8" fmla="*/ 15 w 3758"/>
                <a:gd name="T9" fmla="*/ 3715 h 3758"/>
                <a:gd name="T10" fmla="*/ 0 w 3758"/>
                <a:gd name="T11" fmla="*/ 3681 h 3758"/>
                <a:gd name="T12" fmla="*/ 0 w 3758"/>
                <a:gd name="T13" fmla="*/ 3643 h 3758"/>
                <a:gd name="T14" fmla="*/ 15 w 3758"/>
                <a:gd name="T15" fmla="*/ 3609 h 3758"/>
                <a:gd name="T16" fmla="*/ 28 w 3758"/>
                <a:gd name="T17" fmla="*/ 3594 h 3758"/>
                <a:gd name="T18" fmla="*/ 3595 w 3758"/>
                <a:gd name="T19" fmla="*/ 26 h 3758"/>
                <a:gd name="T20" fmla="*/ 3610 w 3758"/>
                <a:gd name="T21" fmla="*/ 13 h 3758"/>
                <a:gd name="T22" fmla="*/ 3644 w 3758"/>
                <a:gd name="T23" fmla="*/ 0 h 3758"/>
                <a:gd name="T24" fmla="*/ 3682 w 3758"/>
                <a:gd name="T25" fmla="*/ 0 h 3758"/>
                <a:gd name="T26" fmla="*/ 3716 w 3758"/>
                <a:gd name="T27" fmla="*/ 13 h 3758"/>
                <a:gd name="T28" fmla="*/ 3731 w 3758"/>
                <a:gd name="T29" fmla="*/ 26 h 3758"/>
                <a:gd name="T30" fmla="*/ 3744 w 3758"/>
                <a:gd name="T31" fmla="*/ 42 h 3758"/>
                <a:gd name="T32" fmla="*/ 3758 w 3758"/>
                <a:gd name="T33" fmla="*/ 77 h 3758"/>
                <a:gd name="T34" fmla="*/ 3758 w 3758"/>
                <a:gd name="T35" fmla="*/ 113 h 3758"/>
                <a:gd name="T36" fmla="*/ 3744 w 3758"/>
                <a:gd name="T37" fmla="*/ 147 h 3758"/>
                <a:gd name="T38" fmla="*/ 3731 w 3758"/>
                <a:gd name="T39" fmla="*/ 163 h 3758"/>
                <a:gd name="T40" fmla="*/ 163 w 3758"/>
                <a:gd name="T41" fmla="*/ 3730 h 3758"/>
                <a:gd name="T42" fmla="*/ 149 w 3758"/>
                <a:gd name="T43" fmla="*/ 3743 h 3758"/>
                <a:gd name="T44" fmla="*/ 114 w 3758"/>
                <a:gd name="T45" fmla="*/ 3757 h 3758"/>
                <a:gd name="T46" fmla="*/ 95 w 3758"/>
                <a:gd name="T47" fmla="*/ 3758 h 3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58" h="3758">
                  <a:moveTo>
                    <a:pt x="95" y="3758"/>
                  </a:moveTo>
                  <a:lnTo>
                    <a:pt x="77" y="3757"/>
                  </a:lnTo>
                  <a:lnTo>
                    <a:pt x="42" y="3743"/>
                  </a:lnTo>
                  <a:lnTo>
                    <a:pt x="28" y="3730"/>
                  </a:lnTo>
                  <a:lnTo>
                    <a:pt x="15" y="3715"/>
                  </a:lnTo>
                  <a:lnTo>
                    <a:pt x="0" y="3681"/>
                  </a:lnTo>
                  <a:lnTo>
                    <a:pt x="0" y="3643"/>
                  </a:lnTo>
                  <a:lnTo>
                    <a:pt x="15" y="3609"/>
                  </a:lnTo>
                  <a:lnTo>
                    <a:pt x="28" y="3594"/>
                  </a:lnTo>
                  <a:lnTo>
                    <a:pt x="3595" y="26"/>
                  </a:lnTo>
                  <a:lnTo>
                    <a:pt x="3610" y="13"/>
                  </a:lnTo>
                  <a:lnTo>
                    <a:pt x="3644" y="0"/>
                  </a:lnTo>
                  <a:lnTo>
                    <a:pt x="3682" y="0"/>
                  </a:lnTo>
                  <a:lnTo>
                    <a:pt x="3716" y="13"/>
                  </a:lnTo>
                  <a:lnTo>
                    <a:pt x="3731" y="26"/>
                  </a:lnTo>
                  <a:lnTo>
                    <a:pt x="3744" y="42"/>
                  </a:lnTo>
                  <a:lnTo>
                    <a:pt x="3758" y="77"/>
                  </a:lnTo>
                  <a:lnTo>
                    <a:pt x="3758" y="113"/>
                  </a:lnTo>
                  <a:lnTo>
                    <a:pt x="3744" y="147"/>
                  </a:lnTo>
                  <a:lnTo>
                    <a:pt x="3731" y="163"/>
                  </a:lnTo>
                  <a:lnTo>
                    <a:pt x="163" y="3730"/>
                  </a:lnTo>
                  <a:lnTo>
                    <a:pt x="149" y="3743"/>
                  </a:lnTo>
                  <a:lnTo>
                    <a:pt x="114" y="3757"/>
                  </a:lnTo>
                  <a:lnTo>
                    <a:pt x="95" y="3758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7">
              <a:extLst>
                <a:ext uri="{FF2B5EF4-FFF2-40B4-BE49-F238E27FC236}">
                  <a16:creationId xmlns:a16="http://schemas.microsoft.com/office/drawing/2014/main" id="{9A568301-37AC-4478-9D1B-B9CD38A97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4" y="642"/>
              <a:ext cx="1127" cy="1186"/>
            </a:xfrm>
            <a:custGeom>
              <a:avLst/>
              <a:gdLst>
                <a:gd name="T0" fmla="*/ 96 w 3380"/>
                <a:gd name="T1" fmla="*/ 3557 h 3557"/>
                <a:gd name="T2" fmla="*/ 73 w 3380"/>
                <a:gd name="T3" fmla="*/ 3555 h 3557"/>
                <a:gd name="T4" fmla="*/ 31 w 3380"/>
                <a:gd name="T5" fmla="*/ 3534 h 3557"/>
                <a:gd name="T6" fmla="*/ 16 w 3380"/>
                <a:gd name="T7" fmla="*/ 3514 h 3557"/>
                <a:gd name="T8" fmla="*/ 6 w 3380"/>
                <a:gd name="T9" fmla="*/ 3496 h 3557"/>
                <a:gd name="T10" fmla="*/ 0 w 3380"/>
                <a:gd name="T11" fmla="*/ 3460 h 3557"/>
                <a:gd name="T12" fmla="*/ 7 w 3380"/>
                <a:gd name="T13" fmla="*/ 3424 h 3557"/>
                <a:gd name="T14" fmla="*/ 27 w 3380"/>
                <a:gd name="T15" fmla="*/ 3393 h 3557"/>
                <a:gd name="T16" fmla="*/ 43 w 3380"/>
                <a:gd name="T17" fmla="*/ 3381 h 3557"/>
                <a:gd name="T18" fmla="*/ 70 w 3380"/>
                <a:gd name="T19" fmla="*/ 3362 h 3557"/>
                <a:gd name="T20" fmla="*/ 350 w 3380"/>
                <a:gd name="T21" fmla="*/ 3159 h 3557"/>
                <a:gd name="T22" fmla="*/ 720 w 3380"/>
                <a:gd name="T23" fmla="*/ 2866 h 3557"/>
                <a:gd name="T24" fmla="*/ 1025 w 3380"/>
                <a:gd name="T25" fmla="*/ 2607 h 3557"/>
                <a:gd name="T26" fmla="*/ 1376 w 3380"/>
                <a:gd name="T27" fmla="*/ 2293 h 3557"/>
                <a:gd name="T28" fmla="*/ 1768 w 3380"/>
                <a:gd name="T29" fmla="*/ 1923 h 3557"/>
                <a:gd name="T30" fmla="*/ 1979 w 3380"/>
                <a:gd name="T31" fmla="*/ 1714 h 3557"/>
                <a:gd name="T32" fmla="*/ 2180 w 3380"/>
                <a:gd name="T33" fmla="*/ 1509 h 3557"/>
                <a:gd name="T34" fmla="*/ 2506 w 3380"/>
                <a:gd name="T35" fmla="*/ 1148 h 3557"/>
                <a:gd name="T36" fmla="*/ 2754 w 3380"/>
                <a:gd name="T37" fmla="*/ 841 h 3557"/>
                <a:gd name="T38" fmla="*/ 2935 w 3380"/>
                <a:gd name="T39" fmla="*/ 588 h 3557"/>
                <a:gd name="T40" fmla="*/ 3058 w 3380"/>
                <a:gd name="T41" fmla="*/ 386 h 3557"/>
                <a:gd name="T42" fmla="*/ 3134 w 3380"/>
                <a:gd name="T43" fmla="*/ 237 h 3557"/>
                <a:gd name="T44" fmla="*/ 3186 w 3380"/>
                <a:gd name="T45" fmla="*/ 98 h 3557"/>
                <a:gd name="T46" fmla="*/ 3190 w 3380"/>
                <a:gd name="T47" fmla="*/ 81 h 3557"/>
                <a:gd name="T48" fmla="*/ 3194 w 3380"/>
                <a:gd name="T49" fmla="*/ 62 h 3557"/>
                <a:gd name="T50" fmla="*/ 3215 w 3380"/>
                <a:gd name="T51" fmla="*/ 31 h 3557"/>
                <a:gd name="T52" fmla="*/ 3243 w 3380"/>
                <a:gd name="T53" fmla="*/ 9 h 3557"/>
                <a:gd name="T54" fmla="*/ 3279 w 3380"/>
                <a:gd name="T55" fmla="*/ 0 h 3557"/>
                <a:gd name="T56" fmla="*/ 3300 w 3380"/>
                <a:gd name="T57" fmla="*/ 2 h 3557"/>
                <a:gd name="T58" fmla="*/ 3318 w 3380"/>
                <a:gd name="T59" fmla="*/ 6 h 3557"/>
                <a:gd name="T60" fmla="*/ 3350 w 3380"/>
                <a:gd name="T61" fmla="*/ 25 h 3557"/>
                <a:gd name="T62" fmla="*/ 3372 w 3380"/>
                <a:gd name="T63" fmla="*/ 54 h 3557"/>
                <a:gd name="T64" fmla="*/ 3380 w 3380"/>
                <a:gd name="T65" fmla="*/ 90 h 3557"/>
                <a:gd name="T66" fmla="*/ 3379 w 3380"/>
                <a:gd name="T67" fmla="*/ 110 h 3557"/>
                <a:gd name="T68" fmla="*/ 3376 w 3380"/>
                <a:gd name="T69" fmla="*/ 134 h 3557"/>
                <a:gd name="T70" fmla="*/ 3321 w 3380"/>
                <a:gd name="T71" fmla="*/ 285 h 3557"/>
                <a:gd name="T72" fmla="*/ 3243 w 3380"/>
                <a:gd name="T73" fmla="*/ 447 h 3557"/>
                <a:gd name="T74" fmla="*/ 3117 w 3380"/>
                <a:gd name="T75" fmla="*/ 661 h 3557"/>
                <a:gd name="T76" fmla="*/ 2930 w 3380"/>
                <a:gd name="T77" fmla="*/ 929 h 3557"/>
                <a:gd name="T78" fmla="*/ 2669 w 3380"/>
                <a:gd name="T79" fmla="*/ 1253 h 3557"/>
                <a:gd name="T80" fmla="*/ 2417 w 3380"/>
                <a:gd name="T81" fmla="*/ 1535 h 3557"/>
                <a:gd name="T82" fmla="*/ 2223 w 3380"/>
                <a:gd name="T83" fmla="*/ 1741 h 3557"/>
                <a:gd name="T84" fmla="*/ 2115 w 3380"/>
                <a:gd name="T85" fmla="*/ 1849 h 3557"/>
                <a:gd name="T86" fmla="*/ 1902 w 3380"/>
                <a:gd name="T87" fmla="*/ 2061 h 3557"/>
                <a:gd name="T88" fmla="*/ 1506 w 3380"/>
                <a:gd name="T89" fmla="*/ 2435 h 3557"/>
                <a:gd name="T90" fmla="*/ 1152 w 3380"/>
                <a:gd name="T91" fmla="*/ 2752 h 3557"/>
                <a:gd name="T92" fmla="*/ 843 w 3380"/>
                <a:gd name="T93" fmla="*/ 3013 h 3557"/>
                <a:gd name="T94" fmla="*/ 471 w 3380"/>
                <a:gd name="T95" fmla="*/ 3309 h 3557"/>
                <a:gd name="T96" fmla="*/ 184 w 3380"/>
                <a:gd name="T97" fmla="*/ 3518 h 3557"/>
                <a:gd name="T98" fmla="*/ 148 w 3380"/>
                <a:gd name="T99" fmla="*/ 3541 h 3557"/>
                <a:gd name="T100" fmla="*/ 137 w 3380"/>
                <a:gd name="T101" fmla="*/ 3548 h 3557"/>
                <a:gd name="T102" fmla="*/ 109 w 3380"/>
                <a:gd name="T103" fmla="*/ 3557 h 3557"/>
                <a:gd name="T104" fmla="*/ 96 w 3380"/>
                <a:gd name="T105" fmla="*/ 3557 h 3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80" h="3557">
                  <a:moveTo>
                    <a:pt x="96" y="3557"/>
                  </a:moveTo>
                  <a:lnTo>
                    <a:pt x="73" y="3555"/>
                  </a:lnTo>
                  <a:lnTo>
                    <a:pt x="31" y="3534"/>
                  </a:lnTo>
                  <a:lnTo>
                    <a:pt x="16" y="3514"/>
                  </a:lnTo>
                  <a:lnTo>
                    <a:pt x="6" y="3496"/>
                  </a:lnTo>
                  <a:lnTo>
                    <a:pt x="0" y="3460"/>
                  </a:lnTo>
                  <a:lnTo>
                    <a:pt x="7" y="3424"/>
                  </a:lnTo>
                  <a:lnTo>
                    <a:pt x="27" y="3393"/>
                  </a:lnTo>
                  <a:lnTo>
                    <a:pt x="43" y="3381"/>
                  </a:lnTo>
                  <a:lnTo>
                    <a:pt x="70" y="3362"/>
                  </a:lnTo>
                  <a:lnTo>
                    <a:pt x="350" y="3159"/>
                  </a:lnTo>
                  <a:lnTo>
                    <a:pt x="720" y="2866"/>
                  </a:lnTo>
                  <a:lnTo>
                    <a:pt x="1025" y="2607"/>
                  </a:lnTo>
                  <a:lnTo>
                    <a:pt x="1376" y="2293"/>
                  </a:lnTo>
                  <a:lnTo>
                    <a:pt x="1768" y="1923"/>
                  </a:lnTo>
                  <a:lnTo>
                    <a:pt x="1979" y="1714"/>
                  </a:lnTo>
                  <a:lnTo>
                    <a:pt x="2180" y="1509"/>
                  </a:lnTo>
                  <a:lnTo>
                    <a:pt x="2506" y="1148"/>
                  </a:lnTo>
                  <a:lnTo>
                    <a:pt x="2754" y="841"/>
                  </a:lnTo>
                  <a:lnTo>
                    <a:pt x="2935" y="588"/>
                  </a:lnTo>
                  <a:lnTo>
                    <a:pt x="3058" y="386"/>
                  </a:lnTo>
                  <a:lnTo>
                    <a:pt x="3134" y="237"/>
                  </a:lnTo>
                  <a:lnTo>
                    <a:pt x="3186" y="98"/>
                  </a:lnTo>
                  <a:lnTo>
                    <a:pt x="3190" y="81"/>
                  </a:lnTo>
                  <a:lnTo>
                    <a:pt x="3194" y="62"/>
                  </a:lnTo>
                  <a:lnTo>
                    <a:pt x="3215" y="31"/>
                  </a:lnTo>
                  <a:lnTo>
                    <a:pt x="3243" y="9"/>
                  </a:lnTo>
                  <a:lnTo>
                    <a:pt x="3279" y="0"/>
                  </a:lnTo>
                  <a:lnTo>
                    <a:pt x="3300" y="2"/>
                  </a:lnTo>
                  <a:lnTo>
                    <a:pt x="3318" y="6"/>
                  </a:lnTo>
                  <a:lnTo>
                    <a:pt x="3350" y="25"/>
                  </a:lnTo>
                  <a:lnTo>
                    <a:pt x="3372" y="54"/>
                  </a:lnTo>
                  <a:lnTo>
                    <a:pt x="3380" y="90"/>
                  </a:lnTo>
                  <a:lnTo>
                    <a:pt x="3379" y="110"/>
                  </a:lnTo>
                  <a:lnTo>
                    <a:pt x="3376" y="134"/>
                  </a:lnTo>
                  <a:lnTo>
                    <a:pt x="3321" y="285"/>
                  </a:lnTo>
                  <a:lnTo>
                    <a:pt x="3243" y="447"/>
                  </a:lnTo>
                  <a:lnTo>
                    <a:pt x="3117" y="661"/>
                  </a:lnTo>
                  <a:lnTo>
                    <a:pt x="2930" y="929"/>
                  </a:lnTo>
                  <a:lnTo>
                    <a:pt x="2669" y="1253"/>
                  </a:lnTo>
                  <a:lnTo>
                    <a:pt x="2417" y="1535"/>
                  </a:lnTo>
                  <a:lnTo>
                    <a:pt x="2223" y="1741"/>
                  </a:lnTo>
                  <a:lnTo>
                    <a:pt x="2115" y="1849"/>
                  </a:lnTo>
                  <a:lnTo>
                    <a:pt x="1902" y="2061"/>
                  </a:lnTo>
                  <a:lnTo>
                    <a:pt x="1506" y="2435"/>
                  </a:lnTo>
                  <a:lnTo>
                    <a:pt x="1152" y="2752"/>
                  </a:lnTo>
                  <a:lnTo>
                    <a:pt x="843" y="3013"/>
                  </a:lnTo>
                  <a:lnTo>
                    <a:pt x="471" y="3309"/>
                  </a:lnTo>
                  <a:lnTo>
                    <a:pt x="184" y="3518"/>
                  </a:lnTo>
                  <a:lnTo>
                    <a:pt x="148" y="3541"/>
                  </a:lnTo>
                  <a:lnTo>
                    <a:pt x="137" y="3548"/>
                  </a:lnTo>
                  <a:lnTo>
                    <a:pt x="109" y="3557"/>
                  </a:lnTo>
                  <a:lnTo>
                    <a:pt x="96" y="3557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38">
              <a:extLst>
                <a:ext uri="{FF2B5EF4-FFF2-40B4-BE49-F238E27FC236}">
                  <a16:creationId xmlns:a16="http://schemas.microsoft.com/office/drawing/2014/main" id="{49EEF591-10CE-4B7B-961A-E693FE3138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" y="226"/>
              <a:ext cx="465" cy="480"/>
            </a:xfrm>
            <a:custGeom>
              <a:avLst/>
              <a:gdLst>
                <a:gd name="T0" fmla="*/ 1093 w 1396"/>
                <a:gd name="T1" fmla="*/ 1438 h 1440"/>
                <a:gd name="T2" fmla="*/ 1042 w 1396"/>
                <a:gd name="T3" fmla="*/ 1411 h 1440"/>
                <a:gd name="T4" fmla="*/ 1016 w 1396"/>
                <a:gd name="T5" fmla="*/ 1362 h 1440"/>
                <a:gd name="T6" fmla="*/ 1029 w 1396"/>
                <a:gd name="T7" fmla="*/ 1290 h 1440"/>
                <a:gd name="T8" fmla="*/ 1078 w 1396"/>
                <a:gd name="T9" fmla="*/ 1238 h 1440"/>
                <a:gd name="T10" fmla="*/ 1170 w 1396"/>
                <a:gd name="T11" fmla="*/ 1081 h 1440"/>
                <a:gd name="T12" fmla="*/ 1204 w 1396"/>
                <a:gd name="T13" fmla="*/ 929 h 1440"/>
                <a:gd name="T14" fmla="*/ 1193 w 1396"/>
                <a:gd name="T15" fmla="*/ 762 h 1440"/>
                <a:gd name="T16" fmla="*/ 1168 w 1396"/>
                <a:gd name="T17" fmla="*/ 665 h 1440"/>
                <a:gd name="T18" fmla="*/ 1087 w 1396"/>
                <a:gd name="T19" fmla="*/ 498 h 1440"/>
                <a:gd name="T20" fmla="*/ 972 w 1396"/>
                <a:gd name="T21" fmla="*/ 359 h 1440"/>
                <a:gd name="T22" fmla="*/ 832 w 1396"/>
                <a:gd name="T23" fmla="*/ 255 h 1440"/>
                <a:gd name="T24" fmla="*/ 714 w 1396"/>
                <a:gd name="T25" fmla="*/ 209 h 1440"/>
                <a:gd name="T26" fmla="*/ 609 w 1396"/>
                <a:gd name="T27" fmla="*/ 192 h 1440"/>
                <a:gd name="T28" fmla="*/ 468 w 1396"/>
                <a:gd name="T29" fmla="*/ 207 h 1440"/>
                <a:gd name="T30" fmla="*/ 330 w 1396"/>
                <a:gd name="T31" fmla="*/ 265 h 1440"/>
                <a:gd name="T32" fmla="*/ 196 w 1396"/>
                <a:gd name="T33" fmla="*/ 364 h 1440"/>
                <a:gd name="T34" fmla="*/ 148 w 1396"/>
                <a:gd name="T35" fmla="*/ 409 h 1440"/>
                <a:gd name="T36" fmla="*/ 76 w 1396"/>
                <a:gd name="T37" fmla="*/ 422 h 1440"/>
                <a:gd name="T38" fmla="*/ 27 w 1396"/>
                <a:gd name="T39" fmla="*/ 396 h 1440"/>
                <a:gd name="T40" fmla="*/ 0 w 1396"/>
                <a:gd name="T41" fmla="*/ 346 h 1440"/>
                <a:gd name="T42" fmla="*/ 14 w 1396"/>
                <a:gd name="T43" fmla="*/ 275 h 1440"/>
                <a:gd name="T44" fmla="*/ 69 w 1396"/>
                <a:gd name="T45" fmla="*/ 219 h 1440"/>
                <a:gd name="T46" fmla="*/ 245 w 1396"/>
                <a:gd name="T47" fmla="*/ 92 h 1440"/>
                <a:gd name="T48" fmla="*/ 430 w 1396"/>
                <a:gd name="T49" fmla="*/ 19 h 1440"/>
                <a:gd name="T50" fmla="*/ 620 w 1396"/>
                <a:gd name="T51" fmla="*/ 0 h 1440"/>
                <a:gd name="T52" fmla="*/ 764 w 1396"/>
                <a:gd name="T53" fmla="*/ 23 h 1440"/>
                <a:gd name="T54" fmla="*/ 916 w 1396"/>
                <a:gd name="T55" fmla="*/ 84 h 1440"/>
                <a:gd name="T56" fmla="*/ 1098 w 1396"/>
                <a:gd name="T57" fmla="*/ 215 h 1440"/>
                <a:gd name="T58" fmla="*/ 1247 w 1396"/>
                <a:gd name="T59" fmla="*/ 392 h 1440"/>
                <a:gd name="T60" fmla="*/ 1350 w 1396"/>
                <a:gd name="T61" fmla="*/ 605 h 1440"/>
                <a:gd name="T62" fmla="*/ 1379 w 1396"/>
                <a:gd name="T63" fmla="*/ 714 h 1440"/>
                <a:gd name="T64" fmla="*/ 1396 w 1396"/>
                <a:gd name="T65" fmla="*/ 922 h 1440"/>
                <a:gd name="T66" fmla="*/ 1360 w 1396"/>
                <a:gd name="T67" fmla="*/ 1117 h 1440"/>
                <a:gd name="T68" fmla="*/ 1276 w 1396"/>
                <a:gd name="T69" fmla="*/ 1294 h 1440"/>
                <a:gd name="T70" fmla="*/ 1179 w 1396"/>
                <a:gd name="T71" fmla="*/ 1411 h 1440"/>
                <a:gd name="T72" fmla="*/ 1129 w 1396"/>
                <a:gd name="T73" fmla="*/ 1438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96" h="1440">
                  <a:moveTo>
                    <a:pt x="1110" y="1440"/>
                  </a:moveTo>
                  <a:lnTo>
                    <a:pt x="1093" y="1438"/>
                  </a:lnTo>
                  <a:lnTo>
                    <a:pt x="1058" y="1424"/>
                  </a:lnTo>
                  <a:lnTo>
                    <a:pt x="1042" y="1411"/>
                  </a:lnTo>
                  <a:lnTo>
                    <a:pt x="1029" y="1397"/>
                  </a:lnTo>
                  <a:lnTo>
                    <a:pt x="1016" y="1362"/>
                  </a:lnTo>
                  <a:lnTo>
                    <a:pt x="1016" y="1325"/>
                  </a:lnTo>
                  <a:lnTo>
                    <a:pt x="1029" y="1290"/>
                  </a:lnTo>
                  <a:lnTo>
                    <a:pt x="1042" y="1276"/>
                  </a:lnTo>
                  <a:lnTo>
                    <a:pt x="1078" y="1238"/>
                  </a:lnTo>
                  <a:lnTo>
                    <a:pt x="1133" y="1161"/>
                  </a:lnTo>
                  <a:lnTo>
                    <a:pt x="1170" y="1081"/>
                  </a:lnTo>
                  <a:lnTo>
                    <a:pt x="1193" y="1004"/>
                  </a:lnTo>
                  <a:lnTo>
                    <a:pt x="1204" y="929"/>
                  </a:lnTo>
                  <a:lnTo>
                    <a:pt x="1204" y="858"/>
                  </a:lnTo>
                  <a:lnTo>
                    <a:pt x="1193" y="762"/>
                  </a:lnTo>
                  <a:lnTo>
                    <a:pt x="1180" y="711"/>
                  </a:lnTo>
                  <a:lnTo>
                    <a:pt x="1168" y="665"/>
                  </a:lnTo>
                  <a:lnTo>
                    <a:pt x="1133" y="579"/>
                  </a:lnTo>
                  <a:lnTo>
                    <a:pt x="1087" y="498"/>
                  </a:lnTo>
                  <a:lnTo>
                    <a:pt x="1034" y="423"/>
                  </a:lnTo>
                  <a:lnTo>
                    <a:pt x="972" y="359"/>
                  </a:lnTo>
                  <a:lnTo>
                    <a:pt x="904" y="301"/>
                  </a:lnTo>
                  <a:lnTo>
                    <a:pt x="832" y="255"/>
                  </a:lnTo>
                  <a:lnTo>
                    <a:pt x="754" y="220"/>
                  </a:lnTo>
                  <a:lnTo>
                    <a:pt x="714" y="209"/>
                  </a:lnTo>
                  <a:lnTo>
                    <a:pt x="679" y="200"/>
                  </a:lnTo>
                  <a:lnTo>
                    <a:pt x="609" y="192"/>
                  </a:lnTo>
                  <a:lnTo>
                    <a:pt x="538" y="194"/>
                  </a:lnTo>
                  <a:lnTo>
                    <a:pt x="468" y="207"/>
                  </a:lnTo>
                  <a:lnTo>
                    <a:pt x="397" y="232"/>
                  </a:lnTo>
                  <a:lnTo>
                    <a:pt x="330" y="265"/>
                  </a:lnTo>
                  <a:lnTo>
                    <a:pt x="262" y="310"/>
                  </a:lnTo>
                  <a:lnTo>
                    <a:pt x="196" y="364"/>
                  </a:lnTo>
                  <a:lnTo>
                    <a:pt x="163" y="396"/>
                  </a:lnTo>
                  <a:lnTo>
                    <a:pt x="148" y="409"/>
                  </a:lnTo>
                  <a:lnTo>
                    <a:pt x="114" y="422"/>
                  </a:lnTo>
                  <a:lnTo>
                    <a:pt x="76" y="422"/>
                  </a:lnTo>
                  <a:lnTo>
                    <a:pt x="42" y="409"/>
                  </a:lnTo>
                  <a:lnTo>
                    <a:pt x="27" y="396"/>
                  </a:lnTo>
                  <a:lnTo>
                    <a:pt x="14" y="380"/>
                  </a:lnTo>
                  <a:lnTo>
                    <a:pt x="0" y="346"/>
                  </a:lnTo>
                  <a:lnTo>
                    <a:pt x="0" y="310"/>
                  </a:lnTo>
                  <a:lnTo>
                    <a:pt x="14" y="275"/>
                  </a:lnTo>
                  <a:lnTo>
                    <a:pt x="27" y="259"/>
                  </a:lnTo>
                  <a:lnTo>
                    <a:pt x="69" y="219"/>
                  </a:lnTo>
                  <a:lnTo>
                    <a:pt x="155" y="150"/>
                  </a:lnTo>
                  <a:lnTo>
                    <a:pt x="245" y="92"/>
                  </a:lnTo>
                  <a:lnTo>
                    <a:pt x="335" y="49"/>
                  </a:lnTo>
                  <a:lnTo>
                    <a:pt x="430" y="19"/>
                  </a:lnTo>
                  <a:lnTo>
                    <a:pt x="525" y="3"/>
                  </a:lnTo>
                  <a:lnTo>
                    <a:pt x="620" y="0"/>
                  </a:lnTo>
                  <a:lnTo>
                    <a:pt x="717" y="12"/>
                  </a:lnTo>
                  <a:lnTo>
                    <a:pt x="764" y="23"/>
                  </a:lnTo>
                  <a:lnTo>
                    <a:pt x="816" y="39"/>
                  </a:lnTo>
                  <a:lnTo>
                    <a:pt x="916" y="84"/>
                  </a:lnTo>
                  <a:lnTo>
                    <a:pt x="1011" y="143"/>
                  </a:lnTo>
                  <a:lnTo>
                    <a:pt x="1098" y="215"/>
                  </a:lnTo>
                  <a:lnTo>
                    <a:pt x="1178" y="298"/>
                  </a:lnTo>
                  <a:lnTo>
                    <a:pt x="1247" y="392"/>
                  </a:lnTo>
                  <a:lnTo>
                    <a:pt x="1304" y="494"/>
                  </a:lnTo>
                  <a:lnTo>
                    <a:pt x="1350" y="605"/>
                  </a:lnTo>
                  <a:lnTo>
                    <a:pt x="1366" y="661"/>
                  </a:lnTo>
                  <a:lnTo>
                    <a:pt x="1379" y="714"/>
                  </a:lnTo>
                  <a:lnTo>
                    <a:pt x="1395" y="819"/>
                  </a:lnTo>
                  <a:lnTo>
                    <a:pt x="1396" y="922"/>
                  </a:lnTo>
                  <a:lnTo>
                    <a:pt x="1385" y="1021"/>
                  </a:lnTo>
                  <a:lnTo>
                    <a:pt x="1360" y="1117"/>
                  </a:lnTo>
                  <a:lnTo>
                    <a:pt x="1324" y="1208"/>
                  </a:lnTo>
                  <a:lnTo>
                    <a:pt x="1276" y="1294"/>
                  </a:lnTo>
                  <a:lnTo>
                    <a:pt x="1214" y="1374"/>
                  </a:lnTo>
                  <a:lnTo>
                    <a:pt x="1179" y="1411"/>
                  </a:lnTo>
                  <a:lnTo>
                    <a:pt x="1163" y="1424"/>
                  </a:lnTo>
                  <a:lnTo>
                    <a:pt x="1129" y="1438"/>
                  </a:lnTo>
                  <a:lnTo>
                    <a:pt x="1110" y="144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39">
              <a:extLst>
                <a:ext uri="{FF2B5EF4-FFF2-40B4-BE49-F238E27FC236}">
                  <a16:creationId xmlns:a16="http://schemas.microsoft.com/office/drawing/2014/main" id="{BD85CE4B-B615-457D-A04D-C937E3C8B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7" y="606"/>
              <a:ext cx="257" cy="100"/>
            </a:xfrm>
            <a:custGeom>
              <a:avLst/>
              <a:gdLst>
                <a:gd name="T0" fmla="*/ 674 w 769"/>
                <a:gd name="T1" fmla="*/ 301 h 301"/>
                <a:gd name="T2" fmla="*/ 657 w 769"/>
                <a:gd name="T3" fmla="*/ 299 h 301"/>
                <a:gd name="T4" fmla="*/ 622 w 769"/>
                <a:gd name="T5" fmla="*/ 285 h 301"/>
                <a:gd name="T6" fmla="*/ 606 w 769"/>
                <a:gd name="T7" fmla="*/ 272 h 301"/>
                <a:gd name="T8" fmla="*/ 586 w 769"/>
                <a:gd name="T9" fmla="*/ 255 h 301"/>
                <a:gd name="T10" fmla="*/ 539 w 769"/>
                <a:gd name="T11" fmla="*/ 225 h 301"/>
                <a:gd name="T12" fmla="*/ 481 w 769"/>
                <a:gd name="T13" fmla="*/ 203 h 301"/>
                <a:gd name="T14" fmla="*/ 418 w 769"/>
                <a:gd name="T15" fmla="*/ 193 h 301"/>
                <a:gd name="T16" fmla="*/ 385 w 769"/>
                <a:gd name="T17" fmla="*/ 191 h 301"/>
                <a:gd name="T18" fmla="*/ 385 w 769"/>
                <a:gd name="T19" fmla="*/ 191 h 301"/>
                <a:gd name="T20" fmla="*/ 351 w 769"/>
                <a:gd name="T21" fmla="*/ 193 h 301"/>
                <a:gd name="T22" fmla="*/ 288 w 769"/>
                <a:gd name="T23" fmla="*/ 203 h 301"/>
                <a:gd name="T24" fmla="*/ 231 w 769"/>
                <a:gd name="T25" fmla="*/ 225 h 301"/>
                <a:gd name="T26" fmla="*/ 182 w 769"/>
                <a:gd name="T27" fmla="*/ 253 h 301"/>
                <a:gd name="T28" fmla="*/ 163 w 769"/>
                <a:gd name="T29" fmla="*/ 272 h 301"/>
                <a:gd name="T30" fmla="*/ 147 w 769"/>
                <a:gd name="T31" fmla="*/ 285 h 301"/>
                <a:gd name="T32" fmla="*/ 112 w 769"/>
                <a:gd name="T33" fmla="*/ 299 h 301"/>
                <a:gd name="T34" fmla="*/ 76 w 769"/>
                <a:gd name="T35" fmla="*/ 299 h 301"/>
                <a:gd name="T36" fmla="*/ 42 w 769"/>
                <a:gd name="T37" fmla="*/ 285 h 301"/>
                <a:gd name="T38" fmla="*/ 26 w 769"/>
                <a:gd name="T39" fmla="*/ 272 h 301"/>
                <a:gd name="T40" fmla="*/ 13 w 769"/>
                <a:gd name="T41" fmla="*/ 258 h 301"/>
                <a:gd name="T42" fmla="*/ 0 w 769"/>
                <a:gd name="T43" fmla="*/ 223 h 301"/>
                <a:gd name="T44" fmla="*/ 0 w 769"/>
                <a:gd name="T45" fmla="*/ 186 h 301"/>
                <a:gd name="T46" fmla="*/ 13 w 769"/>
                <a:gd name="T47" fmla="*/ 151 h 301"/>
                <a:gd name="T48" fmla="*/ 26 w 769"/>
                <a:gd name="T49" fmla="*/ 137 h 301"/>
                <a:gd name="T50" fmla="*/ 61 w 769"/>
                <a:gd name="T51" fmla="*/ 105 h 301"/>
                <a:gd name="T52" fmla="*/ 140 w 769"/>
                <a:gd name="T53" fmla="*/ 55 h 301"/>
                <a:gd name="T54" fmla="*/ 232 w 769"/>
                <a:gd name="T55" fmla="*/ 20 h 301"/>
                <a:gd name="T56" fmla="*/ 331 w 769"/>
                <a:gd name="T57" fmla="*/ 1 h 301"/>
                <a:gd name="T58" fmla="*/ 385 w 769"/>
                <a:gd name="T59" fmla="*/ 0 h 301"/>
                <a:gd name="T60" fmla="*/ 385 w 769"/>
                <a:gd name="T61" fmla="*/ 0 h 301"/>
                <a:gd name="T62" fmla="*/ 436 w 769"/>
                <a:gd name="T63" fmla="*/ 1 h 301"/>
                <a:gd name="T64" fmla="*/ 537 w 769"/>
                <a:gd name="T65" fmla="*/ 20 h 301"/>
                <a:gd name="T66" fmla="*/ 628 w 769"/>
                <a:gd name="T67" fmla="*/ 55 h 301"/>
                <a:gd name="T68" fmla="*/ 708 w 769"/>
                <a:gd name="T69" fmla="*/ 105 h 301"/>
                <a:gd name="T70" fmla="*/ 743 w 769"/>
                <a:gd name="T71" fmla="*/ 137 h 301"/>
                <a:gd name="T72" fmla="*/ 756 w 769"/>
                <a:gd name="T73" fmla="*/ 151 h 301"/>
                <a:gd name="T74" fmla="*/ 769 w 769"/>
                <a:gd name="T75" fmla="*/ 186 h 301"/>
                <a:gd name="T76" fmla="*/ 769 w 769"/>
                <a:gd name="T77" fmla="*/ 223 h 301"/>
                <a:gd name="T78" fmla="*/ 756 w 769"/>
                <a:gd name="T79" fmla="*/ 258 h 301"/>
                <a:gd name="T80" fmla="*/ 743 w 769"/>
                <a:gd name="T81" fmla="*/ 272 h 301"/>
                <a:gd name="T82" fmla="*/ 727 w 769"/>
                <a:gd name="T83" fmla="*/ 285 h 301"/>
                <a:gd name="T84" fmla="*/ 693 w 769"/>
                <a:gd name="T85" fmla="*/ 299 h 301"/>
                <a:gd name="T86" fmla="*/ 674 w 769"/>
                <a:gd name="T87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69" h="301">
                  <a:moveTo>
                    <a:pt x="674" y="301"/>
                  </a:moveTo>
                  <a:lnTo>
                    <a:pt x="657" y="299"/>
                  </a:lnTo>
                  <a:lnTo>
                    <a:pt x="622" y="285"/>
                  </a:lnTo>
                  <a:lnTo>
                    <a:pt x="606" y="272"/>
                  </a:lnTo>
                  <a:lnTo>
                    <a:pt x="586" y="255"/>
                  </a:lnTo>
                  <a:lnTo>
                    <a:pt x="539" y="225"/>
                  </a:lnTo>
                  <a:lnTo>
                    <a:pt x="481" y="203"/>
                  </a:lnTo>
                  <a:lnTo>
                    <a:pt x="418" y="193"/>
                  </a:lnTo>
                  <a:lnTo>
                    <a:pt x="385" y="191"/>
                  </a:lnTo>
                  <a:lnTo>
                    <a:pt x="385" y="191"/>
                  </a:lnTo>
                  <a:lnTo>
                    <a:pt x="351" y="193"/>
                  </a:lnTo>
                  <a:lnTo>
                    <a:pt x="288" y="203"/>
                  </a:lnTo>
                  <a:lnTo>
                    <a:pt x="231" y="225"/>
                  </a:lnTo>
                  <a:lnTo>
                    <a:pt x="182" y="253"/>
                  </a:lnTo>
                  <a:lnTo>
                    <a:pt x="163" y="272"/>
                  </a:lnTo>
                  <a:lnTo>
                    <a:pt x="147" y="285"/>
                  </a:lnTo>
                  <a:lnTo>
                    <a:pt x="112" y="299"/>
                  </a:lnTo>
                  <a:lnTo>
                    <a:pt x="76" y="299"/>
                  </a:lnTo>
                  <a:lnTo>
                    <a:pt x="42" y="285"/>
                  </a:lnTo>
                  <a:lnTo>
                    <a:pt x="26" y="272"/>
                  </a:lnTo>
                  <a:lnTo>
                    <a:pt x="13" y="258"/>
                  </a:lnTo>
                  <a:lnTo>
                    <a:pt x="0" y="223"/>
                  </a:lnTo>
                  <a:lnTo>
                    <a:pt x="0" y="186"/>
                  </a:lnTo>
                  <a:lnTo>
                    <a:pt x="13" y="151"/>
                  </a:lnTo>
                  <a:lnTo>
                    <a:pt x="26" y="137"/>
                  </a:lnTo>
                  <a:lnTo>
                    <a:pt x="61" y="105"/>
                  </a:lnTo>
                  <a:lnTo>
                    <a:pt x="140" y="55"/>
                  </a:lnTo>
                  <a:lnTo>
                    <a:pt x="232" y="20"/>
                  </a:lnTo>
                  <a:lnTo>
                    <a:pt x="331" y="1"/>
                  </a:lnTo>
                  <a:lnTo>
                    <a:pt x="385" y="0"/>
                  </a:lnTo>
                  <a:lnTo>
                    <a:pt x="385" y="0"/>
                  </a:lnTo>
                  <a:lnTo>
                    <a:pt x="436" y="1"/>
                  </a:lnTo>
                  <a:lnTo>
                    <a:pt x="537" y="20"/>
                  </a:lnTo>
                  <a:lnTo>
                    <a:pt x="628" y="55"/>
                  </a:lnTo>
                  <a:lnTo>
                    <a:pt x="708" y="105"/>
                  </a:lnTo>
                  <a:lnTo>
                    <a:pt x="743" y="137"/>
                  </a:lnTo>
                  <a:lnTo>
                    <a:pt x="756" y="151"/>
                  </a:lnTo>
                  <a:lnTo>
                    <a:pt x="769" y="186"/>
                  </a:lnTo>
                  <a:lnTo>
                    <a:pt x="769" y="223"/>
                  </a:lnTo>
                  <a:lnTo>
                    <a:pt x="756" y="258"/>
                  </a:lnTo>
                  <a:lnTo>
                    <a:pt x="743" y="272"/>
                  </a:lnTo>
                  <a:lnTo>
                    <a:pt x="727" y="285"/>
                  </a:lnTo>
                  <a:lnTo>
                    <a:pt x="693" y="299"/>
                  </a:lnTo>
                  <a:lnTo>
                    <a:pt x="674" y="301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40">
              <a:extLst>
                <a:ext uri="{FF2B5EF4-FFF2-40B4-BE49-F238E27FC236}">
                  <a16:creationId xmlns:a16="http://schemas.microsoft.com/office/drawing/2014/main" id="{8A6A33DE-8E22-4C27-85F4-E84B211C0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8" y="1538"/>
              <a:ext cx="334" cy="335"/>
            </a:xfrm>
            <a:custGeom>
              <a:avLst/>
              <a:gdLst>
                <a:gd name="T0" fmla="*/ 910 w 1004"/>
                <a:gd name="T1" fmla="*/ 1005 h 1005"/>
                <a:gd name="T2" fmla="*/ 891 w 1004"/>
                <a:gd name="T3" fmla="*/ 1005 h 1005"/>
                <a:gd name="T4" fmla="*/ 857 w 1004"/>
                <a:gd name="T5" fmla="*/ 991 h 1005"/>
                <a:gd name="T6" fmla="*/ 842 w 1004"/>
                <a:gd name="T7" fmla="*/ 978 h 1005"/>
                <a:gd name="T8" fmla="*/ 27 w 1004"/>
                <a:gd name="T9" fmla="*/ 163 h 1005"/>
                <a:gd name="T10" fmla="*/ 14 w 1004"/>
                <a:gd name="T11" fmla="*/ 149 h 1005"/>
                <a:gd name="T12" fmla="*/ 0 w 1004"/>
                <a:gd name="T13" fmla="*/ 114 h 1005"/>
                <a:gd name="T14" fmla="*/ 0 w 1004"/>
                <a:gd name="T15" fmla="*/ 77 h 1005"/>
                <a:gd name="T16" fmla="*/ 14 w 1004"/>
                <a:gd name="T17" fmla="*/ 42 h 1005"/>
                <a:gd name="T18" fmla="*/ 27 w 1004"/>
                <a:gd name="T19" fmla="*/ 28 h 1005"/>
                <a:gd name="T20" fmla="*/ 42 w 1004"/>
                <a:gd name="T21" fmla="*/ 15 h 1005"/>
                <a:gd name="T22" fmla="*/ 76 w 1004"/>
                <a:gd name="T23" fmla="*/ 0 h 1005"/>
                <a:gd name="T24" fmla="*/ 114 w 1004"/>
                <a:gd name="T25" fmla="*/ 0 h 1005"/>
                <a:gd name="T26" fmla="*/ 148 w 1004"/>
                <a:gd name="T27" fmla="*/ 15 h 1005"/>
                <a:gd name="T28" fmla="*/ 163 w 1004"/>
                <a:gd name="T29" fmla="*/ 28 h 1005"/>
                <a:gd name="T30" fmla="*/ 978 w 1004"/>
                <a:gd name="T31" fmla="*/ 843 h 1005"/>
                <a:gd name="T32" fmla="*/ 991 w 1004"/>
                <a:gd name="T33" fmla="*/ 857 h 1005"/>
                <a:gd name="T34" fmla="*/ 1004 w 1004"/>
                <a:gd name="T35" fmla="*/ 891 h 1005"/>
                <a:gd name="T36" fmla="*/ 1004 w 1004"/>
                <a:gd name="T37" fmla="*/ 929 h 1005"/>
                <a:gd name="T38" fmla="*/ 991 w 1004"/>
                <a:gd name="T39" fmla="*/ 963 h 1005"/>
                <a:gd name="T40" fmla="*/ 978 w 1004"/>
                <a:gd name="T41" fmla="*/ 978 h 1005"/>
                <a:gd name="T42" fmla="*/ 962 w 1004"/>
                <a:gd name="T43" fmla="*/ 991 h 1005"/>
                <a:gd name="T44" fmla="*/ 927 w 1004"/>
                <a:gd name="T45" fmla="*/ 1005 h 1005"/>
                <a:gd name="T46" fmla="*/ 910 w 1004"/>
                <a:gd name="T47" fmla="*/ 1005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4" h="1005">
                  <a:moveTo>
                    <a:pt x="910" y="1005"/>
                  </a:moveTo>
                  <a:lnTo>
                    <a:pt x="891" y="1005"/>
                  </a:lnTo>
                  <a:lnTo>
                    <a:pt x="857" y="991"/>
                  </a:lnTo>
                  <a:lnTo>
                    <a:pt x="842" y="978"/>
                  </a:lnTo>
                  <a:lnTo>
                    <a:pt x="27" y="163"/>
                  </a:lnTo>
                  <a:lnTo>
                    <a:pt x="14" y="149"/>
                  </a:lnTo>
                  <a:lnTo>
                    <a:pt x="0" y="114"/>
                  </a:lnTo>
                  <a:lnTo>
                    <a:pt x="0" y="77"/>
                  </a:lnTo>
                  <a:lnTo>
                    <a:pt x="14" y="42"/>
                  </a:lnTo>
                  <a:lnTo>
                    <a:pt x="27" y="28"/>
                  </a:lnTo>
                  <a:lnTo>
                    <a:pt x="42" y="15"/>
                  </a:lnTo>
                  <a:lnTo>
                    <a:pt x="76" y="0"/>
                  </a:lnTo>
                  <a:lnTo>
                    <a:pt x="114" y="0"/>
                  </a:lnTo>
                  <a:lnTo>
                    <a:pt x="148" y="15"/>
                  </a:lnTo>
                  <a:lnTo>
                    <a:pt x="163" y="28"/>
                  </a:lnTo>
                  <a:lnTo>
                    <a:pt x="978" y="843"/>
                  </a:lnTo>
                  <a:lnTo>
                    <a:pt x="991" y="857"/>
                  </a:lnTo>
                  <a:lnTo>
                    <a:pt x="1004" y="891"/>
                  </a:lnTo>
                  <a:lnTo>
                    <a:pt x="1004" y="929"/>
                  </a:lnTo>
                  <a:lnTo>
                    <a:pt x="991" y="963"/>
                  </a:lnTo>
                  <a:lnTo>
                    <a:pt x="978" y="978"/>
                  </a:lnTo>
                  <a:lnTo>
                    <a:pt x="962" y="991"/>
                  </a:lnTo>
                  <a:lnTo>
                    <a:pt x="927" y="1005"/>
                  </a:lnTo>
                  <a:lnTo>
                    <a:pt x="910" y="100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41">
              <a:extLst>
                <a:ext uri="{FF2B5EF4-FFF2-40B4-BE49-F238E27FC236}">
                  <a16:creationId xmlns:a16="http://schemas.microsoft.com/office/drawing/2014/main" id="{80A34B6A-91C7-4BA8-B8E3-961E23653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1538"/>
              <a:ext cx="154" cy="154"/>
            </a:xfrm>
            <a:custGeom>
              <a:avLst/>
              <a:gdLst>
                <a:gd name="T0" fmla="*/ 95 w 461"/>
                <a:gd name="T1" fmla="*/ 462 h 462"/>
                <a:gd name="T2" fmla="*/ 77 w 461"/>
                <a:gd name="T3" fmla="*/ 462 h 462"/>
                <a:gd name="T4" fmla="*/ 42 w 461"/>
                <a:gd name="T5" fmla="*/ 448 h 462"/>
                <a:gd name="T6" fmla="*/ 26 w 461"/>
                <a:gd name="T7" fmla="*/ 435 h 462"/>
                <a:gd name="T8" fmla="*/ 15 w 461"/>
                <a:gd name="T9" fmla="*/ 421 h 462"/>
                <a:gd name="T10" fmla="*/ 0 w 461"/>
                <a:gd name="T11" fmla="*/ 386 h 462"/>
                <a:gd name="T12" fmla="*/ 0 w 461"/>
                <a:gd name="T13" fmla="*/ 349 h 462"/>
                <a:gd name="T14" fmla="*/ 15 w 461"/>
                <a:gd name="T15" fmla="*/ 314 h 462"/>
                <a:gd name="T16" fmla="*/ 26 w 461"/>
                <a:gd name="T17" fmla="*/ 300 h 462"/>
                <a:gd name="T18" fmla="*/ 298 w 461"/>
                <a:gd name="T19" fmla="*/ 28 h 462"/>
                <a:gd name="T20" fmla="*/ 313 w 461"/>
                <a:gd name="T21" fmla="*/ 15 h 462"/>
                <a:gd name="T22" fmla="*/ 347 w 461"/>
                <a:gd name="T23" fmla="*/ 0 h 462"/>
                <a:gd name="T24" fmla="*/ 385 w 461"/>
                <a:gd name="T25" fmla="*/ 0 h 462"/>
                <a:gd name="T26" fmla="*/ 419 w 461"/>
                <a:gd name="T27" fmla="*/ 15 h 462"/>
                <a:gd name="T28" fmla="*/ 434 w 461"/>
                <a:gd name="T29" fmla="*/ 28 h 462"/>
                <a:gd name="T30" fmla="*/ 447 w 461"/>
                <a:gd name="T31" fmla="*/ 42 h 462"/>
                <a:gd name="T32" fmla="*/ 461 w 461"/>
                <a:gd name="T33" fmla="*/ 77 h 462"/>
                <a:gd name="T34" fmla="*/ 461 w 461"/>
                <a:gd name="T35" fmla="*/ 114 h 462"/>
                <a:gd name="T36" fmla="*/ 447 w 461"/>
                <a:gd name="T37" fmla="*/ 149 h 462"/>
                <a:gd name="T38" fmla="*/ 434 w 461"/>
                <a:gd name="T39" fmla="*/ 163 h 462"/>
                <a:gd name="T40" fmla="*/ 163 w 461"/>
                <a:gd name="T41" fmla="*/ 435 h 462"/>
                <a:gd name="T42" fmla="*/ 147 w 461"/>
                <a:gd name="T43" fmla="*/ 448 h 462"/>
                <a:gd name="T44" fmla="*/ 113 w 461"/>
                <a:gd name="T45" fmla="*/ 462 h 462"/>
                <a:gd name="T46" fmla="*/ 95 w 461"/>
                <a:gd name="T47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462">
                  <a:moveTo>
                    <a:pt x="95" y="462"/>
                  </a:moveTo>
                  <a:lnTo>
                    <a:pt x="77" y="462"/>
                  </a:lnTo>
                  <a:lnTo>
                    <a:pt x="42" y="448"/>
                  </a:lnTo>
                  <a:lnTo>
                    <a:pt x="26" y="435"/>
                  </a:lnTo>
                  <a:lnTo>
                    <a:pt x="15" y="421"/>
                  </a:lnTo>
                  <a:lnTo>
                    <a:pt x="0" y="386"/>
                  </a:lnTo>
                  <a:lnTo>
                    <a:pt x="0" y="349"/>
                  </a:lnTo>
                  <a:lnTo>
                    <a:pt x="15" y="314"/>
                  </a:lnTo>
                  <a:lnTo>
                    <a:pt x="26" y="300"/>
                  </a:lnTo>
                  <a:lnTo>
                    <a:pt x="298" y="28"/>
                  </a:lnTo>
                  <a:lnTo>
                    <a:pt x="313" y="15"/>
                  </a:lnTo>
                  <a:lnTo>
                    <a:pt x="347" y="0"/>
                  </a:lnTo>
                  <a:lnTo>
                    <a:pt x="385" y="0"/>
                  </a:lnTo>
                  <a:lnTo>
                    <a:pt x="419" y="15"/>
                  </a:lnTo>
                  <a:lnTo>
                    <a:pt x="434" y="28"/>
                  </a:lnTo>
                  <a:lnTo>
                    <a:pt x="447" y="42"/>
                  </a:lnTo>
                  <a:lnTo>
                    <a:pt x="461" y="77"/>
                  </a:lnTo>
                  <a:lnTo>
                    <a:pt x="461" y="114"/>
                  </a:lnTo>
                  <a:lnTo>
                    <a:pt x="447" y="149"/>
                  </a:lnTo>
                  <a:lnTo>
                    <a:pt x="434" y="163"/>
                  </a:lnTo>
                  <a:lnTo>
                    <a:pt x="163" y="435"/>
                  </a:lnTo>
                  <a:lnTo>
                    <a:pt x="147" y="448"/>
                  </a:lnTo>
                  <a:lnTo>
                    <a:pt x="113" y="462"/>
                  </a:lnTo>
                  <a:lnTo>
                    <a:pt x="95" y="46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42">
              <a:extLst>
                <a:ext uri="{FF2B5EF4-FFF2-40B4-BE49-F238E27FC236}">
                  <a16:creationId xmlns:a16="http://schemas.microsoft.com/office/drawing/2014/main" id="{4CAD6911-74CE-4117-AF2B-DD287801E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0" y="1809"/>
              <a:ext cx="83" cy="154"/>
            </a:xfrm>
            <a:custGeom>
              <a:avLst/>
              <a:gdLst>
                <a:gd name="T0" fmla="*/ 153 w 248"/>
                <a:gd name="T1" fmla="*/ 462 h 462"/>
                <a:gd name="T2" fmla="*/ 134 w 248"/>
                <a:gd name="T3" fmla="*/ 461 h 462"/>
                <a:gd name="T4" fmla="*/ 100 w 248"/>
                <a:gd name="T5" fmla="*/ 447 h 462"/>
                <a:gd name="T6" fmla="*/ 85 w 248"/>
                <a:gd name="T7" fmla="*/ 434 h 462"/>
                <a:gd name="T8" fmla="*/ 65 w 248"/>
                <a:gd name="T9" fmla="*/ 413 h 462"/>
                <a:gd name="T10" fmla="*/ 33 w 248"/>
                <a:gd name="T11" fmla="*/ 366 h 462"/>
                <a:gd name="T12" fmla="*/ 12 w 248"/>
                <a:gd name="T13" fmla="*/ 314 h 462"/>
                <a:gd name="T14" fmla="*/ 2 w 248"/>
                <a:gd name="T15" fmla="*/ 259 h 462"/>
                <a:gd name="T16" fmla="*/ 0 w 248"/>
                <a:gd name="T17" fmla="*/ 231 h 462"/>
                <a:gd name="T18" fmla="*/ 2 w 248"/>
                <a:gd name="T19" fmla="*/ 202 h 462"/>
                <a:gd name="T20" fmla="*/ 12 w 248"/>
                <a:gd name="T21" fmla="*/ 147 h 462"/>
                <a:gd name="T22" fmla="*/ 33 w 248"/>
                <a:gd name="T23" fmla="*/ 95 h 462"/>
                <a:gd name="T24" fmla="*/ 65 w 248"/>
                <a:gd name="T25" fmla="*/ 48 h 462"/>
                <a:gd name="T26" fmla="*/ 85 w 248"/>
                <a:gd name="T27" fmla="*/ 28 h 462"/>
                <a:gd name="T28" fmla="*/ 100 w 248"/>
                <a:gd name="T29" fmla="*/ 15 h 462"/>
                <a:gd name="T30" fmla="*/ 134 w 248"/>
                <a:gd name="T31" fmla="*/ 0 h 462"/>
                <a:gd name="T32" fmla="*/ 170 w 248"/>
                <a:gd name="T33" fmla="*/ 0 h 462"/>
                <a:gd name="T34" fmla="*/ 205 w 248"/>
                <a:gd name="T35" fmla="*/ 15 h 462"/>
                <a:gd name="T36" fmla="*/ 221 w 248"/>
                <a:gd name="T37" fmla="*/ 28 h 462"/>
                <a:gd name="T38" fmla="*/ 234 w 248"/>
                <a:gd name="T39" fmla="*/ 42 h 462"/>
                <a:gd name="T40" fmla="*/ 247 w 248"/>
                <a:gd name="T41" fmla="*/ 76 h 462"/>
                <a:gd name="T42" fmla="*/ 247 w 248"/>
                <a:gd name="T43" fmla="*/ 114 h 462"/>
                <a:gd name="T44" fmla="*/ 234 w 248"/>
                <a:gd name="T45" fmla="*/ 148 h 462"/>
                <a:gd name="T46" fmla="*/ 221 w 248"/>
                <a:gd name="T47" fmla="*/ 163 h 462"/>
                <a:gd name="T48" fmla="*/ 208 w 248"/>
                <a:gd name="T49" fmla="*/ 177 h 462"/>
                <a:gd name="T50" fmla="*/ 193 w 248"/>
                <a:gd name="T51" fmla="*/ 212 h 462"/>
                <a:gd name="T52" fmla="*/ 192 w 248"/>
                <a:gd name="T53" fmla="*/ 231 h 462"/>
                <a:gd name="T54" fmla="*/ 193 w 248"/>
                <a:gd name="T55" fmla="*/ 249 h 462"/>
                <a:gd name="T56" fmla="*/ 208 w 248"/>
                <a:gd name="T57" fmla="*/ 284 h 462"/>
                <a:gd name="T58" fmla="*/ 221 w 248"/>
                <a:gd name="T59" fmla="*/ 298 h 462"/>
                <a:gd name="T60" fmla="*/ 234 w 248"/>
                <a:gd name="T61" fmla="*/ 313 h 462"/>
                <a:gd name="T62" fmla="*/ 247 w 248"/>
                <a:gd name="T63" fmla="*/ 347 h 462"/>
                <a:gd name="T64" fmla="*/ 248 w 248"/>
                <a:gd name="T65" fmla="*/ 385 h 462"/>
                <a:gd name="T66" fmla="*/ 234 w 248"/>
                <a:gd name="T67" fmla="*/ 419 h 462"/>
                <a:gd name="T68" fmla="*/ 221 w 248"/>
                <a:gd name="T69" fmla="*/ 434 h 462"/>
                <a:gd name="T70" fmla="*/ 206 w 248"/>
                <a:gd name="T71" fmla="*/ 447 h 462"/>
                <a:gd name="T72" fmla="*/ 170 w 248"/>
                <a:gd name="T73" fmla="*/ 461 h 462"/>
                <a:gd name="T74" fmla="*/ 153 w 248"/>
                <a:gd name="T7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8" h="462">
                  <a:moveTo>
                    <a:pt x="153" y="462"/>
                  </a:moveTo>
                  <a:lnTo>
                    <a:pt x="134" y="461"/>
                  </a:lnTo>
                  <a:lnTo>
                    <a:pt x="100" y="447"/>
                  </a:lnTo>
                  <a:lnTo>
                    <a:pt x="85" y="434"/>
                  </a:lnTo>
                  <a:lnTo>
                    <a:pt x="65" y="413"/>
                  </a:lnTo>
                  <a:lnTo>
                    <a:pt x="33" y="366"/>
                  </a:lnTo>
                  <a:lnTo>
                    <a:pt x="12" y="314"/>
                  </a:lnTo>
                  <a:lnTo>
                    <a:pt x="2" y="259"/>
                  </a:lnTo>
                  <a:lnTo>
                    <a:pt x="0" y="231"/>
                  </a:lnTo>
                  <a:lnTo>
                    <a:pt x="2" y="202"/>
                  </a:lnTo>
                  <a:lnTo>
                    <a:pt x="12" y="147"/>
                  </a:lnTo>
                  <a:lnTo>
                    <a:pt x="33" y="95"/>
                  </a:lnTo>
                  <a:lnTo>
                    <a:pt x="65" y="48"/>
                  </a:lnTo>
                  <a:lnTo>
                    <a:pt x="85" y="28"/>
                  </a:lnTo>
                  <a:lnTo>
                    <a:pt x="100" y="15"/>
                  </a:lnTo>
                  <a:lnTo>
                    <a:pt x="134" y="0"/>
                  </a:lnTo>
                  <a:lnTo>
                    <a:pt x="170" y="0"/>
                  </a:lnTo>
                  <a:lnTo>
                    <a:pt x="205" y="15"/>
                  </a:lnTo>
                  <a:lnTo>
                    <a:pt x="221" y="28"/>
                  </a:lnTo>
                  <a:lnTo>
                    <a:pt x="234" y="42"/>
                  </a:lnTo>
                  <a:lnTo>
                    <a:pt x="247" y="76"/>
                  </a:lnTo>
                  <a:lnTo>
                    <a:pt x="247" y="114"/>
                  </a:lnTo>
                  <a:lnTo>
                    <a:pt x="234" y="148"/>
                  </a:lnTo>
                  <a:lnTo>
                    <a:pt x="221" y="163"/>
                  </a:lnTo>
                  <a:lnTo>
                    <a:pt x="208" y="177"/>
                  </a:lnTo>
                  <a:lnTo>
                    <a:pt x="193" y="212"/>
                  </a:lnTo>
                  <a:lnTo>
                    <a:pt x="192" y="231"/>
                  </a:lnTo>
                  <a:lnTo>
                    <a:pt x="193" y="249"/>
                  </a:lnTo>
                  <a:lnTo>
                    <a:pt x="208" y="284"/>
                  </a:lnTo>
                  <a:lnTo>
                    <a:pt x="221" y="298"/>
                  </a:lnTo>
                  <a:lnTo>
                    <a:pt x="234" y="313"/>
                  </a:lnTo>
                  <a:lnTo>
                    <a:pt x="247" y="347"/>
                  </a:lnTo>
                  <a:lnTo>
                    <a:pt x="248" y="385"/>
                  </a:lnTo>
                  <a:lnTo>
                    <a:pt x="234" y="419"/>
                  </a:lnTo>
                  <a:lnTo>
                    <a:pt x="221" y="434"/>
                  </a:lnTo>
                  <a:lnTo>
                    <a:pt x="206" y="447"/>
                  </a:lnTo>
                  <a:lnTo>
                    <a:pt x="170" y="461"/>
                  </a:lnTo>
                  <a:lnTo>
                    <a:pt x="153" y="46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43">
              <a:extLst>
                <a:ext uri="{FF2B5EF4-FFF2-40B4-BE49-F238E27FC236}">
                  <a16:creationId xmlns:a16="http://schemas.microsoft.com/office/drawing/2014/main" id="{F6A0C05A-B631-43FE-A61F-BC018FC15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5" y="1401"/>
              <a:ext cx="63" cy="64"/>
            </a:xfrm>
            <a:custGeom>
              <a:avLst/>
              <a:gdLst>
                <a:gd name="T0" fmla="*/ 96 w 191"/>
                <a:gd name="T1" fmla="*/ 0 h 190"/>
                <a:gd name="T2" fmla="*/ 76 w 191"/>
                <a:gd name="T3" fmla="*/ 2 h 190"/>
                <a:gd name="T4" fmla="*/ 43 w 191"/>
                <a:gd name="T5" fmla="*/ 16 h 190"/>
                <a:gd name="T6" fmla="*/ 29 w 191"/>
                <a:gd name="T7" fmla="*/ 29 h 190"/>
                <a:gd name="T8" fmla="*/ 16 w 191"/>
                <a:gd name="T9" fmla="*/ 43 h 190"/>
                <a:gd name="T10" fmla="*/ 1 w 191"/>
                <a:gd name="T11" fmla="*/ 78 h 190"/>
                <a:gd name="T12" fmla="*/ 0 w 191"/>
                <a:gd name="T13" fmla="*/ 97 h 190"/>
                <a:gd name="T14" fmla="*/ 1 w 191"/>
                <a:gd name="T15" fmla="*/ 115 h 190"/>
                <a:gd name="T16" fmla="*/ 16 w 191"/>
                <a:gd name="T17" fmla="*/ 150 h 190"/>
                <a:gd name="T18" fmla="*/ 29 w 191"/>
                <a:gd name="T19" fmla="*/ 164 h 190"/>
                <a:gd name="T20" fmla="*/ 43 w 191"/>
                <a:gd name="T21" fmla="*/ 177 h 190"/>
                <a:gd name="T22" fmla="*/ 78 w 191"/>
                <a:gd name="T23" fmla="*/ 190 h 190"/>
                <a:gd name="T24" fmla="*/ 115 w 191"/>
                <a:gd name="T25" fmla="*/ 190 h 190"/>
                <a:gd name="T26" fmla="*/ 150 w 191"/>
                <a:gd name="T27" fmla="*/ 177 h 190"/>
                <a:gd name="T28" fmla="*/ 164 w 191"/>
                <a:gd name="T29" fmla="*/ 164 h 190"/>
                <a:gd name="T30" fmla="*/ 177 w 191"/>
                <a:gd name="T31" fmla="*/ 150 h 190"/>
                <a:gd name="T32" fmla="*/ 190 w 191"/>
                <a:gd name="T33" fmla="*/ 115 h 190"/>
                <a:gd name="T34" fmla="*/ 191 w 191"/>
                <a:gd name="T35" fmla="*/ 97 h 190"/>
                <a:gd name="T36" fmla="*/ 190 w 191"/>
                <a:gd name="T37" fmla="*/ 78 h 190"/>
                <a:gd name="T38" fmla="*/ 177 w 191"/>
                <a:gd name="T39" fmla="*/ 43 h 190"/>
                <a:gd name="T40" fmla="*/ 164 w 191"/>
                <a:gd name="T41" fmla="*/ 29 h 190"/>
                <a:gd name="T42" fmla="*/ 150 w 191"/>
                <a:gd name="T43" fmla="*/ 16 h 190"/>
                <a:gd name="T44" fmla="*/ 115 w 191"/>
                <a:gd name="T45" fmla="*/ 2 h 190"/>
                <a:gd name="T46" fmla="*/ 96 w 191"/>
                <a:gd name="T47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1" h="190">
                  <a:moveTo>
                    <a:pt x="96" y="0"/>
                  </a:moveTo>
                  <a:lnTo>
                    <a:pt x="76" y="2"/>
                  </a:lnTo>
                  <a:lnTo>
                    <a:pt x="43" y="16"/>
                  </a:lnTo>
                  <a:lnTo>
                    <a:pt x="29" y="29"/>
                  </a:lnTo>
                  <a:lnTo>
                    <a:pt x="16" y="43"/>
                  </a:lnTo>
                  <a:lnTo>
                    <a:pt x="1" y="78"/>
                  </a:lnTo>
                  <a:lnTo>
                    <a:pt x="0" y="97"/>
                  </a:lnTo>
                  <a:lnTo>
                    <a:pt x="1" y="115"/>
                  </a:lnTo>
                  <a:lnTo>
                    <a:pt x="16" y="150"/>
                  </a:lnTo>
                  <a:lnTo>
                    <a:pt x="29" y="164"/>
                  </a:lnTo>
                  <a:lnTo>
                    <a:pt x="43" y="177"/>
                  </a:lnTo>
                  <a:lnTo>
                    <a:pt x="78" y="190"/>
                  </a:lnTo>
                  <a:lnTo>
                    <a:pt x="115" y="190"/>
                  </a:lnTo>
                  <a:lnTo>
                    <a:pt x="150" y="177"/>
                  </a:lnTo>
                  <a:lnTo>
                    <a:pt x="164" y="164"/>
                  </a:lnTo>
                  <a:lnTo>
                    <a:pt x="177" y="150"/>
                  </a:lnTo>
                  <a:lnTo>
                    <a:pt x="190" y="115"/>
                  </a:lnTo>
                  <a:lnTo>
                    <a:pt x="191" y="97"/>
                  </a:lnTo>
                  <a:lnTo>
                    <a:pt x="190" y="78"/>
                  </a:lnTo>
                  <a:lnTo>
                    <a:pt x="177" y="43"/>
                  </a:lnTo>
                  <a:lnTo>
                    <a:pt x="164" y="29"/>
                  </a:lnTo>
                  <a:lnTo>
                    <a:pt x="150" y="16"/>
                  </a:lnTo>
                  <a:lnTo>
                    <a:pt x="115" y="2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9E67567A-9883-46B2-A49E-D2B1C5CF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" y="1339"/>
              <a:ext cx="192" cy="191"/>
            </a:xfrm>
            <a:custGeom>
              <a:avLst/>
              <a:gdLst>
                <a:gd name="T0" fmla="*/ 288 w 576"/>
                <a:gd name="T1" fmla="*/ 572 h 572"/>
                <a:gd name="T2" fmla="*/ 260 w 576"/>
                <a:gd name="T3" fmla="*/ 570 h 572"/>
                <a:gd name="T4" fmla="*/ 203 w 576"/>
                <a:gd name="T5" fmla="*/ 560 h 572"/>
                <a:gd name="T6" fmla="*/ 152 w 576"/>
                <a:gd name="T7" fmla="*/ 539 h 572"/>
                <a:gd name="T8" fmla="*/ 106 w 576"/>
                <a:gd name="T9" fmla="*/ 507 h 572"/>
                <a:gd name="T10" fmla="*/ 84 w 576"/>
                <a:gd name="T11" fmla="*/ 487 h 572"/>
                <a:gd name="T12" fmla="*/ 65 w 576"/>
                <a:gd name="T13" fmla="*/ 467 h 572"/>
                <a:gd name="T14" fmla="*/ 34 w 576"/>
                <a:gd name="T15" fmla="*/ 419 h 572"/>
                <a:gd name="T16" fmla="*/ 12 w 576"/>
                <a:gd name="T17" fmla="*/ 367 h 572"/>
                <a:gd name="T18" fmla="*/ 0 w 576"/>
                <a:gd name="T19" fmla="*/ 313 h 572"/>
                <a:gd name="T20" fmla="*/ 0 w 576"/>
                <a:gd name="T21" fmla="*/ 284 h 572"/>
                <a:gd name="T22" fmla="*/ 0 w 576"/>
                <a:gd name="T23" fmla="*/ 255 h 572"/>
                <a:gd name="T24" fmla="*/ 12 w 576"/>
                <a:gd name="T25" fmla="*/ 200 h 572"/>
                <a:gd name="T26" fmla="*/ 34 w 576"/>
                <a:gd name="T27" fmla="*/ 148 h 572"/>
                <a:gd name="T28" fmla="*/ 65 w 576"/>
                <a:gd name="T29" fmla="*/ 101 h 572"/>
                <a:gd name="T30" fmla="*/ 84 w 576"/>
                <a:gd name="T31" fmla="*/ 81 h 572"/>
                <a:gd name="T32" fmla="*/ 106 w 576"/>
                <a:gd name="T33" fmla="*/ 61 h 572"/>
                <a:gd name="T34" fmla="*/ 153 w 576"/>
                <a:gd name="T35" fmla="*/ 30 h 572"/>
                <a:gd name="T36" fmla="*/ 205 w 576"/>
                <a:gd name="T37" fmla="*/ 10 h 572"/>
                <a:gd name="T38" fmla="*/ 260 w 576"/>
                <a:gd name="T39" fmla="*/ 0 h 572"/>
                <a:gd name="T40" fmla="*/ 316 w 576"/>
                <a:gd name="T41" fmla="*/ 0 h 572"/>
                <a:gd name="T42" fmla="*/ 370 w 576"/>
                <a:gd name="T43" fmla="*/ 10 h 572"/>
                <a:gd name="T44" fmla="*/ 424 w 576"/>
                <a:gd name="T45" fmla="*/ 30 h 572"/>
                <a:gd name="T46" fmla="*/ 470 w 576"/>
                <a:gd name="T47" fmla="*/ 61 h 572"/>
                <a:gd name="T48" fmla="*/ 491 w 576"/>
                <a:gd name="T49" fmla="*/ 81 h 572"/>
                <a:gd name="T50" fmla="*/ 512 w 576"/>
                <a:gd name="T51" fmla="*/ 101 h 572"/>
                <a:gd name="T52" fmla="*/ 543 w 576"/>
                <a:gd name="T53" fmla="*/ 148 h 572"/>
                <a:gd name="T54" fmla="*/ 563 w 576"/>
                <a:gd name="T55" fmla="*/ 200 h 572"/>
                <a:gd name="T56" fmla="*/ 575 w 576"/>
                <a:gd name="T57" fmla="*/ 255 h 572"/>
                <a:gd name="T58" fmla="*/ 576 w 576"/>
                <a:gd name="T59" fmla="*/ 284 h 572"/>
                <a:gd name="T60" fmla="*/ 575 w 576"/>
                <a:gd name="T61" fmla="*/ 313 h 572"/>
                <a:gd name="T62" fmla="*/ 563 w 576"/>
                <a:gd name="T63" fmla="*/ 369 h 572"/>
                <a:gd name="T64" fmla="*/ 542 w 576"/>
                <a:gd name="T65" fmla="*/ 419 h 572"/>
                <a:gd name="T66" fmla="*/ 512 w 576"/>
                <a:gd name="T67" fmla="*/ 467 h 572"/>
                <a:gd name="T68" fmla="*/ 491 w 576"/>
                <a:gd name="T69" fmla="*/ 487 h 572"/>
                <a:gd name="T70" fmla="*/ 471 w 576"/>
                <a:gd name="T71" fmla="*/ 507 h 572"/>
                <a:gd name="T72" fmla="*/ 424 w 576"/>
                <a:gd name="T73" fmla="*/ 539 h 572"/>
                <a:gd name="T74" fmla="*/ 372 w 576"/>
                <a:gd name="T75" fmla="*/ 560 h 572"/>
                <a:gd name="T76" fmla="*/ 317 w 576"/>
                <a:gd name="T77" fmla="*/ 570 h 572"/>
                <a:gd name="T78" fmla="*/ 288 w 576"/>
                <a:gd name="T79" fmla="*/ 572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76" h="572">
                  <a:moveTo>
                    <a:pt x="288" y="572"/>
                  </a:moveTo>
                  <a:lnTo>
                    <a:pt x="260" y="570"/>
                  </a:lnTo>
                  <a:lnTo>
                    <a:pt x="203" y="560"/>
                  </a:lnTo>
                  <a:lnTo>
                    <a:pt x="152" y="539"/>
                  </a:lnTo>
                  <a:lnTo>
                    <a:pt x="106" y="507"/>
                  </a:lnTo>
                  <a:lnTo>
                    <a:pt x="84" y="487"/>
                  </a:lnTo>
                  <a:lnTo>
                    <a:pt x="65" y="467"/>
                  </a:lnTo>
                  <a:lnTo>
                    <a:pt x="34" y="419"/>
                  </a:lnTo>
                  <a:lnTo>
                    <a:pt x="12" y="367"/>
                  </a:lnTo>
                  <a:lnTo>
                    <a:pt x="0" y="313"/>
                  </a:lnTo>
                  <a:lnTo>
                    <a:pt x="0" y="284"/>
                  </a:lnTo>
                  <a:lnTo>
                    <a:pt x="0" y="255"/>
                  </a:lnTo>
                  <a:lnTo>
                    <a:pt x="12" y="200"/>
                  </a:lnTo>
                  <a:lnTo>
                    <a:pt x="34" y="148"/>
                  </a:lnTo>
                  <a:lnTo>
                    <a:pt x="65" y="101"/>
                  </a:lnTo>
                  <a:lnTo>
                    <a:pt x="84" y="81"/>
                  </a:lnTo>
                  <a:lnTo>
                    <a:pt x="106" y="61"/>
                  </a:lnTo>
                  <a:lnTo>
                    <a:pt x="153" y="30"/>
                  </a:lnTo>
                  <a:lnTo>
                    <a:pt x="205" y="10"/>
                  </a:lnTo>
                  <a:lnTo>
                    <a:pt x="260" y="0"/>
                  </a:lnTo>
                  <a:lnTo>
                    <a:pt x="316" y="0"/>
                  </a:lnTo>
                  <a:lnTo>
                    <a:pt x="370" y="10"/>
                  </a:lnTo>
                  <a:lnTo>
                    <a:pt x="424" y="30"/>
                  </a:lnTo>
                  <a:lnTo>
                    <a:pt x="470" y="61"/>
                  </a:lnTo>
                  <a:lnTo>
                    <a:pt x="491" y="81"/>
                  </a:lnTo>
                  <a:lnTo>
                    <a:pt x="512" y="101"/>
                  </a:lnTo>
                  <a:lnTo>
                    <a:pt x="543" y="148"/>
                  </a:lnTo>
                  <a:lnTo>
                    <a:pt x="563" y="200"/>
                  </a:lnTo>
                  <a:lnTo>
                    <a:pt x="575" y="255"/>
                  </a:lnTo>
                  <a:lnTo>
                    <a:pt x="576" y="284"/>
                  </a:lnTo>
                  <a:lnTo>
                    <a:pt x="575" y="313"/>
                  </a:lnTo>
                  <a:lnTo>
                    <a:pt x="563" y="369"/>
                  </a:lnTo>
                  <a:lnTo>
                    <a:pt x="542" y="419"/>
                  </a:lnTo>
                  <a:lnTo>
                    <a:pt x="512" y="467"/>
                  </a:lnTo>
                  <a:lnTo>
                    <a:pt x="491" y="487"/>
                  </a:lnTo>
                  <a:lnTo>
                    <a:pt x="471" y="507"/>
                  </a:lnTo>
                  <a:lnTo>
                    <a:pt x="424" y="539"/>
                  </a:lnTo>
                  <a:lnTo>
                    <a:pt x="372" y="560"/>
                  </a:lnTo>
                  <a:lnTo>
                    <a:pt x="317" y="570"/>
                  </a:lnTo>
                  <a:lnTo>
                    <a:pt x="288" y="57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5">
              <a:extLst>
                <a:ext uri="{FF2B5EF4-FFF2-40B4-BE49-F238E27FC236}">
                  <a16:creationId xmlns:a16="http://schemas.microsoft.com/office/drawing/2014/main" id="{168F4CE9-CEDF-4746-9900-57453AD711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3" y="977"/>
              <a:ext cx="192" cy="191"/>
            </a:xfrm>
            <a:custGeom>
              <a:avLst/>
              <a:gdLst>
                <a:gd name="T0" fmla="*/ 287 w 575"/>
                <a:gd name="T1" fmla="*/ 189 h 573"/>
                <a:gd name="T2" fmla="*/ 268 w 575"/>
                <a:gd name="T3" fmla="*/ 190 h 573"/>
                <a:gd name="T4" fmla="*/ 234 w 575"/>
                <a:gd name="T5" fmla="*/ 204 h 573"/>
                <a:gd name="T6" fmla="*/ 219 w 575"/>
                <a:gd name="T7" fmla="*/ 217 h 573"/>
                <a:gd name="T8" fmla="*/ 206 w 575"/>
                <a:gd name="T9" fmla="*/ 232 h 573"/>
                <a:gd name="T10" fmla="*/ 192 w 575"/>
                <a:gd name="T11" fmla="*/ 266 h 573"/>
                <a:gd name="T12" fmla="*/ 192 w 575"/>
                <a:gd name="T13" fmla="*/ 304 h 573"/>
                <a:gd name="T14" fmla="*/ 206 w 575"/>
                <a:gd name="T15" fmla="*/ 338 h 573"/>
                <a:gd name="T16" fmla="*/ 219 w 575"/>
                <a:gd name="T17" fmla="*/ 353 h 573"/>
                <a:gd name="T18" fmla="*/ 234 w 575"/>
                <a:gd name="T19" fmla="*/ 366 h 573"/>
                <a:gd name="T20" fmla="*/ 268 w 575"/>
                <a:gd name="T21" fmla="*/ 379 h 573"/>
                <a:gd name="T22" fmla="*/ 306 w 575"/>
                <a:gd name="T23" fmla="*/ 379 h 573"/>
                <a:gd name="T24" fmla="*/ 340 w 575"/>
                <a:gd name="T25" fmla="*/ 366 h 573"/>
                <a:gd name="T26" fmla="*/ 355 w 575"/>
                <a:gd name="T27" fmla="*/ 353 h 573"/>
                <a:gd name="T28" fmla="*/ 368 w 575"/>
                <a:gd name="T29" fmla="*/ 338 h 573"/>
                <a:gd name="T30" fmla="*/ 382 w 575"/>
                <a:gd name="T31" fmla="*/ 304 h 573"/>
                <a:gd name="T32" fmla="*/ 382 w 575"/>
                <a:gd name="T33" fmla="*/ 285 h 573"/>
                <a:gd name="T34" fmla="*/ 382 w 575"/>
                <a:gd name="T35" fmla="*/ 266 h 573"/>
                <a:gd name="T36" fmla="*/ 368 w 575"/>
                <a:gd name="T37" fmla="*/ 232 h 573"/>
                <a:gd name="T38" fmla="*/ 355 w 575"/>
                <a:gd name="T39" fmla="*/ 217 h 573"/>
                <a:gd name="T40" fmla="*/ 340 w 575"/>
                <a:gd name="T41" fmla="*/ 204 h 573"/>
                <a:gd name="T42" fmla="*/ 306 w 575"/>
                <a:gd name="T43" fmla="*/ 190 h 573"/>
                <a:gd name="T44" fmla="*/ 287 w 575"/>
                <a:gd name="T45" fmla="*/ 189 h 573"/>
                <a:gd name="T46" fmla="*/ 287 w 575"/>
                <a:gd name="T47" fmla="*/ 573 h 573"/>
                <a:gd name="T48" fmla="*/ 258 w 575"/>
                <a:gd name="T49" fmla="*/ 572 h 573"/>
                <a:gd name="T50" fmla="*/ 202 w 575"/>
                <a:gd name="T51" fmla="*/ 562 h 573"/>
                <a:gd name="T52" fmla="*/ 150 w 575"/>
                <a:gd name="T53" fmla="*/ 540 h 573"/>
                <a:gd name="T54" fmla="*/ 104 w 575"/>
                <a:gd name="T55" fmla="*/ 508 h 573"/>
                <a:gd name="T56" fmla="*/ 82 w 575"/>
                <a:gd name="T57" fmla="*/ 488 h 573"/>
                <a:gd name="T58" fmla="*/ 62 w 575"/>
                <a:gd name="T59" fmla="*/ 466 h 573"/>
                <a:gd name="T60" fmla="*/ 32 w 575"/>
                <a:gd name="T61" fmla="*/ 419 h 573"/>
                <a:gd name="T62" fmla="*/ 10 w 575"/>
                <a:gd name="T63" fmla="*/ 367 h 573"/>
                <a:gd name="T64" fmla="*/ 0 w 575"/>
                <a:gd name="T65" fmla="*/ 312 h 573"/>
                <a:gd name="T66" fmla="*/ 0 w 575"/>
                <a:gd name="T67" fmla="*/ 258 h 573"/>
                <a:gd name="T68" fmla="*/ 10 w 575"/>
                <a:gd name="T69" fmla="*/ 203 h 573"/>
                <a:gd name="T70" fmla="*/ 32 w 575"/>
                <a:gd name="T71" fmla="*/ 151 h 573"/>
                <a:gd name="T72" fmla="*/ 62 w 575"/>
                <a:gd name="T73" fmla="*/ 104 h 573"/>
                <a:gd name="T74" fmla="*/ 82 w 575"/>
                <a:gd name="T75" fmla="*/ 82 h 573"/>
                <a:gd name="T76" fmla="*/ 104 w 575"/>
                <a:gd name="T77" fmla="*/ 62 h 573"/>
                <a:gd name="T78" fmla="*/ 152 w 575"/>
                <a:gd name="T79" fmla="*/ 32 h 573"/>
                <a:gd name="T80" fmla="*/ 203 w 575"/>
                <a:gd name="T81" fmla="*/ 11 h 573"/>
                <a:gd name="T82" fmla="*/ 258 w 575"/>
                <a:gd name="T83" fmla="*/ 0 h 573"/>
                <a:gd name="T84" fmla="*/ 314 w 575"/>
                <a:gd name="T85" fmla="*/ 0 h 573"/>
                <a:gd name="T86" fmla="*/ 370 w 575"/>
                <a:gd name="T87" fmla="*/ 11 h 573"/>
                <a:gd name="T88" fmla="*/ 422 w 575"/>
                <a:gd name="T89" fmla="*/ 32 h 573"/>
                <a:gd name="T90" fmla="*/ 470 w 575"/>
                <a:gd name="T91" fmla="*/ 62 h 573"/>
                <a:gd name="T92" fmla="*/ 490 w 575"/>
                <a:gd name="T93" fmla="*/ 82 h 573"/>
                <a:gd name="T94" fmla="*/ 510 w 575"/>
                <a:gd name="T95" fmla="*/ 102 h 573"/>
                <a:gd name="T96" fmla="*/ 542 w 575"/>
                <a:gd name="T97" fmla="*/ 150 h 573"/>
                <a:gd name="T98" fmla="*/ 563 w 575"/>
                <a:gd name="T99" fmla="*/ 202 h 573"/>
                <a:gd name="T100" fmla="*/ 573 w 575"/>
                <a:gd name="T101" fmla="*/ 256 h 573"/>
                <a:gd name="T102" fmla="*/ 575 w 575"/>
                <a:gd name="T103" fmla="*/ 285 h 573"/>
                <a:gd name="T104" fmla="*/ 573 w 575"/>
                <a:gd name="T105" fmla="*/ 314 h 573"/>
                <a:gd name="T106" fmla="*/ 563 w 575"/>
                <a:gd name="T107" fmla="*/ 369 h 573"/>
                <a:gd name="T108" fmla="*/ 542 w 575"/>
                <a:gd name="T109" fmla="*/ 420 h 573"/>
                <a:gd name="T110" fmla="*/ 510 w 575"/>
                <a:gd name="T111" fmla="*/ 468 h 573"/>
                <a:gd name="T112" fmla="*/ 490 w 575"/>
                <a:gd name="T113" fmla="*/ 488 h 573"/>
                <a:gd name="T114" fmla="*/ 470 w 575"/>
                <a:gd name="T115" fmla="*/ 508 h 573"/>
                <a:gd name="T116" fmla="*/ 422 w 575"/>
                <a:gd name="T117" fmla="*/ 540 h 573"/>
                <a:gd name="T118" fmla="*/ 370 w 575"/>
                <a:gd name="T119" fmla="*/ 562 h 573"/>
                <a:gd name="T120" fmla="*/ 316 w 575"/>
                <a:gd name="T121" fmla="*/ 572 h 573"/>
                <a:gd name="T122" fmla="*/ 287 w 575"/>
                <a:gd name="T123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5" h="573">
                  <a:moveTo>
                    <a:pt x="287" y="189"/>
                  </a:moveTo>
                  <a:lnTo>
                    <a:pt x="268" y="190"/>
                  </a:lnTo>
                  <a:lnTo>
                    <a:pt x="234" y="204"/>
                  </a:lnTo>
                  <a:lnTo>
                    <a:pt x="219" y="217"/>
                  </a:lnTo>
                  <a:lnTo>
                    <a:pt x="206" y="232"/>
                  </a:lnTo>
                  <a:lnTo>
                    <a:pt x="192" y="266"/>
                  </a:lnTo>
                  <a:lnTo>
                    <a:pt x="192" y="304"/>
                  </a:lnTo>
                  <a:lnTo>
                    <a:pt x="206" y="338"/>
                  </a:lnTo>
                  <a:lnTo>
                    <a:pt x="219" y="353"/>
                  </a:lnTo>
                  <a:lnTo>
                    <a:pt x="234" y="366"/>
                  </a:lnTo>
                  <a:lnTo>
                    <a:pt x="268" y="379"/>
                  </a:lnTo>
                  <a:lnTo>
                    <a:pt x="306" y="379"/>
                  </a:lnTo>
                  <a:lnTo>
                    <a:pt x="340" y="366"/>
                  </a:lnTo>
                  <a:lnTo>
                    <a:pt x="355" y="353"/>
                  </a:lnTo>
                  <a:lnTo>
                    <a:pt x="368" y="338"/>
                  </a:lnTo>
                  <a:lnTo>
                    <a:pt x="382" y="304"/>
                  </a:lnTo>
                  <a:lnTo>
                    <a:pt x="382" y="285"/>
                  </a:lnTo>
                  <a:lnTo>
                    <a:pt x="382" y="266"/>
                  </a:lnTo>
                  <a:lnTo>
                    <a:pt x="368" y="232"/>
                  </a:lnTo>
                  <a:lnTo>
                    <a:pt x="355" y="217"/>
                  </a:lnTo>
                  <a:lnTo>
                    <a:pt x="340" y="204"/>
                  </a:lnTo>
                  <a:lnTo>
                    <a:pt x="306" y="190"/>
                  </a:lnTo>
                  <a:lnTo>
                    <a:pt x="287" y="189"/>
                  </a:lnTo>
                  <a:close/>
                  <a:moveTo>
                    <a:pt x="287" y="573"/>
                  </a:moveTo>
                  <a:lnTo>
                    <a:pt x="258" y="572"/>
                  </a:lnTo>
                  <a:lnTo>
                    <a:pt x="202" y="562"/>
                  </a:lnTo>
                  <a:lnTo>
                    <a:pt x="150" y="540"/>
                  </a:lnTo>
                  <a:lnTo>
                    <a:pt x="104" y="508"/>
                  </a:lnTo>
                  <a:lnTo>
                    <a:pt x="82" y="488"/>
                  </a:lnTo>
                  <a:lnTo>
                    <a:pt x="62" y="466"/>
                  </a:lnTo>
                  <a:lnTo>
                    <a:pt x="32" y="419"/>
                  </a:lnTo>
                  <a:lnTo>
                    <a:pt x="10" y="367"/>
                  </a:lnTo>
                  <a:lnTo>
                    <a:pt x="0" y="312"/>
                  </a:lnTo>
                  <a:lnTo>
                    <a:pt x="0" y="258"/>
                  </a:lnTo>
                  <a:lnTo>
                    <a:pt x="10" y="203"/>
                  </a:lnTo>
                  <a:lnTo>
                    <a:pt x="32" y="151"/>
                  </a:lnTo>
                  <a:lnTo>
                    <a:pt x="62" y="104"/>
                  </a:lnTo>
                  <a:lnTo>
                    <a:pt x="82" y="82"/>
                  </a:lnTo>
                  <a:lnTo>
                    <a:pt x="104" y="62"/>
                  </a:lnTo>
                  <a:lnTo>
                    <a:pt x="152" y="32"/>
                  </a:lnTo>
                  <a:lnTo>
                    <a:pt x="203" y="11"/>
                  </a:lnTo>
                  <a:lnTo>
                    <a:pt x="258" y="0"/>
                  </a:lnTo>
                  <a:lnTo>
                    <a:pt x="314" y="0"/>
                  </a:lnTo>
                  <a:lnTo>
                    <a:pt x="370" y="11"/>
                  </a:lnTo>
                  <a:lnTo>
                    <a:pt x="422" y="32"/>
                  </a:lnTo>
                  <a:lnTo>
                    <a:pt x="470" y="62"/>
                  </a:lnTo>
                  <a:lnTo>
                    <a:pt x="490" y="82"/>
                  </a:lnTo>
                  <a:lnTo>
                    <a:pt x="510" y="102"/>
                  </a:lnTo>
                  <a:lnTo>
                    <a:pt x="542" y="150"/>
                  </a:lnTo>
                  <a:lnTo>
                    <a:pt x="563" y="202"/>
                  </a:lnTo>
                  <a:lnTo>
                    <a:pt x="573" y="256"/>
                  </a:lnTo>
                  <a:lnTo>
                    <a:pt x="575" y="285"/>
                  </a:lnTo>
                  <a:lnTo>
                    <a:pt x="573" y="314"/>
                  </a:lnTo>
                  <a:lnTo>
                    <a:pt x="563" y="369"/>
                  </a:lnTo>
                  <a:lnTo>
                    <a:pt x="542" y="420"/>
                  </a:lnTo>
                  <a:lnTo>
                    <a:pt x="510" y="468"/>
                  </a:lnTo>
                  <a:lnTo>
                    <a:pt x="490" y="488"/>
                  </a:lnTo>
                  <a:lnTo>
                    <a:pt x="470" y="508"/>
                  </a:lnTo>
                  <a:lnTo>
                    <a:pt x="422" y="540"/>
                  </a:lnTo>
                  <a:lnTo>
                    <a:pt x="370" y="562"/>
                  </a:lnTo>
                  <a:lnTo>
                    <a:pt x="316" y="572"/>
                  </a:lnTo>
                  <a:lnTo>
                    <a:pt x="287" y="573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46">
              <a:extLst>
                <a:ext uri="{FF2B5EF4-FFF2-40B4-BE49-F238E27FC236}">
                  <a16:creationId xmlns:a16="http://schemas.microsoft.com/office/drawing/2014/main" id="{EB9F2D73-0404-4696-9F30-9D98A9C8D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9" y="678"/>
              <a:ext cx="63" cy="63"/>
            </a:xfrm>
            <a:custGeom>
              <a:avLst/>
              <a:gdLst>
                <a:gd name="T0" fmla="*/ 95 w 190"/>
                <a:gd name="T1" fmla="*/ 0 h 190"/>
                <a:gd name="T2" fmla="*/ 77 w 190"/>
                <a:gd name="T3" fmla="*/ 1 h 190"/>
                <a:gd name="T4" fmla="*/ 42 w 190"/>
                <a:gd name="T5" fmla="*/ 16 h 190"/>
                <a:gd name="T6" fmla="*/ 28 w 190"/>
                <a:gd name="T7" fmla="*/ 29 h 190"/>
                <a:gd name="T8" fmla="*/ 15 w 190"/>
                <a:gd name="T9" fmla="*/ 43 h 190"/>
                <a:gd name="T10" fmla="*/ 0 w 190"/>
                <a:gd name="T11" fmla="*/ 78 h 190"/>
                <a:gd name="T12" fmla="*/ 0 w 190"/>
                <a:gd name="T13" fmla="*/ 115 h 190"/>
                <a:gd name="T14" fmla="*/ 15 w 190"/>
                <a:gd name="T15" fmla="*/ 150 h 190"/>
                <a:gd name="T16" fmla="*/ 28 w 190"/>
                <a:gd name="T17" fmla="*/ 164 h 190"/>
                <a:gd name="T18" fmla="*/ 42 w 190"/>
                <a:gd name="T19" fmla="*/ 177 h 190"/>
                <a:gd name="T20" fmla="*/ 77 w 190"/>
                <a:gd name="T21" fmla="*/ 190 h 190"/>
                <a:gd name="T22" fmla="*/ 114 w 190"/>
                <a:gd name="T23" fmla="*/ 190 h 190"/>
                <a:gd name="T24" fmla="*/ 149 w 190"/>
                <a:gd name="T25" fmla="*/ 177 h 190"/>
                <a:gd name="T26" fmla="*/ 163 w 190"/>
                <a:gd name="T27" fmla="*/ 164 h 190"/>
                <a:gd name="T28" fmla="*/ 176 w 190"/>
                <a:gd name="T29" fmla="*/ 150 h 190"/>
                <a:gd name="T30" fmla="*/ 190 w 190"/>
                <a:gd name="T31" fmla="*/ 115 h 190"/>
                <a:gd name="T32" fmla="*/ 190 w 190"/>
                <a:gd name="T33" fmla="*/ 78 h 190"/>
                <a:gd name="T34" fmla="*/ 176 w 190"/>
                <a:gd name="T35" fmla="*/ 43 h 190"/>
                <a:gd name="T36" fmla="*/ 163 w 190"/>
                <a:gd name="T37" fmla="*/ 29 h 190"/>
                <a:gd name="T38" fmla="*/ 149 w 190"/>
                <a:gd name="T39" fmla="*/ 16 h 190"/>
                <a:gd name="T40" fmla="*/ 114 w 190"/>
                <a:gd name="T41" fmla="*/ 1 h 190"/>
                <a:gd name="T42" fmla="*/ 95 w 190"/>
                <a:gd name="T43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0" h="190">
                  <a:moveTo>
                    <a:pt x="95" y="0"/>
                  </a:moveTo>
                  <a:lnTo>
                    <a:pt x="77" y="1"/>
                  </a:lnTo>
                  <a:lnTo>
                    <a:pt x="42" y="16"/>
                  </a:lnTo>
                  <a:lnTo>
                    <a:pt x="28" y="29"/>
                  </a:lnTo>
                  <a:lnTo>
                    <a:pt x="15" y="43"/>
                  </a:lnTo>
                  <a:lnTo>
                    <a:pt x="0" y="78"/>
                  </a:lnTo>
                  <a:lnTo>
                    <a:pt x="0" y="115"/>
                  </a:lnTo>
                  <a:lnTo>
                    <a:pt x="15" y="150"/>
                  </a:lnTo>
                  <a:lnTo>
                    <a:pt x="28" y="164"/>
                  </a:lnTo>
                  <a:lnTo>
                    <a:pt x="42" y="177"/>
                  </a:lnTo>
                  <a:lnTo>
                    <a:pt x="77" y="190"/>
                  </a:lnTo>
                  <a:lnTo>
                    <a:pt x="114" y="190"/>
                  </a:lnTo>
                  <a:lnTo>
                    <a:pt x="149" y="177"/>
                  </a:lnTo>
                  <a:lnTo>
                    <a:pt x="163" y="164"/>
                  </a:lnTo>
                  <a:lnTo>
                    <a:pt x="176" y="150"/>
                  </a:lnTo>
                  <a:lnTo>
                    <a:pt x="190" y="115"/>
                  </a:lnTo>
                  <a:lnTo>
                    <a:pt x="190" y="78"/>
                  </a:lnTo>
                  <a:lnTo>
                    <a:pt x="176" y="43"/>
                  </a:lnTo>
                  <a:lnTo>
                    <a:pt x="163" y="29"/>
                  </a:lnTo>
                  <a:lnTo>
                    <a:pt x="149" y="16"/>
                  </a:lnTo>
                  <a:lnTo>
                    <a:pt x="114" y="1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47">
              <a:extLst>
                <a:ext uri="{FF2B5EF4-FFF2-40B4-BE49-F238E27FC236}">
                  <a16:creationId xmlns:a16="http://schemas.microsoft.com/office/drawing/2014/main" id="{CBEE6CB4-2F17-47B4-8C76-5CB0A4617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5" y="615"/>
              <a:ext cx="191" cy="191"/>
            </a:xfrm>
            <a:custGeom>
              <a:avLst/>
              <a:gdLst>
                <a:gd name="T0" fmla="*/ 286 w 573"/>
                <a:gd name="T1" fmla="*/ 573 h 573"/>
                <a:gd name="T2" fmla="*/ 258 w 573"/>
                <a:gd name="T3" fmla="*/ 572 h 573"/>
                <a:gd name="T4" fmla="*/ 201 w 573"/>
                <a:gd name="T5" fmla="*/ 560 h 573"/>
                <a:gd name="T6" fmla="*/ 151 w 573"/>
                <a:gd name="T7" fmla="*/ 540 h 573"/>
                <a:gd name="T8" fmla="*/ 104 w 573"/>
                <a:gd name="T9" fmla="*/ 509 h 573"/>
                <a:gd name="T10" fmla="*/ 83 w 573"/>
                <a:gd name="T11" fmla="*/ 488 h 573"/>
                <a:gd name="T12" fmla="*/ 63 w 573"/>
                <a:gd name="T13" fmla="*/ 467 h 573"/>
                <a:gd name="T14" fmla="*/ 32 w 573"/>
                <a:gd name="T15" fmla="*/ 419 h 573"/>
                <a:gd name="T16" fmla="*/ 10 w 573"/>
                <a:gd name="T17" fmla="*/ 367 h 573"/>
                <a:gd name="T18" fmla="*/ 0 w 573"/>
                <a:gd name="T19" fmla="*/ 313 h 573"/>
                <a:gd name="T20" fmla="*/ 0 w 573"/>
                <a:gd name="T21" fmla="*/ 258 h 573"/>
                <a:gd name="T22" fmla="*/ 10 w 573"/>
                <a:gd name="T23" fmla="*/ 203 h 573"/>
                <a:gd name="T24" fmla="*/ 32 w 573"/>
                <a:gd name="T25" fmla="*/ 151 h 573"/>
                <a:gd name="T26" fmla="*/ 63 w 573"/>
                <a:gd name="T27" fmla="*/ 103 h 573"/>
                <a:gd name="T28" fmla="*/ 83 w 573"/>
                <a:gd name="T29" fmla="*/ 81 h 573"/>
                <a:gd name="T30" fmla="*/ 104 w 573"/>
                <a:gd name="T31" fmla="*/ 62 h 573"/>
                <a:gd name="T32" fmla="*/ 151 w 573"/>
                <a:gd name="T33" fmla="*/ 32 h 573"/>
                <a:gd name="T34" fmla="*/ 203 w 573"/>
                <a:gd name="T35" fmla="*/ 10 h 573"/>
                <a:gd name="T36" fmla="*/ 259 w 573"/>
                <a:gd name="T37" fmla="*/ 0 h 573"/>
                <a:gd name="T38" fmla="*/ 314 w 573"/>
                <a:gd name="T39" fmla="*/ 0 h 573"/>
                <a:gd name="T40" fmla="*/ 370 w 573"/>
                <a:gd name="T41" fmla="*/ 10 h 573"/>
                <a:gd name="T42" fmla="*/ 422 w 573"/>
                <a:gd name="T43" fmla="*/ 32 h 573"/>
                <a:gd name="T44" fmla="*/ 469 w 573"/>
                <a:gd name="T45" fmla="*/ 62 h 573"/>
                <a:gd name="T46" fmla="*/ 489 w 573"/>
                <a:gd name="T47" fmla="*/ 81 h 573"/>
                <a:gd name="T48" fmla="*/ 510 w 573"/>
                <a:gd name="T49" fmla="*/ 103 h 573"/>
                <a:gd name="T50" fmla="*/ 541 w 573"/>
                <a:gd name="T51" fmla="*/ 151 h 573"/>
                <a:gd name="T52" fmla="*/ 563 w 573"/>
                <a:gd name="T53" fmla="*/ 203 h 573"/>
                <a:gd name="T54" fmla="*/ 573 w 573"/>
                <a:gd name="T55" fmla="*/ 257 h 573"/>
                <a:gd name="T56" fmla="*/ 573 w 573"/>
                <a:gd name="T57" fmla="*/ 313 h 573"/>
                <a:gd name="T58" fmla="*/ 563 w 573"/>
                <a:gd name="T59" fmla="*/ 367 h 573"/>
                <a:gd name="T60" fmla="*/ 541 w 573"/>
                <a:gd name="T61" fmla="*/ 419 h 573"/>
                <a:gd name="T62" fmla="*/ 510 w 573"/>
                <a:gd name="T63" fmla="*/ 467 h 573"/>
                <a:gd name="T64" fmla="*/ 489 w 573"/>
                <a:gd name="T65" fmla="*/ 488 h 573"/>
                <a:gd name="T66" fmla="*/ 469 w 573"/>
                <a:gd name="T67" fmla="*/ 509 h 573"/>
                <a:gd name="T68" fmla="*/ 422 w 573"/>
                <a:gd name="T69" fmla="*/ 540 h 573"/>
                <a:gd name="T70" fmla="*/ 370 w 573"/>
                <a:gd name="T71" fmla="*/ 560 h 573"/>
                <a:gd name="T72" fmla="*/ 315 w 573"/>
                <a:gd name="T73" fmla="*/ 572 h 573"/>
                <a:gd name="T74" fmla="*/ 286 w 573"/>
                <a:gd name="T75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73" h="573">
                  <a:moveTo>
                    <a:pt x="286" y="573"/>
                  </a:moveTo>
                  <a:lnTo>
                    <a:pt x="258" y="572"/>
                  </a:lnTo>
                  <a:lnTo>
                    <a:pt x="201" y="560"/>
                  </a:lnTo>
                  <a:lnTo>
                    <a:pt x="151" y="540"/>
                  </a:lnTo>
                  <a:lnTo>
                    <a:pt x="104" y="509"/>
                  </a:lnTo>
                  <a:lnTo>
                    <a:pt x="83" y="488"/>
                  </a:lnTo>
                  <a:lnTo>
                    <a:pt x="63" y="467"/>
                  </a:lnTo>
                  <a:lnTo>
                    <a:pt x="32" y="419"/>
                  </a:lnTo>
                  <a:lnTo>
                    <a:pt x="10" y="367"/>
                  </a:lnTo>
                  <a:lnTo>
                    <a:pt x="0" y="313"/>
                  </a:lnTo>
                  <a:lnTo>
                    <a:pt x="0" y="258"/>
                  </a:lnTo>
                  <a:lnTo>
                    <a:pt x="10" y="203"/>
                  </a:lnTo>
                  <a:lnTo>
                    <a:pt x="32" y="151"/>
                  </a:lnTo>
                  <a:lnTo>
                    <a:pt x="63" y="103"/>
                  </a:lnTo>
                  <a:lnTo>
                    <a:pt x="83" y="81"/>
                  </a:lnTo>
                  <a:lnTo>
                    <a:pt x="104" y="62"/>
                  </a:lnTo>
                  <a:lnTo>
                    <a:pt x="151" y="32"/>
                  </a:lnTo>
                  <a:lnTo>
                    <a:pt x="203" y="10"/>
                  </a:lnTo>
                  <a:lnTo>
                    <a:pt x="259" y="0"/>
                  </a:lnTo>
                  <a:lnTo>
                    <a:pt x="314" y="0"/>
                  </a:lnTo>
                  <a:lnTo>
                    <a:pt x="370" y="10"/>
                  </a:lnTo>
                  <a:lnTo>
                    <a:pt x="422" y="32"/>
                  </a:lnTo>
                  <a:lnTo>
                    <a:pt x="469" y="62"/>
                  </a:lnTo>
                  <a:lnTo>
                    <a:pt x="489" y="81"/>
                  </a:lnTo>
                  <a:lnTo>
                    <a:pt x="510" y="103"/>
                  </a:lnTo>
                  <a:lnTo>
                    <a:pt x="541" y="151"/>
                  </a:lnTo>
                  <a:lnTo>
                    <a:pt x="563" y="203"/>
                  </a:lnTo>
                  <a:lnTo>
                    <a:pt x="573" y="257"/>
                  </a:lnTo>
                  <a:lnTo>
                    <a:pt x="573" y="313"/>
                  </a:lnTo>
                  <a:lnTo>
                    <a:pt x="563" y="367"/>
                  </a:lnTo>
                  <a:lnTo>
                    <a:pt x="541" y="419"/>
                  </a:lnTo>
                  <a:lnTo>
                    <a:pt x="510" y="467"/>
                  </a:lnTo>
                  <a:lnTo>
                    <a:pt x="489" y="488"/>
                  </a:lnTo>
                  <a:lnTo>
                    <a:pt x="469" y="509"/>
                  </a:lnTo>
                  <a:lnTo>
                    <a:pt x="422" y="540"/>
                  </a:lnTo>
                  <a:lnTo>
                    <a:pt x="370" y="560"/>
                  </a:lnTo>
                  <a:lnTo>
                    <a:pt x="315" y="572"/>
                  </a:lnTo>
                  <a:lnTo>
                    <a:pt x="286" y="57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16FD088-D072-421A-ADF9-B791FEBE1FB0}"/>
              </a:ext>
            </a:extLst>
          </p:cNvPr>
          <p:cNvSpPr/>
          <p:nvPr/>
        </p:nvSpPr>
        <p:spPr>
          <a:xfrm>
            <a:off x="2910029" y="583240"/>
            <a:ext cx="522090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srgbClr val="44546A">
                    <a:lumMod val="75000"/>
                  </a:srgbClr>
                </a:solidFill>
              </a:rPr>
              <a:t>글 보기 </a:t>
            </a:r>
            <a:r>
              <a:rPr lang="en-US" altLang="ko-KR" sz="2400" b="1" i="1" kern="0" dirty="0">
                <a:solidFill>
                  <a:srgbClr val="44546A">
                    <a:lumMod val="75000"/>
                  </a:srgbClr>
                </a:solidFill>
              </a:rPr>
              <a:t>(</a:t>
            </a:r>
            <a:r>
              <a:rPr lang="ko-KR" altLang="en-US" sz="2400" b="1" i="1" kern="0" dirty="0">
                <a:solidFill>
                  <a:srgbClr val="44546A">
                    <a:lumMod val="75000"/>
                  </a:srgbClr>
                </a:solidFill>
              </a:rPr>
              <a:t>위</a:t>
            </a:r>
            <a:r>
              <a:rPr lang="en-US" altLang="ko-KR" sz="2400" b="1" i="1" kern="0" dirty="0">
                <a:solidFill>
                  <a:srgbClr val="44546A">
                    <a:lumMod val="75000"/>
                  </a:srgbClr>
                </a:solidFill>
              </a:rPr>
              <a:t>)</a:t>
            </a:r>
            <a:r>
              <a:rPr lang="en-US" altLang="ko-KR" sz="700" kern="0" dirty="0">
                <a:solidFill>
                  <a:srgbClr val="44546A">
                    <a:lumMod val="75000"/>
                  </a:srgbClr>
                </a:solidFill>
              </a:rPr>
              <a:t>     </a:t>
            </a:r>
          </a:p>
        </p:txBody>
      </p:sp>
      <p:sp>
        <p:nvSpPr>
          <p:cNvPr id="53" name="Freeform 9">
            <a:extLst>
              <a:ext uri="{FF2B5EF4-FFF2-40B4-BE49-F238E27FC236}">
                <a16:creationId xmlns:a16="http://schemas.microsoft.com/office/drawing/2014/main" id="{D22B37AE-D96A-4A42-B253-DB7CA7CA357F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4" name="Freeform 6">
            <a:extLst>
              <a:ext uri="{FF2B5EF4-FFF2-40B4-BE49-F238E27FC236}">
                <a16:creationId xmlns:a16="http://schemas.microsoft.com/office/drawing/2014/main" id="{1EC115A8-F8D3-46C9-B54C-BF343ACA8CA1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32B2B8C8-394B-437B-891C-8FA81CAEC749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188C5D7-E15A-4541-8210-9DD5EA314254}"/>
              </a:ext>
            </a:extLst>
          </p:cNvPr>
          <p:cNvSpPr/>
          <p:nvPr/>
        </p:nvSpPr>
        <p:spPr>
          <a:xfrm>
            <a:off x="252026" y="292814"/>
            <a:ext cx="1130438" cy="95474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>
                    <a:lumMod val="75000"/>
                  </a:srgbClr>
                </a:solidFill>
                <a:latin typeface="Old English Text MT" panose="03040902040508030806" pitchFamily="66" charset="0"/>
              </a:rPr>
              <a:t>Cooking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>
                    <a:lumMod val="75000"/>
                  </a:srgbClr>
                </a:solidFill>
                <a:latin typeface="Old English Text MT" panose="03040902040508030806" pitchFamily="66" charset="0"/>
              </a:rPr>
              <a:t>Lord</a:t>
            </a:r>
          </a:p>
        </p:txBody>
      </p:sp>
      <p:pic>
        <p:nvPicPr>
          <p:cNvPr id="58" name="그림 57" descr="텍스트이(가) 표시된 사진&#10;&#10;자동 생성된 설명">
            <a:extLst>
              <a:ext uri="{FF2B5EF4-FFF2-40B4-BE49-F238E27FC236}">
                <a16:creationId xmlns:a16="http://schemas.microsoft.com/office/drawing/2014/main" id="{D1F61C50-8BB3-4C10-824F-32112F9E2C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53" b="91847" l="8676" r="89498">
                        <a14:foregroundMark x1="10274" y1="21343" x2="10731" y2="19424"/>
                        <a14:foregroundMark x1="18950" y1="18705" x2="18950" y2="18705"/>
                        <a14:foregroundMark x1="10046" y1="21343" x2="10046" y2="21343"/>
                        <a14:foregroundMark x1="10046" y1="21343" x2="10046" y2="22062"/>
                        <a14:foregroundMark x1="10274" y1="21583" x2="10274" y2="21583"/>
                        <a14:foregroundMark x1="9361" y1="21103" x2="9361" y2="21103"/>
                        <a14:foregroundMark x1="8904" y1="21343" x2="9817" y2="21103"/>
                        <a14:foregroundMark x1="19863" y1="19664" x2="17808" y2="19904"/>
                        <a14:foregroundMark x1="69178" y1="88249" x2="80365" y2="91847"/>
                        <a14:foregroundMark x1="80365" y1="91847" x2="84475" y2="892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6" y="4899584"/>
            <a:ext cx="991533" cy="94399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CEB6A76-8766-47CF-98F9-7647F1C17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1177" y="1690941"/>
            <a:ext cx="8666278" cy="324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983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6">
            <a:extLst>
              <a:ext uri="{FF2B5EF4-FFF2-40B4-BE49-F238E27FC236}">
                <a16:creationId xmlns:a16="http://schemas.microsoft.com/office/drawing/2014/main" id="{B0DBA1F0-5124-47B9-BF46-6F1C309023C5}"/>
              </a:ext>
            </a:extLst>
          </p:cNvPr>
          <p:cNvSpPr/>
          <p:nvPr/>
        </p:nvSpPr>
        <p:spPr>
          <a:xfrm rot="5400000" flipV="1">
            <a:off x="2971753" y="-2283988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d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494F4C4-8002-44DB-B8B9-B0C4E27BEEF2}"/>
              </a:ext>
            </a:extLst>
          </p:cNvPr>
          <p:cNvSpPr/>
          <p:nvPr/>
        </p:nvSpPr>
        <p:spPr>
          <a:xfrm rot="10800000" flipV="1">
            <a:off x="616322" y="3062180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</a:endParaRP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273DEA3F-458C-4974-A9B6-D5BF6695CC6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05079" y="705607"/>
            <a:ext cx="699081" cy="660490"/>
            <a:chOff x="1793" y="226"/>
            <a:chExt cx="4094" cy="386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8E511C8E-30B5-4723-BA35-F23FCBDC3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1705"/>
              <a:ext cx="2847" cy="2357"/>
            </a:xfrm>
            <a:custGeom>
              <a:avLst/>
              <a:gdLst>
                <a:gd name="T0" fmla="*/ 0 w 8541"/>
                <a:gd name="T1" fmla="*/ 7068 h 7071"/>
                <a:gd name="T2" fmla="*/ 23 w 8541"/>
                <a:gd name="T3" fmla="*/ 7071 h 7071"/>
                <a:gd name="T4" fmla="*/ 209 w 8541"/>
                <a:gd name="T5" fmla="*/ 7070 h 7071"/>
                <a:gd name="T6" fmla="*/ 411 w 8541"/>
                <a:gd name="T7" fmla="*/ 7052 h 7071"/>
                <a:gd name="T8" fmla="*/ 681 w 8541"/>
                <a:gd name="T9" fmla="*/ 7010 h 7071"/>
                <a:gd name="T10" fmla="*/ 1017 w 8541"/>
                <a:gd name="T11" fmla="*/ 6934 h 7071"/>
                <a:gd name="T12" fmla="*/ 1315 w 8541"/>
                <a:gd name="T13" fmla="*/ 6849 h 7071"/>
                <a:gd name="T14" fmla="*/ 1534 w 8541"/>
                <a:gd name="T15" fmla="*/ 6777 h 7071"/>
                <a:gd name="T16" fmla="*/ 1768 w 8541"/>
                <a:gd name="T17" fmla="*/ 6691 h 7071"/>
                <a:gd name="T18" fmla="*/ 2020 w 8541"/>
                <a:gd name="T19" fmla="*/ 6591 h 7071"/>
                <a:gd name="T20" fmla="*/ 2288 w 8541"/>
                <a:gd name="T21" fmla="*/ 6475 h 7071"/>
                <a:gd name="T22" fmla="*/ 2572 w 8541"/>
                <a:gd name="T23" fmla="*/ 6341 h 7071"/>
                <a:gd name="T24" fmla="*/ 2874 w 8541"/>
                <a:gd name="T25" fmla="*/ 6190 h 7071"/>
                <a:gd name="T26" fmla="*/ 3191 w 8541"/>
                <a:gd name="T27" fmla="*/ 6018 h 7071"/>
                <a:gd name="T28" fmla="*/ 3525 w 8541"/>
                <a:gd name="T29" fmla="*/ 5827 h 7071"/>
                <a:gd name="T30" fmla="*/ 3875 w 8541"/>
                <a:gd name="T31" fmla="*/ 5614 h 7071"/>
                <a:gd name="T32" fmla="*/ 4242 w 8541"/>
                <a:gd name="T33" fmla="*/ 5378 h 7071"/>
                <a:gd name="T34" fmla="*/ 4625 w 8541"/>
                <a:gd name="T35" fmla="*/ 5117 h 7071"/>
                <a:gd name="T36" fmla="*/ 5025 w 8541"/>
                <a:gd name="T37" fmla="*/ 4831 h 7071"/>
                <a:gd name="T38" fmla="*/ 5441 w 8541"/>
                <a:gd name="T39" fmla="*/ 4519 h 7071"/>
                <a:gd name="T40" fmla="*/ 5873 w 8541"/>
                <a:gd name="T41" fmla="*/ 4180 h 7071"/>
                <a:gd name="T42" fmla="*/ 6322 w 8541"/>
                <a:gd name="T43" fmla="*/ 3811 h 7071"/>
                <a:gd name="T44" fmla="*/ 6786 w 8541"/>
                <a:gd name="T45" fmla="*/ 3412 h 7071"/>
                <a:gd name="T46" fmla="*/ 7268 w 8541"/>
                <a:gd name="T47" fmla="*/ 2983 h 7071"/>
                <a:gd name="T48" fmla="*/ 7765 w 8541"/>
                <a:gd name="T49" fmla="*/ 2521 h 7071"/>
                <a:gd name="T50" fmla="*/ 8277 w 8541"/>
                <a:gd name="T51" fmla="*/ 2026 h 7071"/>
                <a:gd name="T52" fmla="*/ 8541 w 8541"/>
                <a:gd name="T53" fmla="*/ 1764 h 7071"/>
                <a:gd name="T54" fmla="*/ 6776 w 8541"/>
                <a:gd name="T55" fmla="*/ 0 h 7071"/>
                <a:gd name="T56" fmla="*/ 2485 w 8541"/>
                <a:gd name="T57" fmla="*/ 4291 h 7071"/>
                <a:gd name="T58" fmla="*/ 1452 w 8541"/>
                <a:gd name="T59" fmla="*/ 5324 h 7071"/>
                <a:gd name="T60" fmla="*/ 1315 w 8541"/>
                <a:gd name="T61" fmla="*/ 5463 h 7071"/>
                <a:gd name="T62" fmla="*/ 1047 w 8541"/>
                <a:gd name="T63" fmla="*/ 5755 h 7071"/>
                <a:gd name="T64" fmla="*/ 792 w 8541"/>
                <a:gd name="T65" fmla="*/ 6052 h 7071"/>
                <a:gd name="T66" fmla="*/ 559 w 8541"/>
                <a:gd name="T67" fmla="*/ 6337 h 7071"/>
                <a:gd name="T68" fmla="*/ 91 w 8541"/>
                <a:gd name="T69" fmla="*/ 6941 h 7071"/>
                <a:gd name="T70" fmla="*/ 0 w 8541"/>
                <a:gd name="T71" fmla="*/ 7068 h 7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41" h="7071">
                  <a:moveTo>
                    <a:pt x="0" y="7068"/>
                  </a:moveTo>
                  <a:lnTo>
                    <a:pt x="23" y="7071"/>
                  </a:lnTo>
                  <a:lnTo>
                    <a:pt x="209" y="7070"/>
                  </a:lnTo>
                  <a:lnTo>
                    <a:pt x="411" y="7052"/>
                  </a:lnTo>
                  <a:lnTo>
                    <a:pt x="681" y="7010"/>
                  </a:lnTo>
                  <a:lnTo>
                    <a:pt x="1017" y="6934"/>
                  </a:lnTo>
                  <a:lnTo>
                    <a:pt x="1315" y="6849"/>
                  </a:lnTo>
                  <a:lnTo>
                    <a:pt x="1534" y="6777"/>
                  </a:lnTo>
                  <a:lnTo>
                    <a:pt x="1768" y="6691"/>
                  </a:lnTo>
                  <a:lnTo>
                    <a:pt x="2020" y="6591"/>
                  </a:lnTo>
                  <a:lnTo>
                    <a:pt x="2288" y="6475"/>
                  </a:lnTo>
                  <a:lnTo>
                    <a:pt x="2572" y="6341"/>
                  </a:lnTo>
                  <a:lnTo>
                    <a:pt x="2874" y="6190"/>
                  </a:lnTo>
                  <a:lnTo>
                    <a:pt x="3191" y="6018"/>
                  </a:lnTo>
                  <a:lnTo>
                    <a:pt x="3525" y="5827"/>
                  </a:lnTo>
                  <a:lnTo>
                    <a:pt x="3875" y="5614"/>
                  </a:lnTo>
                  <a:lnTo>
                    <a:pt x="4242" y="5378"/>
                  </a:lnTo>
                  <a:lnTo>
                    <a:pt x="4625" y="5117"/>
                  </a:lnTo>
                  <a:lnTo>
                    <a:pt x="5025" y="4831"/>
                  </a:lnTo>
                  <a:lnTo>
                    <a:pt x="5441" y="4519"/>
                  </a:lnTo>
                  <a:lnTo>
                    <a:pt x="5873" y="4180"/>
                  </a:lnTo>
                  <a:lnTo>
                    <a:pt x="6322" y="3811"/>
                  </a:lnTo>
                  <a:lnTo>
                    <a:pt x="6786" y="3412"/>
                  </a:lnTo>
                  <a:lnTo>
                    <a:pt x="7268" y="2983"/>
                  </a:lnTo>
                  <a:lnTo>
                    <a:pt x="7765" y="2521"/>
                  </a:lnTo>
                  <a:lnTo>
                    <a:pt x="8277" y="2026"/>
                  </a:lnTo>
                  <a:lnTo>
                    <a:pt x="8541" y="1764"/>
                  </a:lnTo>
                  <a:lnTo>
                    <a:pt x="6776" y="0"/>
                  </a:lnTo>
                  <a:lnTo>
                    <a:pt x="2485" y="4291"/>
                  </a:lnTo>
                  <a:lnTo>
                    <a:pt x="1452" y="5324"/>
                  </a:lnTo>
                  <a:lnTo>
                    <a:pt x="1315" y="5463"/>
                  </a:lnTo>
                  <a:lnTo>
                    <a:pt x="1047" y="5755"/>
                  </a:lnTo>
                  <a:lnTo>
                    <a:pt x="792" y="6052"/>
                  </a:lnTo>
                  <a:lnTo>
                    <a:pt x="559" y="6337"/>
                  </a:lnTo>
                  <a:lnTo>
                    <a:pt x="91" y="6941"/>
                  </a:lnTo>
                  <a:lnTo>
                    <a:pt x="0" y="706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DF06C965-715A-4AFE-BAAA-8E43CD3257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5" y="1705"/>
              <a:ext cx="2847" cy="2356"/>
            </a:xfrm>
            <a:custGeom>
              <a:avLst/>
              <a:gdLst>
                <a:gd name="T0" fmla="*/ 0 w 8541"/>
                <a:gd name="T1" fmla="*/ 7068 h 7068"/>
                <a:gd name="T2" fmla="*/ 28 w 8541"/>
                <a:gd name="T3" fmla="*/ 7029 h 7068"/>
                <a:gd name="T4" fmla="*/ 270 w 8541"/>
                <a:gd name="T5" fmla="*/ 6705 h 7068"/>
                <a:gd name="T6" fmla="*/ 566 w 8541"/>
                <a:gd name="T7" fmla="*/ 6327 h 7068"/>
                <a:gd name="T8" fmla="*/ 798 w 8541"/>
                <a:gd name="T9" fmla="*/ 6044 h 7068"/>
                <a:gd name="T10" fmla="*/ 1051 w 8541"/>
                <a:gd name="T11" fmla="*/ 5751 h 7068"/>
                <a:gd name="T12" fmla="*/ 1316 w 8541"/>
                <a:gd name="T13" fmla="*/ 5461 h 7068"/>
                <a:gd name="T14" fmla="*/ 1452 w 8541"/>
                <a:gd name="T15" fmla="*/ 5324 h 7068"/>
                <a:gd name="T16" fmla="*/ 2485 w 8541"/>
                <a:gd name="T17" fmla="*/ 4291 h 7068"/>
                <a:gd name="T18" fmla="*/ 6776 w 8541"/>
                <a:gd name="T19" fmla="*/ 0 h 7068"/>
                <a:gd name="T20" fmla="*/ 6776 w 8541"/>
                <a:gd name="T21" fmla="*/ 0 h 7068"/>
                <a:gd name="T22" fmla="*/ 2485 w 8541"/>
                <a:gd name="T23" fmla="*/ 4291 h 7068"/>
                <a:gd name="T24" fmla="*/ 1452 w 8541"/>
                <a:gd name="T25" fmla="*/ 5324 h 7068"/>
                <a:gd name="T26" fmla="*/ 1316 w 8541"/>
                <a:gd name="T27" fmla="*/ 5461 h 7068"/>
                <a:gd name="T28" fmla="*/ 1051 w 8541"/>
                <a:gd name="T29" fmla="*/ 5751 h 7068"/>
                <a:gd name="T30" fmla="*/ 798 w 8541"/>
                <a:gd name="T31" fmla="*/ 6044 h 7068"/>
                <a:gd name="T32" fmla="*/ 566 w 8541"/>
                <a:gd name="T33" fmla="*/ 6327 h 7068"/>
                <a:gd name="T34" fmla="*/ 270 w 8541"/>
                <a:gd name="T35" fmla="*/ 6705 h 7068"/>
                <a:gd name="T36" fmla="*/ 28 w 8541"/>
                <a:gd name="T37" fmla="*/ 7029 h 7068"/>
                <a:gd name="T38" fmla="*/ 0 w 8541"/>
                <a:gd name="T39" fmla="*/ 7068 h 7068"/>
                <a:gd name="T40" fmla="*/ 0 w 8541"/>
                <a:gd name="T41" fmla="*/ 7068 h 7068"/>
                <a:gd name="T42" fmla="*/ 8541 w 8541"/>
                <a:gd name="T43" fmla="*/ 1765 h 7068"/>
                <a:gd name="T44" fmla="*/ 8541 w 8541"/>
                <a:gd name="T45" fmla="*/ 1764 h 7068"/>
                <a:gd name="T46" fmla="*/ 0 w 8541"/>
                <a:gd name="T47" fmla="*/ 7068 h 7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541" h="7068">
                  <a:moveTo>
                    <a:pt x="0" y="7068"/>
                  </a:moveTo>
                  <a:lnTo>
                    <a:pt x="28" y="7029"/>
                  </a:lnTo>
                  <a:lnTo>
                    <a:pt x="270" y="6705"/>
                  </a:lnTo>
                  <a:lnTo>
                    <a:pt x="566" y="6327"/>
                  </a:lnTo>
                  <a:lnTo>
                    <a:pt x="798" y="6044"/>
                  </a:lnTo>
                  <a:lnTo>
                    <a:pt x="1051" y="5751"/>
                  </a:lnTo>
                  <a:lnTo>
                    <a:pt x="1316" y="5461"/>
                  </a:lnTo>
                  <a:lnTo>
                    <a:pt x="1452" y="5324"/>
                  </a:lnTo>
                  <a:lnTo>
                    <a:pt x="2485" y="4291"/>
                  </a:lnTo>
                  <a:lnTo>
                    <a:pt x="6776" y="0"/>
                  </a:lnTo>
                  <a:lnTo>
                    <a:pt x="6776" y="0"/>
                  </a:lnTo>
                  <a:lnTo>
                    <a:pt x="2485" y="4291"/>
                  </a:lnTo>
                  <a:lnTo>
                    <a:pt x="1452" y="5324"/>
                  </a:lnTo>
                  <a:lnTo>
                    <a:pt x="1316" y="5461"/>
                  </a:lnTo>
                  <a:lnTo>
                    <a:pt x="1051" y="5751"/>
                  </a:lnTo>
                  <a:lnTo>
                    <a:pt x="798" y="6044"/>
                  </a:lnTo>
                  <a:lnTo>
                    <a:pt x="566" y="6327"/>
                  </a:lnTo>
                  <a:lnTo>
                    <a:pt x="270" y="6705"/>
                  </a:lnTo>
                  <a:lnTo>
                    <a:pt x="28" y="7029"/>
                  </a:lnTo>
                  <a:lnTo>
                    <a:pt x="0" y="7068"/>
                  </a:lnTo>
                  <a:close/>
                  <a:moveTo>
                    <a:pt x="0" y="7068"/>
                  </a:moveTo>
                  <a:lnTo>
                    <a:pt x="8541" y="1765"/>
                  </a:lnTo>
                  <a:lnTo>
                    <a:pt x="8541" y="1764"/>
                  </a:lnTo>
                  <a:lnTo>
                    <a:pt x="0" y="7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DFF780FA-C463-46E4-A4EA-0BBC11782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1705"/>
              <a:ext cx="2847" cy="2357"/>
            </a:xfrm>
            <a:custGeom>
              <a:avLst/>
              <a:gdLst>
                <a:gd name="T0" fmla="*/ 100 w 8541"/>
                <a:gd name="T1" fmla="*/ 7071 h 7071"/>
                <a:gd name="T2" fmla="*/ 16 w 8541"/>
                <a:gd name="T3" fmla="*/ 7070 h 7071"/>
                <a:gd name="T4" fmla="*/ 0 w 8541"/>
                <a:gd name="T5" fmla="*/ 7068 h 7071"/>
                <a:gd name="T6" fmla="*/ 0 w 8541"/>
                <a:gd name="T7" fmla="*/ 7068 h 7071"/>
                <a:gd name="T8" fmla="*/ 0 w 8541"/>
                <a:gd name="T9" fmla="*/ 7068 h 7071"/>
                <a:gd name="T10" fmla="*/ 0 w 8541"/>
                <a:gd name="T11" fmla="*/ 7068 h 7071"/>
                <a:gd name="T12" fmla="*/ 28 w 8541"/>
                <a:gd name="T13" fmla="*/ 7029 h 7071"/>
                <a:gd name="T14" fmla="*/ 270 w 8541"/>
                <a:gd name="T15" fmla="*/ 6705 h 7071"/>
                <a:gd name="T16" fmla="*/ 566 w 8541"/>
                <a:gd name="T17" fmla="*/ 6327 h 7071"/>
                <a:gd name="T18" fmla="*/ 798 w 8541"/>
                <a:gd name="T19" fmla="*/ 6044 h 7071"/>
                <a:gd name="T20" fmla="*/ 1051 w 8541"/>
                <a:gd name="T21" fmla="*/ 5751 h 7071"/>
                <a:gd name="T22" fmla="*/ 1316 w 8541"/>
                <a:gd name="T23" fmla="*/ 5461 h 7071"/>
                <a:gd name="T24" fmla="*/ 1452 w 8541"/>
                <a:gd name="T25" fmla="*/ 5324 h 7071"/>
                <a:gd name="T26" fmla="*/ 2485 w 8541"/>
                <a:gd name="T27" fmla="*/ 4291 h 7071"/>
                <a:gd name="T28" fmla="*/ 6776 w 8541"/>
                <a:gd name="T29" fmla="*/ 0 h 7071"/>
                <a:gd name="T30" fmla="*/ 8541 w 8541"/>
                <a:gd name="T31" fmla="*/ 1764 h 7071"/>
                <a:gd name="T32" fmla="*/ 8541 w 8541"/>
                <a:gd name="T33" fmla="*/ 1764 h 7071"/>
                <a:gd name="T34" fmla="*/ 8541 w 8541"/>
                <a:gd name="T35" fmla="*/ 1764 h 7071"/>
                <a:gd name="T36" fmla="*/ 8541 w 8541"/>
                <a:gd name="T37" fmla="*/ 1764 h 7071"/>
                <a:gd name="T38" fmla="*/ 7046 w 8541"/>
                <a:gd name="T39" fmla="*/ 272 h 7071"/>
                <a:gd name="T40" fmla="*/ 2756 w 8541"/>
                <a:gd name="T41" fmla="*/ 4563 h 7071"/>
                <a:gd name="T42" fmla="*/ 1722 w 8541"/>
                <a:gd name="T43" fmla="*/ 5597 h 7071"/>
                <a:gd name="T44" fmla="*/ 1633 w 8541"/>
                <a:gd name="T45" fmla="*/ 5687 h 7071"/>
                <a:gd name="T46" fmla="*/ 1455 w 8541"/>
                <a:gd name="T47" fmla="*/ 5877 h 7071"/>
                <a:gd name="T48" fmla="*/ 1193 w 8541"/>
                <a:gd name="T49" fmla="*/ 6171 h 7071"/>
                <a:gd name="T50" fmla="*/ 873 w 8541"/>
                <a:gd name="T51" fmla="*/ 6555 h 7071"/>
                <a:gd name="T52" fmla="*/ 601 w 8541"/>
                <a:gd name="T53" fmla="*/ 6898 h 7071"/>
                <a:gd name="T54" fmla="*/ 493 w 8541"/>
                <a:gd name="T55" fmla="*/ 7041 h 7071"/>
                <a:gd name="T56" fmla="*/ 363 w 8541"/>
                <a:gd name="T57" fmla="*/ 7057 h 7071"/>
                <a:gd name="T58" fmla="*/ 166 w 8541"/>
                <a:gd name="T59" fmla="*/ 7071 h 7071"/>
                <a:gd name="T60" fmla="*/ 100 w 8541"/>
                <a:gd name="T61" fmla="*/ 7071 h 7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541" h="7071">
                  <a:moveTo>
                    <a:pt x="100" y="7071"/>
                  </a:moveTo>
                  <a:lnTo>
                    <a:pt x="16" y="7070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28" y="7029"/>
                  </a:lnTo>
                  <a:lnTo>
                    <a:pt x="270" y="6705"/>
                  </a:lnTo>
                  <a:lnTo>
                    <a:pt x="566" y="6327"/>
                  </a:lnTo>
                  <a:lnTo>
                    <a:pt x="798" y="6044"/>
                  </a:lnTo>
                  <a:lnTo>
                    <a:pt x="1051" y="5751"/>
                  </a:lnTo>
                  <a:lnTo>
                    <a:pt x="1316" y="5461"/>
                  </a:lnTo>
                  <a:lnTo>
                    <a:pt x="1452" y="5324"/>
                  </a:lnTo>
                  <a:lnTo>
                    <a:pt x="2485" y="4291"/>
                  </a:lnTo>
                  <a:lnTo>
                    <a:pt x="6776" y="0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7046" y="272"/>
                  </a:lnTo>
                  <a:lnTo>
                    <a:pt x="2756" y="4563"/>
                  </a:lnTo>
                  <a:lnTo>
                    <a:pt x="1722" y="5597"/>
                  </a:lnTo>
                  <a:lnTo>
                    <a:pt x="1633" y="5687"/>
                  </a:lnTo>
                  <a:lnTo>
                    <a:pt x="1455" y="5877"/>
                  </a:lnTo>
                  <a:lnTo>
                    <a:pt x="1193" y="6171"/>
                  </a:lnTo>
                  <a:lnTo>
                    <a:pt x="873" y="6555"/>
                  </a:lnTo>
                  <a:lnTo>
                    <a:pt x="601" y="6898"/>
                  </a:lnTo>
                  <a:lnTo>
                    <a:pt x="493" y="7041"/>
                  </a:lnTo>
                  <a:lnTo>
                    <a:pt x="363" y="7057"/>
                  </a:lnTo>
                  <a:lnTo>
                    <a:pt x="166" y="7071"/>
                  </a:lnTo>
                  <a:lnTo>
                    <a:pt x="100" y="7071"/>
                  </a:lnTo>
                  <a:close/>
                </a:path>
              </a:pathLst>
            </a:custGeom>
            <a:solidFill>
              <a:srgbClr val="EA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91BE329C-6346-4038-B77D-9136EBC2F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2202"/>
              <a:ext cx="561" cy="561"/>
            </a:xfrm>
            <a:custGeom>
              <a:avLst/>
              <a:gdLst>
                <a:gd name="T0" fmla="*/ 228 w 1683"/>
                <a:gd name="T1" fmla="*/ 1683 h 1683"/>
                <a:gd name="T2" fmla="*/ 1683 w 1683"/>
                <a:gd name="T3" fmla="*/ 230 h 1683"/>
                <a:gd name="T4" fmla="*/ 1452 w 1683"/>
                <a:gd name="T5" fmla="*/ 0 h 1683"/>
                <a:gd name="T6" fmla="*/ 0 w 1683"/>
                <a:gd name="T7" fmla="*/ 1454 h 1683"/>
                <a:gd name="T8" fmla="*/ 228 w 1683"/>
                <a:gd name="T9" fmla="*/ 1683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3" h="1683">
                  <a:moveTo>
                    <a:pt x="228" y="1683"/>
                  </a:moveTo>
                  <a:lnTo>
                    <a:pt x="1683" y="230"/>
                  </a:lnTo>
                  <a:lnTo>
                    <a:pt x="1452" y="0"/>
                  </a:lnTo>
                  <a:lnTo>
                    <a:pt x="0" y="1454"/>
                  </a:lnTo>
                  <a:lnTo>
                    <a:pt x="228" y="16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CE2AA1B2-6874-4AD3-AD2A-645565AA6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2674"/>
              <a:ext cx="2331" cy="1387"/>
            </a:xfrm>
            <a:custGeom>
              <a:avLst/>
              <a:gdLst>
                <a:gd name="T0" fmla="*/ 884 w 6992"/>
                <a:gd name="T1" fmla="*/ 3688 h 4163"/>
                <a:gd name="T2" fmla="*/ 1894 w 6992"/>
                <a:gd name="T3" fmla="*/ 3324 h 4163"/>
                <a:gd name="T4" fmla="*/ 3083 w 6992"/>
                <a:gd name="T5" fmla="*/ 2732 h 4163"/>
                <a:gd name="T6" fmla="*/ 3672 w 6992"/>
                <a:gd name="T7" fmla="*/ 2365 h 4163"/>
                <a:gd name="T8" fmla="*/ 4307 w 6992"/>
                <a:gd name="T9" fmla="*/ 1966 h 4163"/>
                <a:gd name="T10" fmla="*/ 4897 w 6992"/>
                <a:gd name="T11" fmla="*/ 1531 h 4163"/>
                <a:gd name="T12" fmla="*/ 5440 w 6992"/>
                <a:gd name="T13" fmla="*/ 1128 h 4163"/>
                <a:gd name="T14" fmla="*/ 6312 w 6992"/>
                <a:gd name="T15" fmla="*/ 409 h 4163"/>
                <a:gd name="T16" fmla="*/ 6774 w 6992"/>
                <a:gd name="T17" fmla="*/ 0 h 4163"/>
                <a:gd name="T18" fmla="*/ 6992 w 6992"/>
                <a:gd name="T19" fmla="*/ 157 h 4163"/>
                <a:gd name="T20" fmla="*/ 6948 w 6992"/>
                <a:gd name="T21" fmla="*/ 363 h 4163"/>
                <a:gd name="T22" fmla="*/ 5887 w 6992"/>
                <a:gd name="T23" fmla="*/ 1262 h 4163"/>
                <a:gd name="T24" fmla="*/ 4787 w 6992"/>
                <a:gd name="T25" fmla="*/ 2097 h 4163"/>
                <a:gd name="T26" fmla="*/ 4052 w 6992"/>
                <a:gd name="T27" fmla="*/ 2596 h 4163"/>
                <a:gd name="T28" fmla="*/ 3423 w 6992"/>
                <a:gd name="T29" fmla="*/ 2982 h 4163"/>
                <a:gd name="T30" fmla="*/ 2497 w 6992"/>
                <a:gd name="T31" fmla="*/ 3473 h 4163"/>
                <a:gd name="T32" fmla="*/ 1522 w 6992"/>
                <a:gd name="T33" fmla="*/ 3875 h 4163"/>
                <a:gd name="T34" fmla="*/ 810 w 6992"/>
                <a:gd name="T35" fmla="*/ 4078 h 4163"/>
                <a:gd name="T36" fmla="*/ 254 w 6992"/>
                <a:gd name="T37" fmla="*/ 4162 h 4163"/>
                <a:gd name="T38" fmla="*/ 0 w 6992"/>
                <a:gd name="T39" fmla="*/ 4163 h 4163"/>
                <a:gd name="T40" fmla="*/ 884 w 6992"/>
                <a:gd name="T41" fmla="*/ 3688 h 4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92" h="4163">
                  <a:moveTo>
                    <a:pt x="884" y="3688"/>
                  </a:moveTo>
                  <a:lnTo>
                    <a:pt x="1894" y="3324"/>
                  </a:lnTo>
                  <a:lnTo>
                    <a:pt x="3083" y="2732"/>
                  </a:lnTo>
                  <a:lnTo>
                    <a:pt x="3672" y="2365"/>
                  </a:lnTo>
                  <a:lnTo>
                    <a:pt x="4307" y="1966"/>
                  </a:lnTo>
                  <a:lnTo>
                    <a:pt x="4897" y="1531"/>
                  </a:lnTo>
                  <a:lnTo>
                    <a:pt x="5440" y="1128"/>
                  </a:lnTo>
                  <a:lnTo>
                    <a:pt x="6312" y="409"/>
                  </a:lnTo>
                  <a:lnTo>
                    <a:pt x="6774" y="0"/>
                  </a:lnTo>
                  <a:lnTo>
                    <a:pt x="6992" y="157"/>
                  </a:lnTo>
                  <a:lnTo>
                    <a:pt x="6948" y="363"/>
                  </a:lnTo>
                  <a:lnTo>
                    <a:pt x="5887" y="1262"/>
                  </a:lnTo>
                  <a:lnTo>
                    <a:pt x="4787" y="2097"/>
                  </a:lnTo>
                  <a:lnTo>
                    <a:pt x="4052" y="2596"/>
                  </a:lnTo>
                  <a:lnTo>
                    <a:pt x="3423" y="2982"/>
                  </a:lnTo>
                  <a:lnTo>
                    <a:pt x="2497" y="3473"/>
                  </a:lnTo>
                  <a:lnTo>
                    <a:pt x="1522" y="3875"/>
                  </a:lnTo>
                  <a:lnTo>
                    <a:pt x="810" y="4078"/>
                  </a:lnTo>
                  <a:lnTo>
                    <a:pt x="254" y="4162"/>
                  </a:lnTo>
                  <a:lnTo>
                    <a:pt x="0" y="4163"/>
                  </a:lnTo>
                  <a:lnTo>
                    <a:pt x="884" y="36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CC9F8A02-0C3B-4FF7-A641-CAF7DCEA5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4" y="1570"/>
              <a:ext cx="679" cy="723"/>
            </a:xfrm>
            <a:custGeom>
              <a:avLst/>
              <a:gdLst>
                <a:gd name="T0" fmla="*/ 406 w 2036"/>
                <a:gd name="T1" fmla="*/ 0 h 2170"/>
                <a:gd name="T2" fmla="*/ 1220 w 2036"/>
                <a:gd name="T3" fmla="*/ 815 h 2170"/>
                <a:gd name="T4" fmla="*/ 1086 w 2036"/>
                <a:gd name="T5" fmla="*/ 949 h 2170"/>
                <a:gd name="T6" fmla="*/ 2036 w 2036"/>
                <a:gd name="T7" fmla="*/ 1899 h 2170"/>
                <a:gd name="T8" fmla="*/ 1764 w 2036"/>
                <a:gd name="T9" fmla="*/ 2170 h 2170"/>
                <a:gd name="T10" fmla="*/ 815 w 2036"/>
                <a:gd name="T11" fmla="*/ 1219 h 2170"/>
                <a:gd name="T12" fmla="*/ 773 w 2036"/>
                <a:gd name="T13" fmla="*/ 1179 h 2170"/>
                <a:gd name="T14" fmla="*/ 0 w 2036"/>
                <a:gd name="T15" fmla="*/ 406 h 2170"/>
                <a:gd name="T16" fmla="*/ 406 w 2036"/>
                <a:gd name="T17" fmla="*/ 0 h 2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6" h="2170">
                  <a:moveTo>
                    <a:pt x="406" y="0"/>
                  </a:moveTo>
                  <a:lnTo>
                    <a:pt x="1220" y="815"/>
                  </a:lnTo>
                  <a:lnTo>
                    <a:pt x="1086" y="949"/>
                  </a:lnTo>
                  <a:lnTo>
                    <a:pt x="2036" y="1899"/>
                  </a:lnTo>
                  <a:lnTo>
                    <a:pt x="1764" y="2170"/>
                  </a:lnTo>
                  <a:lnTo>
                    <a:pt x="815" y="1219"/>
                  </a:lnTo>
                  <a:lnTo>
                    <a:pt x="773" y="1179"/>
                  </a:lnTo>
                  <a:lnTo>
                    <a:pt x="0" y="406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EF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9A19BB6-669F-4C7F-98B5-B744607493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7" cy="128"/>
            </a:xfrm>
            <a:custGeom>
              <a:avLst/>
              <a:gdLst>
                <a:gd name="T0" fmla="*/ 55 w 382"/>
                <a:gd name="T1" fmla="*/ 328 h 383"/>
                <a:gd name="T2" fmla="*/ 69 w 382"/>
                <a:gd name="T3" fmla="*/ 341 h 383"/>
                <a:gd name="T4" fmla="*/ 101 w 382"/>
                <a:gd name="T5" fmla="*/ 361 h 383"/>
                <a:gd name="T6" fmla="*/ 136 w 382"/>
                <a:gd name="T7" fmla="*/ 376 h 383"/>
                <a:gd name="T8" fmla="*/ 172 w 382"/>
                <a:gd name="T9" fmla="*/ 383 h 383"/>
                <a:gd name="T10" fmla="*/ 209 w 382"/>
                <a:gd name="T11" fmla="*/ 383 h 383"/>
                <a:gd name="T12" fmla="*/ 245 w 382"/>
                <a:gd name="T13" fmla="*/ 376 h 383"/>
                <a:gd name="T14" fmla="*/ 280 w 382"/>
                <a:gd name="T15" fmla="*/ 361 h 383"/>
                <a:gd name="T16" fmla="*/ 311 w 382"/>
                <a:gd name="T17" fmla="*/ 341 h 383"/>
                <a:gd name="T18" fmla="*/ 326 w 382"/>
                <a:gd name="T19" fmla="*/ 328 h 383"/>
                <a:gd name="T20" fmla="*/ 340 w 382"/>
                <a:gd name="T21" fmla="*/ 312 h 383"/>
                <a:gd name="T22" fmla="*/ 360 w 382"/>
                <a:gd name="T23" fmla="*/ 281 h 383"/>
                <a:gd name="T24" fmla="*/ 375 w 382"/>
                <a:gd name="T25" fmla="*/ 246 h 383"/>
                <a:gd name="T26" fmla="*/ 382 w 382"/>
                <a:gd name="T27" fmla="*/ 209 h 383"/>
                <a:gd name="T28" fmla="*/ 382 w 382"/>
                <a:gd name="T29" fmla="*/ 173 h 383"/>
                <a:gd name="T30" fmla="*/ 375 w 382"/>
                <a:gd name="T31" fmla="*/ 135 h 383"/>
                <a:gd name="T32" fmla="*/ 360 w 382"/>
                <a:gd name="T33" fmla="*/ 101 h 383"/>
                <a:gd name="T34" fmla="*/ 339 w 382"/>
                <a:gd name="T35" fmla="*/ 69 h 383"/>
                <a:gd name="T36" fmla="*/ 326 w 382"/>
                <a:gd name="T37" fmla="*/ 55 h 383"/>
                <a:gd name="T38" fmla="*/ 311 w 382"/>
                <a:gd name="T39" fmla="*/ 42 h 383"/>
                <a:gd name="T40" fmla="*/ 280 w 382"/>
                <a:gd name="T41" fmla="*/ 20 h 383"/>
                <a:gd name="T42" fmla="*/ 245 w 382"/>
                <a:gd name="T43" fmla="*/ 7 h 383"/>
                <a:gd name="T44" fmla="*/ 209 w 382"/>
                <a:gd name="T45" fmla="*/ 0 h 383"/>
                <a:gd name="T46" fmla="*/ 172 w 382"/>
                <a:gd name="T47" fmla="*/ 0 h 383"/>
                <a:gd name="T48" fmla="*/ 136 w 382"/>
                <a:gd name="T49" fmla="*/ 6 h 383"/>
                <a:gd name="T50" fmla="*/ 101 w 382"/>
                <a:gd name="T51" fmla="*/ 20 h 383"/>
                <a:gd name="T52" fmla="*/ 69 w 382"/>
                <a:gd name="T53" fmla="*/ 42 h 383"/>
                <a:gd name="T54" fmla="*/ 55 w 382"/>
                <a:gd name="T55" fmla="*/ 55 h 383"/>
                <a:gd name="T56" fmla="*/ 42 w 382"/>
                <a:gd name="T57" fmla="*/ 69 h 383"/>
                <a:gd name="T58" fmla="*/ 21 w 382"/>
                <a:gd name="T59" fmla="*/ 101 h 383"/>
                <a:gd name="T60" fmla="*/ 6 w 382"/>
                <a:gd name="T61" fmla="*/ 137 h 383"/>
                <a:gd name="T62" fmla="*/ 0 w 382"/>
                <a:gd name="T63" fmla="*/ 173 h 383"/>
                <a:gd name="T64" fmla="*/ 0 w 382"/>
                <a:gd name="T65" fmla="*/ 210 h 383"/>
                <a:gd name="T66" fmla="*/ 6 w 382"/>
                <a:gd name="T67" fmla="*/ 246 h 383"/>
                <a:gd name="T68" fmla="*/ 21 w 382"/>
                <a:gd name="T69" fmla="*/ 281 h 383"/>
                <a:gd name="T70" fmla="*/ 42 w 382"/>
                <a:gd name="T71" fmla="*/ 314 h 383"/>
                <a:gd name="T72" fmla="*/ 55 w 382"/>
                <a:gd name="T73" fmla="*/ 32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2" h="383">
                  <a:moveTo>
                    <a:pt x="55" y="328"/>
                  </a:moveTo>
                  <a:lnTo>
                    <a:pt x="69" y="341"/>
                  </a:lnTo>
                  <a:lnTo>
                    <a:pt x="101" y="361"/>
                  </a:lnTo>
                  <a:lnTo>
                    <a:pt x="136" y="376"/>
                  </a:lnTo>
                  <a:lnTo>
                    <a:pt x="172" y="383"/>
                  </a:lnTo>
                  <a:lnTo>
                    <a:pt x="209" y="383"/>
                  </a:lnTo>
                  <a:lnTo>
                    <a:pt x="245" y="376"/>
                  </a:lnTo>
                  <a:lnTo>
                    <a:pt x="280" y="361"/>
                  </a:lnTo>
                  <a:lnTo>
                    <a:pt x="311" y="341"/>
                  </a:lnTo>
                  <a:lnTo>
                    <a:pt x="326" y="328"/>
                  </a:lnTo>
                  <a:lnTo>
                    <a:pt x="340" y="312"/>
                  </a:lnTo>
                  <a:lnTo>
                    <a:pt x="360" y="281"/>
                  </a:lnTo>
                  <a:lnTo>
                    <a:pt x="375" y="246"/>
                  </a:lnTo>
                  <a:lnTo>
                    <a:pt x="382" y="209"/>
                  </a:lnTo>
                  <a:lnTo>
                    <a:pt x="382" y="173"/>
                  </a:lnTo>
                  <a:lnTo>
                    <a:pt x="375" y="135"/>
                  </a:lnTo>
                  <a:lnTo>
                    <a:pt x="360" y="101"/>
                  </a:lnTo>
                  <a:lnTo>
                    <a:pt x="339" y="69"/>
                  </a:lnTo>
                  <a:lnTo>
                    <a:pt x="326" y="55"/>
                  </a:lnTo>
                  <a:lnTo>
                    <a:pt x="311" y="42"/>
                  </a:lnTo>
                  <a:lnTo>
                    <a:pt x="280" y="20"/>
                  </a:lnTo>
                  <a:lnTo>
                    <a:pt x="245" y="7"/>
                  </a:lnTo>
                  <a:lnTo>
                    <a:pt x="209" y="0"/>
                  </a:lnTo>
                  <a:lnTo>
                    <a:pt x="172" y="0"/>
                  </a:lnTo>
                  <a:lnTo>
                    <a:pt x="136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1" y="101"/>
                  </a:lnTo>
                  <a:lnTo>
                    <a:pt x="6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6" y="246"/>
                  </a:lnTo>
                  <a:lnTo>
                    <a:pt x="21" y="281"/>
                  </a:lnTo>
                  <a:lnTo>
                    <a:pt x="42" y="314"/>
                  </a:lnTo>
                  <a:lnTo>
                    <a:pt x="55" y="32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35D41D90-97D4-40A6-AE2B-73049EBDB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8" cy="127"/>
            </a:xfrm>
            <a:custGeom>
              <a:avLst/>
              <a:gdLst>
                <a:gd name="T0" fmla="*/ 57 w 385"/>
                <a:gd name="T1" fmla="*/ 326 h 381"/>
                <a:gd name="T2" fmla="*/ 71 w 385"/>
                <a:gd name="T3" fmla="*/ 339 h 381"/>
                <a:gd name="T4" fmla="*/ 103 w 385"/>
                <a:gd name="T5" fmla="*/ 361 h 381"/>
                <a:gd name="T6" fmla="*/ 137 w 385"/>
                <a:gd name="T7" fmla="*/ 374 h 381"/>
                <a:gd name="T8" fmla="*/ 173 w 385"/>
                <a:gd name="T9" fmla="*/ 381 h 381"/>
                <a:gd name="T10" fmla="*/ 211 w 385"/>
                <a:gd name="T11" fmla="*/ 381 h 381"/>
                <a:gd name="T12" fmla="*/ 247 w 385"/>
                <a:gd name="T13" fmla="*/ 375 h 381"/>
                <a:gd name="T14" fmla="*/ 281 w 385"/>
                <a:gd name="T15" fmla="*/ 361 h 381"/>
                <a:gd name="T16" fmla="*/ 314 w 385"/>
                <a:gd name="T17" fmla="*/ 339 h 381"/>
                <a:gd name="T18" fmla="*/ 329 w 385"/>
                <a:gd name="T19" fmla="*/ 326 h 381"/>
                <a:gd name="T20" fmla="*/ 342 w 385"/>
                <a:gd name="T21" fmla="*/ 312 h 381"/>
                <a:gd name="T22" fmla="*/ 363 w 385"/>
                <a:gd name="T23" fmla="*/ 280 h 381"/>
                <a:gd name="T24" fmla="*/ 378 w 385"/>
                <a:gd name="T25" fmla="*/ 246 h 381"/>
                <a:gd name="T26" fmla="*/ 385 w 385"/>
                <a:gd name="T27" fmla="*/ 210 h 381"/>
                <a:gd name="T28" fmla="*/ 385 w 385"/>
                <a:gd name="T29" fmla="*/ 172 h 381"/>
                <a:gd name="T30" fmla="*/ 378 w 385"/>
                <a:gd name="T31" fmla="*/ 136 h 381"/>
                <a:gd name="T32" fmla="*/ 363 w 385"/>
                <a:gd name="T33" fmla="*/ 102 h 381"/>
                <a:gd name="T34" fmla="*/ 342 w 385"/>
                <a:gd name="T35" fmla="*/ 70 h 381"/>
                <a:gd name="T36" fmla="*/ 329 w 385"/>
                <a:gd name="T37" fmla="*/ 56 h 381"/>
                <a:gd name="T38" fmla="*/ 314 w 385"/>
                <a:gd name="T39" fmla="*/ 41 h 381"/>
                <a:gd name="T40" fmla="*/ 281 w 385"/>
                <a:gd name="T41" fmla="*/ 21 h 381"/>
                <a:gd name="T42" fmla="*/ 247 w 385"/>
                <a:gd name="T43" fmla="*/ 7 h 381"/>
                <a:gd name="T44" fmla="*/ 211 w 385"/>
                <a:gd name="T45" fmla="*/ 0 h 381"/>
                <a:gd name="T46" fmla="*/ 173 w 385"/>
                <a:gd name="T47" fmla="*/ 0 h 381"/>
                <a:gd name="T48" fmla="*/ 137 w 385"/>
                <a:gd name="T49" fmla="*/ 7 h 381"/>
                <a:gd name="T50" fmla="*/ 103 w 385"/>
                <a:gd name="T51" fmla="*/ 21 h 381"/>
                <a:gd name="T52" fmla="*/ 71 w 385"/>
                <a:gd name="T53" fmla="*/ 41 h 381"/>
                <a:gd name="T54" fmla="*/ 57 w 385"/>
                <a:gd name="T55" fmla="*/ 56 h 381"/>
                <a:gd name="T56" fmla="*/ 42 w 385"/>
                <a:gd name="T57" fmla="*/ 70 h 381"/>
                <a:gd name="T58" fmla="*/ 22 w 385"/>
                <a:gd name="T59" fmla="*/ 102 h 381"/>
                <a:gd name="T60" fmla="*/ 8 w 385"/>
                <a:gd name="T61" fmla="*/ 136 h 381"/>
                <a:gd name="T62" fmla="*/ 0 w 385"/>
                <a:gd name="T63" fmla="*/ 172 h 381"/>
                <a:gd name="T64" fmla="*/ 0 w 385"/>
                <a:gd name="T65" fmla="*/ 208 h 381"/>
                <a:gd name="T66" fmla="*/ 8 w 385"/>
                <a:gd name="T67" fmla="*/ 246 h 381"/>
                <a:gd name="T68" fmla="*/ 22 w 385"/>
                <a:gd name="T69" fmla="*/ 280 h 381"/>
                <a:gd name="T70" fmla="*/ 42 w 385"/>
                <a:gd name="T71" fmla="*/ 312 h 381"/>
                <a:gd name="T72" fmla="*/ 57 w 385"/>
                <a:gd name="T73" fmla="*/ 32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5" h="381">
                  <a:moveTo>
                    <a:pt x="57" y="326"/>
                  </a:moveTo>
                  <a:lnTo>
                    <a:pt x="71" y="339"/>
                  </a:lnTo>
                  <a:lnTo>
                    <a:pt x="103" y="361"/>
                  </a:lnTo>
                  <a:lnTo>
                    <a:pt x="137" y="374"/>
                  </a:lnTo>
                  <a:lnTo>
                    <a:pt x="173" y="381"/>
                  </a:lnTo>
                  <a:lnTo>
                    <a:pt x="211" y="381"/>
                  </a:lnTo>
                  <a:lnTo>
                    <a:pt x="247" y="375"/>
                  </a:lnTo>
                  <a:lnTo>
                    <a:pt x="281" y="361"/>
                  </a:lnTo>
                  <a:lnTo>
                    <a:pt x="314" y="339"/>
                  </a:lnTo>
                  <a:lnTo>
                    <a:pt x="329" y="326"/>
                  </a:lnTo>
                  <a:lnTo>
                    <a:pt x="342" y="312"/>
                  </a:lnTo>
                  <a:lnTo>
                    <a:pt x="363" y="280"/>
                  </a:lnTo>
                  <a:lnTo>
                    <a:pt x="378" y="246"/>
                  </a:lnTo>
                  <a:lnTo>
                    <a:pt x="385" y="210"/>
                  </a:lnTo>
                  <a:lnTo>
                    <a:pt x="385" y="172"/>
                  </a:lnTo>
                  <a:lnTo>
                    <a:pt x="378" y="136"/>
                  </a:lnTo>
                  <a:lnTo>
                    <a:pt x="363" y="102"/>
                  </a:lnTo>
                  <a:lnTo>
                    <a:pt x="342" y="70"/>
                  </a:lnTo>
                  <a:lnTo>
                    <a:pt x="329" y="56"/>
                  </a:lnTo>
                  <a:lnTo>
                    <a:pt x="314" y="41"/>
                  </a:lnTo>
                  <a:lnTo>
                    <a:pt x="281" y="21"/>
                  </a:lnTo>
                  <a:lnTo>
                    <a:pt x="247" y="7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3" y="21"/>
                  </a:lnTo>
                  <a:lnTo>
                    <a:pt x="71" y="41"/>
                  </a:lnTo>
                  <a:lnTo>
                    <a:pt x="57" y="56"/>
                  </a:lnTo>
                  <a:lnTo>
                    <a:pt x="42" y="70"/>
                  </a:lnTo>
                  <a:lnTo>
                    <a:pt x="22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08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7" y="326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7E161F20-972E-46DA-9FE7-CF7FBD8E3D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8" cy="128"/>
            </a:xfrm>
            <a:custGeom>
              <a:avLst/>
              <a:gdLst>
                <a:gd name="T0" fmla="*/ 55 w 383"/>
                <a:gd name="T1" fmla="*/ 328 h 384"/>
                <a:gd name="T2" fmla="*/ 69 w 383"/>
                <a:gd name="T3" fmla="*/ 342 h 384"/>
                <a:gd name="T4" fmla="*/ 102 w 383"/>
                <a:gd name="T5" fmla="*/ 363 h 384"/>
                <a:gd name="T6" fmla="*/ 137 w 383"/>
                <a:gd name="T7" fmla="*/ 377 h 384"/>
                <a:gd name="T8" fmla="*/ 173 w 383"/>
                <a:gd name="T9" fmla="*/ 384 h 384"/>
                <a:gd name="T10" fmla="*/ 210 w 383"/>
                <a:gd name="T11" fmla="*/ 384 h 384"/>
                <a:gd name="T12" fmla="*/ 246 w 383"/>
                <a:gd name="T13" fmla="*/ 377 h 384"/>
                <a:gd name="T14" fmla="*/ 281 w 383"/>
                <a:gd name="T15" fmla="*/ 363 h 384"/>
                <a:gd name="T16" fmla="*/ 312 w 383"/>
                <a:gd name="T17" fmla="*/ 342 h 384"/>
                <a:gd name="T18" fmla="*/ 327 w 383"/>
                <a:gd name="T19" fmla="*/ 328 h 384"/>
                <a:gd name="T20" fmla="*/ 341 w 383"/>
                <a:gd name="T21" fmla="*/ 314 h 384"/>
                <a:gd name="T22" fmla="*/ 361 w 383"/>
                <a:gd name="T23" fmla="*/ 282 h 384"/>
                <a:gd name="T24" fmla="*/ 376 w 383"/>
                <a:gd name="T25" fmla="*/ 247 h 384"/>
                <a:gd name="T26" fmla="*/ 383 w 383"/>
                <a:gd name="T27" fmla="*/ 211 h 384"/>
                <a:gd name="T28" fmla="*/ 383 w 383"/>
                <a:gd name="T29" fmla="*/ 174 h 384"/>
                <a:gd name="T30" fmla="*/ 376 w 383"/>
                <a:gd name="T31" fmla="*/ 138 h 384"/>
                <a:gd name="T32" fmla="*/ 361 w 383"/>
                <a:gd name="T33" fmla="*/ 103 h 384"/>
                <a:gd name="T34" fmla="*/ 341 w 383"/>
                <a:gd name="T35" fmla="*/ 70 h 384"/>
                <a:gd name="T36" fmla="*/ 327 w 383"/>
                <a:gd name="T37" fmla="*/ 56 h 384"/>
                <a:gd name="T38" fmla="*/ 312 w 383"/>
                <a:gd name="T39" fmla="*/ 43 h 384"/>
                <a:gd name="T40" fmla="*/ 281 w 383"/>
                <a:gd name="T41" fmla="*/ 21 h 384"/>
                <a:gd name="T42" fmla="*/ 246 w 383"/>
                <a:gd name="T43" fmla="*/ 7 h 384"/>
                <a:gd name="T44" fmla="*/ 210 w 383"/>
                <a:gd name="T45" fmla="*/ 0 h 384"/>
                <a:gd name="T46" fmla="*/ 173 w 383"/>
                <a:gd name="T47" fmla="*/ 0 h 384"/>
                <a:gd name="T48" fmla="*/ 137 w 383"/>
                <a:gd name="T49" fmla="*/ 7 h 384"/>
                <a:gd name="T50" fmla="*/ 101 w 383"/>
                <a:gd name="T51" fmla="*/ 21 h 384"/>
                <a:gd name="T52" fmla="*/ 69 w 383"/>
                <a:gd name="T53" fmla="*/ 43 h 384"/>
                <a:gd name="T54" fmla="*/ 55 w 383"/>
                <a:gd name="T55" fmla="*/ 56 h 384"/>
                <a:gd name="T56" fmla="*/ 42 w 383"/>
                <a:gd name="T57" fmla="*/ 70 h 384"/>
                <a:gd name="T58" fmla="*/ 20 w 383"/>
                <a:gd name="T59" fmla="*/ 103 h 384"/>
                <a:gd name="T60" fmla="*/ 7 w 383"/>
                <a:gd name="T61" fmla="*/ 138 h 384"/>
                <a:gd name="T62" fmla="*/ 0 w 383"/>
                <a:gd name="T63" fmla="*/ 174 h 384"/>
                <a:gd name="T64" fmla="*/ 0 w 383"/>
                <a:gd name="T65" fmla="*/ 211 h 384"/>
                <a:gd name="T66" fmla="*/ 7 w 383"/>
                <a:gd name="T67" fmla="*/ 247 h 384"/>
                <a:gd name="T68" fmla="*/ 21 w 383"/>
                <a:gd name="T69" fmla="*/ 282 h 384"/>
                <a:gd name="T70" fmla="*/ 42 w 383"/>
                <a:gd name="T71" fmla="*/ 314 h 384"/>
                <a:gd name="T72" fmla="*/ 55 w 383"/>
                <a:gd name="T73" fmla="*/ 32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3" h="384">
                  <a:moveTo>
                    <a:pt x="55" y="328"/>
                  </a:moveTo>
                  <a:lnTo>
                    <a:pt x="69" y="342"/>
                  </a:lnTo>
                  <a:lnTo>
                    <a:pt x="102" y="363"/>
                  </a:lnTo>
                  <a:lnTo>
                    <a:pt x="137" y="377"/>
                  </a:lnTo>
                  <a:lnTo>
                    <a:pt x="173" y="384"/>
                  </a:lnTo>
                  <a:lnTo>
                    <a:pt x="210" y="384"/>
                  </a:lnTo>
                  <a:lnTo>
                    <a:pt x="246" y="377"/>
                  </a:lnTo>
                  <a:lnTo>
                    <a:pt x="281" y="363"/>
                  </a:lnTo>
                  <a:lnTo>
                    <a:pt x="312" y="342"/>
                  </a:lnTo>
                  <a:lnTo>
                    <a:pt x="327" y="328"/>
                  </a:lnTo>
                  <a:lnTo>
                    <a:pt x="341" y="314"/>
                  </a:lnTo>
                  <a:lnTo>
                    <a:pt x="361" y="282"/>
                  </a:lnTo>
                  <a:lnTo>
                    <a:pt x="376" y="247"/>
                  </a:lnTo>
                  <a:lnTo>
                    <a:pt x="383" y="211"/>
                  </a:lnTo>
                  <a:lnTo>
                    <a:pt x="383" y="174"/>
                  </a:lnTo>
                  <a:lnTo>
                    <a:pt x="376" y="138"/>
                  </a:lnTo>
                  <a:lnTo>
                    <a:pt x="361" y="103"/>
                  </a:lnTo>
                  <a:lnTo>
                    <a:pt x="341" y="70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E49304C8-058D-4E6B-9DE4-E9C73181CC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5" cy="126"/>
            </a:xfrm>
            <a:custGeom>
              <a:avLst/>
              <a:gdLst>
                <a:gd name="T0" fmla="*/ 190 w 374"/>
                <a:gd name="T1" fmla="*/ 191 h 376"/>
                <a:gd name="T2" fmla="*/ 210 w 374"/>
                <a:gd name="T3" fmla="*/ 174 h 376"/>
                <a:gd name="T4" fmla="*/ 253 w 374"/>
                <a:gd name="T5" fmla="*/ 150 h 376"/>
                <a:gd name="T6" fmla="*/ 301 w 374"/>
                <a:gd name="T7" fmla="*/ 139 h 376"/>
                <a:gd name="T8" fmla="*/ 350 w 374"/>
                <a:gd name="T9" fmla="*/ 139 h 376"/>
                <a:gd name="T10" fmla="*/ 374 w 374"/>
                <a:gd name="T11" fmla="*/ 145 h 376"/>
                <a:gd name="T12" fmla="*/ 367 w 374"/>
                <a:gd name="T13" fmla="*/ 121 h 376"/>
                <a:gd name="T14" fmla="*/ 344 w 374"/>
                <a:gd name="T15" fmla="*/ 76 h 376"/>
                <a:gd name="T16" fmla="*/ 327 w 374"/>
                <a:gd name="T17" fmla="*/ 56 h 376"/>
                <a:gd name="T18" fmla="*/ 312 w 374"/>
                <a:gd name="T19" fmla="*/ 43 h 376"/>
                <a:gd name="T20" fmla="*/ 281 w 374"/>
                <a:gd name="T21" fmla="*/ 21 h 376"/>
                <a:gd name="T22" fmla="*/ 246 w 374"/>
                <a:gd name="T23" fmla="*/ 7 h 376"/>
                <a:gd name="T24" fmla="*/ 210 w 374"/>
                <a:gd name="T25" fmla="*/ 0 h 376"/>
                <a:gd name="T26" fmla="*/ 173 w 374"/>
                <a:gd name="T27" fmla="*/ 0 h 376"/>
                <a:gd name="T28" fmla="*/ 137 w 374"/>
                <a:gd name="T29" fmla="*/ 7 h 376"/>
                <a:gd name="T30" fmla="*/ 101 w 374"/>
                <a:gd name="T31" fmla="*/ 21 h 376"/>
                <a:gd name="T32" fmla="*/ 69 w 374"/>
                <a:gd name="T33" fmla="*/ 43 h 376"/>
                <a:gd name="T34" fmla="*/ 55 w 374"/>
                <a:gd name="T35" fmla="*/ 56 h 376"/>
                <a:gd name="T36" fmla="*/ 42 w 374"/>
                <a:gd name="T37" fmla="*/ 70 h 376"/>
                <a:gd name="T38" fmla="*/ 20 w 374"/>
                <a:gd name="T39" fmla="*/ 103 h 376"/>
                <a:gd name="T40" fmla="*/ 7 w 374"/>
                <a:gd name="T41" fmla="*/ 138 h 376"/>
                <a:gd name="T42" fmla="*/ 0 w 374"/>
                <a:gd name="T43" fmla="*/ 174 h 376"/>
                <a:gd name="T44" fmla="*/ 0 w 374"/>
                <a:gd name="T45" fmla="*/ 211 h 376"/>
                <a:gd name="T46" fmla="*/ 7 w 374"/>
                <a:gd name="T47" fmla="*/ 247 h 376"/>
                <a:gd name="T48" fmla="*/ 21 w 374"/>
                <a:gd name="T49" fmla="*/ 282 h 376"/>
                <a:gd name="T50" fmla="*/ 42 w 374"/>
                <a:gd name="T51" fmla="*/ 314 h 376"/>
                <a:gd name="T52" fmla="*/ 55 w 374"/>
                <a:gd name="T53" fmla="*/ 328 h 376"/>
                <a:gd name="T54" fmla="*/ 75 w 374"/>
                <a:gd name="T55" fmla="*/ 345 h 376"/>
                <a:gd name="T56" fmla="*/ 119 w 374"/>
                <a:gd name="T57" fmla="*/ 368 h 376"/>
                <a:gd name="T58" fmla="*/ 144 w 374"/>
                <a:gd name="T59" fmla="*/ 376 h 376"/>
                <a:gd name="T60" fmla="*/ 140 w 374"/>
                <a:gd name="T61" fmla="*/ 351 h 376"/>
                <a:gd name="T62" fmla="*/ 138 w 374"/>
                <a:gd name="T63" fmla="*/ 302 h 376"/>
                <a:gd name="T64" fmla="*/ 150 w 374"/>
                <a:gd name="T65" fmla="*/ 255 h 376"/>
                <a:gd name="T66" fmla="*/ 173 w 374"/>
                <a:gd name="T67" fmla="*/ 211 h 376"/>
                <a:gd name="T68" fmla="*/ 190 w 374"/>
                <a:gd name="T69" fmla="*/ 191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" h="376">
                  <a:moveTo>
                    <a:pt x="190" y="191"/>
                  </a:moveTo>
                  <a:lnTo>
                    <a:pt x="210" y="174"/>
                  </a:lnTo>
                  <a:lnTo>
                    <a:pt x="253" y="150"/>
                  </a:lnTo>
                  <a:lnTo>
                    <a:pt x="301" y="139"/>
                  </a:lnTo>
                  <a:lnTo>
                    <a:pt x="350" y="139"/>
                  </a:lnTo>
                  <a:lnTo>
                    <a:pt x="374" y="145"/>
                  </a:lnTo>
                  <a:lnTo>
                    <a:pt x="367" y="121"/>
                  </a:lnTo>
                  <a:lnTo>
                    <a:pt x="344" y="76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75" y="345"/>
                  </a:lnTo>
                  <a:lnTo>
                    <a:pt x="119" y="368"/>
                  </a:lnTo>
                  <a:lnTo>
                    <a:pt x="144" y="376"/>
                  </a:lnTo>
                  <a:lnTo>
                    <a:pt x="140" y="351"/>
                  </a:lnTo>
                  <a:lnTo>
                    <a:pt x="138" y="302"/>
                  </a:lnTo>
                  <a:lnTo>
                    <a:pt x="150" y="255"/>
                  </a:lnTo>
                  <a:lnTo>
                    <a:pt x="173" y="211"/>
                  </a:lnTo>
                  <a:lnTo>
                    <a:pt x="190" y="1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8632293-46DF-4239-8CC8-BF02E8C83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5" cy="125"/>
            </a:xfrm>
            <a:custGeom>
              <a:avLst/>
              <a:gdLst>
                <a:gd name="T0" fmla="*/ 190 w 375"/>
                <a:gd name="T1" fmla="*/ 190 h 374"/>
                <a:gd name="T2" fmla="*/ 211 w 375"/>
                <a:gd name="T3" fmla="*/ 172 h 374"/>
                <a:gd name="T4" fmla="*/ 254 w 375"/>
                <a:gd name="T5" fmla="*/ 149 h 374"/>
                <a:gd name="T6" fmla="*/ 301 w 375"/>
                <a:gd name="T7" fmla="*/ 138 h 374"/>
                <a:gd name="T8" fmla="*/ 350 w 375"/>
                <a:gd name="T9" fmla="*/ 138 h 374"/>
                <a:gd name="T10" fmla="*/ 375 w 375"/>
                <a:gd name="T11" fmla="*/ 144 h 374"/>
                <a:gd name="T12" fmla="*/ 368 w 375"/>
                <a:gd name="T13" fmla="*/ 119 h 374"/>
                <a:gd name="T14" fmla="*/ 345 w 375"/>
                <a:gd name="T15" fmla="*/ 74 h 374"/>
                <a:gd name="T16" fmla="*/ 327 w 375"/>
                <a:gd name="T17" fmla="*/ 54 h 374"/>
                <a:gd name="T18" fmla="*/ 313 w 375"/>
                <a:gd name="T19" fmla="*/ 41 h 374"/>
                <a:gd name="T20" fmla="*/ 281 w 375"/>
                <a:gd name="T21" fmla="*/ 20 h 374"/>
                <a:gd name="T22" fmla="*/ 247 w 375"/>
                <a:gd name="T23" fmla="*/ 5 h 374"/>
                <a:gd name="T24" fmla="*/ 211 w 375"/>
                <a:gd name="T25" fmla="*/ 0 h 374"/>
                <a:gd name="T26" fmla="*/ 173 w 375"/>
                <a:gd name="T27" fmla="*/ 0 h 374"/>
                <a:gd name="T28" fmla="*/ 136 w 375"/>
                <a:gd name="T29" fmla="*/ 5 h 374"/>
                <a:gd name="T30" fmla="*/ 101 w 375"/>
                <a:gd name="T31" fmla="*/ 20 h 374"/>
                <a:gd name="T32" fmla="*/ 70 w 375"/>
                <a:gd name="T33" fmla="*/ 41 h 374"/>
                <a:gd name="T34" fmla="*/ 55 w 375"/>
                <a:gd name="T35" fmla="*/ 54 h 374"/>
                <a:gd name="T36" fmla="*/ 42 w 375"/>
                <a:gd name="T37" fmla="*/ 69 h 374"/>
                <a:gd name="T38" fmla="*/ 21 w 375"/>
                <a:gd name="T39" fmla="*/ 102 h 374"/>
                <a:gd name="T40" fmla="*/ 8 w 375"/>
                <a:gd name="T41" fmla="*/ 136 h 374"/>
                <a:gd name="T42" fmla="*/ 0 w 375"/>
                <a:gd name="T43" fmla="*/ 172 h 374"/>
                <a:gd name="T44" fmla="*/ 0 w 375"/>
                <a:gd name="T45" fmla="*/ 210 h 374"/>
                <a:gd name="T46" fmla="*/ 8 w 375"/>
                <a:gd name="T47" fmla="*/ 246 h 374"/>
                <a:gd name="T48" fmla="*/ 22 w 375"/>
                <a:gd name="T49" fmla="*/ 280 h 374"/>
                <a:gd name="T50" fmla="*/ 42 w 375"/>
                <a:gd name="T51" fmla="*/ 312 h 374"/>
                <a:gd name="T52" fmla="*/ 55 w 375"/>
                <a:gd name="T53" fmla="*/ 326 h 374"/>
                <a:gd name="T54" fmla="*/ 75 w 375"/>
                <a:gd name="T55" fmla="*/ 345 h 374"/>
                <a:gd name="T56" fmla="*/ 120 w 375"/>
                <a:gd name="T57" fmla="*/ 367 h 374"/>
                <a:gd name="T58" fmla="*/ 144 w 375"/>
                <a:gd name="T59" fmla="*/ 374 h 374"/>
                <a:gd name="T60" fmla="*/ 140 w 375"/>
                <a:gd name="T61" fmla="*/ 349 h 374"/>
                <a:gd name="T62" fmla="*/ 139 w 375"/>
                <a:gd name="T63" fmla="*/ 302 h 374"/>
                <a:gd name="T64" fmla="*/ 150 w 375"/>
                <a:gd name="T65" fmla="*/ 254 h 374"/>
                <a:gd name="T66" fmla="*/ 173 w 375"/>
                <a:gd name="T67" fmla="*/ 210 h 374"/>
                <a:gd name="T68" fmla="*/ 190 w 375"/>
                <a:gd name="T69" fmla="*/ 19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5" h="374">
                  <a:moveTo>
                    <a:pt x="190" y="190"/>
                  </a:moveTo>
                  <a:lnTo>
                    <a:pt x="211" y="172"/>
                  </a:lnTo>
                  <a:lnTo>
                    <a:pt x="254" y="149"/>
                  </a:lnTo>
                  <a:lnTo>
                    <a:pt x="301" y="138"/>
                  </a:lnTo>
                  <a:lnTo>
                    <a:pt x="350" y="138"/>
                  </a:lnTo>
                  <a:lnTo>
                    <a:pt x="375" y="144"/>
                  </a:lnTo>
                  <a:lnTo>
                    <a:pt x="368" y="119"/>
                  </a:lnTo>
                  <a:lnTo>
                    <a:pt x="345" y="74"/>
                  </a:lnTo>
                  <a:lnTo>
                    <a:pt x="327" y="54"/>
                  </a:lnTo>
                  <a:lnTo>
                    <a:pt x="313" y="41"/>
                  </a:lnTo>
                  <a:lnTo>
                    <a:pt x="281" y="20"/>
                  </a:lnTo>
                  <a:lnTo>
                    <a:pt x="247" y="5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6" y="5"/>
                  </a:lnTo>
                  <a:lnTo>
                    <a:pt x="101" y="20"/>
                  </a:lnTo>
                  <a:lnTo>
                    <a:pt x="70" y="41"/>
                  </a:lnTo>
                  <a:lnTo>
                    <a:pt x="55" y="54"/>
                  </a:lnTo>
                  <a:lnTo>
                    <a:pt x="42" y="69"/>
                  </a:lnTo>
                  <a:lnTo>
                    <a:pt x="21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10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5" y="326"/>
                  </a:lnTo>
                  <a:lnTo>
                    <a:pt x="75" y="345"/>
                  </a:lnTo>
                  <a:lnTo>
                    <a:pt x="120" y="367"/>
                  </a:lnTo>
                  <a:lnTo>
                    <a:pt x="144" y="374"/>
                  </a:lnTo>
                  <a:lnTo>
                    <a:pt x="140" y="349"/>
                  </a:lnTo>
                  <a:lnTo>
                    <a:pt x="139" y="302"/>
                  </a:lnTo>
                  <a:lnTo>
                    <a:pt x="150" y="254"/>
                  </a:lnTo>
                  <a:lnTo>
                    <a:pt x="173" y="210"/>
                  </a:lnTo>
                  <a:lnTo>
                    <a:pt x="190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84811810-C46E-44B8-8824-5FE4AE511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4" cy="125"/>
            </a:xfrm>
            <a:custGeom>
              <a:avLst/>
              <a:gdLst>
                <a:gd name="T0" fmla="*/ 190 w 374"/>
                <a:gd name="T1" fmla="*/ 190 h 374"/>
                <a:gd name="T2" fmla="*/ 210 w 374"/>
                <a:gd name="T3" fmla="*/ 173 h 374"/>
                <a:gd name="T4" fmla="*/ 253 w 374"/>
                <a:gd name="T5" fmla="*/ 150 h 374"/>
                <a:gd name="T6" fmla="*/ 301 w 374"/>
                <a:gd name="T7" fmla="*/ 138 h 374"/>
                <a:gd name="T8" fmla="*/ 350 w 374"/>
                <a:gd name="T9" fmla="*/ 138 h 374"/>
                <a:gd name="T10" fmla="*/ 374 w 374"/>
                <a:gd name="T11" fmla="*/ 144 h 374"/>
                <a:gd name="T12" fmla="*/ 367 w 374"/>
                <a:gd name="T13" fmla="*/ 119 h 374"/>
                <a:gd name="T14" fmla="*/ 344 w 374"/>
                <a:gd name="T15" fmla="*/ 75 h 374"/>
                <a:gd name="T16" fmla="*/ 327 w 374"/>
                <a:gd name="T17" fmla="*/ 55 h 374"/>
                <a:gd name="T18" fmla="*/ 312 w 374"/>
                <a:gd name="T19" fmla="*/ 42 h 374"/>
                <a:gd name="T20" fmla="*/ 281 w 374"/>
                <a:gd name="T21" fmla="*/ 20 h 374"/>
                <a:gd name="T22" fmla="*/ 246 w 374"/>
                <a:gd name="T23" fmla="*/ 6 h 374"/>
                <a:gd name="T24" fmla="*/ 210 w 374"/>
                <a:gd name="T25" fmla="*/ 0 h 374"/>
                <a:gd name="T26" fmla="*/ 173 w 374"/>
                <a:gd name="T27" fmla="*/ 0 h 374"/>
                <a:gd name="T28" fmla="*/ 135 w 374"/>
                <a:gd name="T29" fmla="*/ 6 h 374"/>
                <a:gd name="T30" fmla="*/ 101 w 374"/>
                <a:gd name="T31" fmla="*/ 20 h 374"/>
                <a:gd name="T32" fmla="*/ 69 w 374"/>
                <a:gd name="T33" fmla="*/ 42 h 374"/>
                <a:gd name="T34" fmla="*/ 55 w 374"/>
                <a:gd name="T35" fmla="*/ 55 h 374"/>
                <a:gd name="T36" fmla="*/ 42 w 374"/>
                <a:gd name="T37" fmla="*/ 69 h 374"/>
                <a:gd name="T38" fmla="*/ 20 w 374"/>
                <a:gd name="T39" fmla="*/ 102 h 374"/>
                <a:gd name="T40" fmla="*/ 7 w 374"/>
                <a:gd name="T41" fmla="*/ 137 h 374"/>
                <a:gd name="T42" fmla="*/ 0 w 374"/>
                <a:gd name="T43" fmla="*/ 173 h 374"/>
                <a:gd name="T44" fmla="*/ 0 w 374"/>
                <a:gd name="T45" fmla="*/ 210 h 374"/>
                <a:gd name="T46" fmla="*/ 7 w 374"/>
                <a:gd name="T47" fmla="*/ 246 h 374"/>
                <a:gd name="T48" fmla="*/ 22 w 374"/>
                <a:gd name="T49" fmla="*/ 281 h 374"/>
                <a:gd name="T50" fmla="*/ 42 w 374"/>
                <a:gd name="T51" fmla="*/ 312 h 374"/>
                <a:gd name="T52" fmla="*/ 55 w 374"/>
                <a:gd name="T53" fmla="*/ 328 h 374"/>
                <a:gd name="T54" fmla="*/ 75 w 374"/>
                <a:gd name="T55" fmla="*/ 345 h 374"/>
                <a:gd name="T56" fmla="*/ 119 w 374"/>
                <a:gd name="T57" fmla="*/ 367 h 374"/>
                <a:gd name="T58" fmla="*/ 144 w 374"/>
                <a:gd name="T59" fmla="*/ 374 h 374"/>
                <a:gd name="T60" fmla="*/ 140 w 374"/>
                <a:gd name="T61" fmla="*/ 350 h 374"/>
                <a:gd name="T62" fmla="*/ 138 w 374"/>
                <a:gd name="T63" fmla="*/ 302 h 374"/>
                <a:gd name="T64" fmla="*/ 150 w 374"/>
                <a:gd name="T65" fmla="*/ 255 h 374"/>
                <a:gd name="T66" fmla="*/ 173 w 374"/>
                <a:gd name="T67" fmla="*/ 210 h 374"/>
                <a:gd name="T68" fmla="*/ 190 w 374"/>
                <a:gd name="T69" fmla="*/ 19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" h="374">
                  <a:moveTo>
                    <a:pt x="190" y="190"/>
                  </a:moveTo>
                  <a:lnTo>
                    <a:pt x="210" y="173"/>
                  </a:lnTo>
                  <a:lnTo>
                    <a:pt x="253" y="150"/>
                  </a:lnTo>
                  <a:lnTo>
                    <a:pt x="301" y="138"/>
                  </a:lnTo>
                  <a:lnTo>
                    <a:pt x="350" y="138"/>
                  </a:lnTo>
                  <a:lnTo>
                    <a:pt x="374" y="144"/>
                  </a:lnTo>
                  <a:lnTo>
                    <a:pt x="367" y="119"/>
                  </a:lnTo>
                  <a:lnTo>
                    <a:pt x="344" y="75"/>
                  </a:lnTo>
                  <a:lnTo>
                    <a:pt x="327" y="55"/>
                  </a:lnTo>
                  <a:lnTo>
                    <a:pt x="312" y="42"/>
                  </a:lnTo>
                  <a:lnTo>
                    <a:pt x="281" y="20"/>
                  </a:lnTo>
                  <a:lnTo>
                    <a:pt x="246" y="6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5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0" y="102"/>
                  </a:lnTo>
                  <a:lnTo>
                    <a:pt x="7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7" y="246"/>
                  </a:lnTo>
                  <a:lnTo>
                    <a:pt x="22" y="281"/>
                  </a:lnTo>
                  <a:lnTo>
                    <a:pt x="42" y="312"/>
                  </a:lnTo>
                  <a:lnTo>
                    <a:pt x="55" y="328"/>
                  </a:lnTo>
                  <a:lnTo>
                    <a:pt x="75" y="345"/>
                  </a:lnTo>
                  <a:lnTo>
                    <a:pt x="119" y="367"/>
                  </a:lnTo>
                  <a:lnTo>
                    <a:pt x="144" y="374"/>
                  </a:lnTo>
                  <a:lnTo>
                    <a:pt x="140" y="350"/>
                  </a:lnTo>
                  <a:lnTo>
                    <a:pt x="138" y="302"/>
                  </a:lnTo>
                  <a:lnTo>
                    <a:pt x="150" y="255"/>
                  </a:lnTo>
                  <a:lnTo>
                    <a:pt x="173" y="210"/>
                  </a:lnTo>
                  <a:lnTo>
                    <a:pt x="190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BF785992-FFBC-4709-BD91-2D9F058647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8" cy="128"/>
            </a:xfrm>
            <a:custGeom>
              <a:avLst/>
              <a:gdLst>
                <a:gd name="T0" fmla="*/ 55 w 383"/>
                <a:gd name="T1" fmla="*/ 56 h 384"/>
                <a:gd name="T2" fmla="*/ 42 w 383"/>
                <a:gd name="T3" fmla="*/ 70 h 384"/>
                <a:gd name="T4" fmla="*/ 20 w 383"/>
                <a:gd name="T5" fmla="*/ 103 h 384"/>
                <a:gd name="T6" fmla="*/ 7 w 383"/>
                <a:gd name="T7" fmla="*/ 138 h 384"/>
                <a:gd name="T8" fmla="*/ 0 w 383"/>
                <a:gd name="T9" fmla="*/ 174 h 384"/>
                <a:gd name="T10" fmla="*/ 0 w 383"/>
                <a:gd name="T11" fmla="*/ 211 h 384"/>
                <a:gd name="T12" fmla="*/ 7 w 383"/>
                <a:gd name="T13" fmla="*/ 247 h 384"/>
                <a:gd name="T14" fmla="*/ 21 w 383"/>
                <a:gd name="T15" fmla="*/ 282 h 384"/>
                <a:gd name="T16" fmla="*/ 42 w 383"/>
                <a:gd name="T17" fmla="*/ 314 h 384"/>
                <a:gd name="T18" fmla="*/ 55 w 383"/>
                <a:gd name="T19" fmla="*/ 328 h 384"/>
                <a:gd name="T20" fmla="*/ 69 w 383"/>
                <a:gd name="T21" fmla="*/ 342 h 384"/>
                <a:gd name="T22" fmla="*/ 102 w 383"/>
                <a:gd name="T23" fmla="*/ 363 h 384"/>
                <a:gd name="T24" fmla="*/ 137 w 383"/>
                <a:gd name="T25" fmla="*/ 377 h 384"/>
                <a:gd name="T26" fmla="*/ 173 w 383"/>
                <a:gd name="T27" fmla="*/ 384 h 384"/>
                <a:gd name="T28" fmla="*/ 210 w 383"/>
                <a:gd name="T29" fmla="*/ 384 h 384"/>
                <a:gd name="T30" fmla="*/ 246 w 383"/>
                <a:gd name="T31" fmla="*/ 377 h 384"/>
                <a:gd name="T32" fmla="*/ 281 w 383"/>
                <a:gd name="T33" fmla="*/ 363 h 384"/>
                <a:gd name="T34" fmla="*/ 312 w 383"/>
                <a:gd name="T35" fmla="*/ 342 h 384"/>
                <a:gd name="T36" fmla="*/ 327 w 383"/>
                <a:gd name="T37" fmla="*/ 328 h 384"/>
                <a:gd name="T38" fmla="*/ 341 w 383"/>
                <a:gd name="T39" fmla="*/ 314 h 384"/>
                <a:gd name="T40" fmla="*/ 361 w 383"/>
                <a:gd name="T41" fmla="*/ 282 h 384"/>
                <a:gd name="T42" fmla="*/ 376 w 383"/>
                <a:gd name="T43" fmla="*/ 247 h 384"/>
                <a:gd name="T44" fmla="*/ 383 w 383"/>
                <a:gd name="T45" fmla="*/ 211 h 384"/>
                <a:gd name="T46" fmla="*/ 383 w 383"/>
                <a:gd name="T47" fmla="*/ 174 h 384"/>
                <a:gd name="T48" fmla="*/ 376 w 383"/>
                <a:gd name="T49" fmla="*/ 138 h 384"/>
                <a:gd name="T50" fmla="*/ 361 w 383"/>
                <a:gd name="T51" fmla="*/ 103 h 384"/>
                <a:gd name="T52" fmla="*/ 341 w 383"/>
                <a:gd name="T53" fmla="*/ 70 h 384"/>
                <a:gd name="T54" fmla="*/ 327 w 383"/>
                <a:gd name="T55" fmla="*/ 56 h 384"/>
                <a:gd name="T56" fmla="*/ 312 w 383"/>
                <a:gd name="T57" fmla="*/ 43 h 384"/>
                <a:gd name="T58" fmla="*/ 281 w 383"/>
                <a:gd name="T59" fmla="*/ 21 h 384"/>
                <a:gd name="T60" fmla="*/ 246 w 383"/>
                <a:gd name="T61" fmla="*/ 7 h 384"/>
                <a:gd name="T62" fmla="*/ 210 w 383"/>
                <a:gd name="T63" fmla="*/ 0 h 384"/>
                <a:gd name="T64" fmla="*/ 173 w 383"/>
                <a:gd name="T65" fmla="*/ 0 h 384"/>
                <a:gd name="T66" fmla="*/ 137 w 383"/>
                <a:gd name="T67" fmla="*/ 7 h 384"/>
                <a:gd name="T68" fmla="*/ 101 w 383"/>
                <a:gd name="T69" fmla="*/ 21 h 384"/>
                <a:gd name="T70" fmla="*/ 69 w 383"/>
                <a:gd name="T71" fmla="*/ 43 h 384"/>
                <a:gd name="T72" fmla="*/ 55 w 383"/>
                <a:gd name="T73" fmla="*/ 56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3" h="384">
                  <a:moveTo>
                    <a:pt x="55" y="56"/>
                  </a:move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69" y="342"/>
                  </a:lnTo>
                  <a:lnTo>
                    <a:pt x="102" y="363"/>
                  </a:lnTo>
                  <a:lnTo>
                    <a:pt x="137" y="377"/>
                  </a:lnTo>
                  <a:lnTo>
                    <a:pt x="173" y="384"/>
                  </a:lnTo>
                  <a:lnTo>
                    <a:pt x="210" y="384"/>
                  </a:lnTo>
                  <a:lnTo>
                    <a:pt x="246" y="377"/>
                  </a:lnTo>
                  <a:lnTo>
                    <a:pt x="281" y="363"/>
                  </a:lnTo>
                  <a:lnTo>
                    <a:pt x="312" y="342"/>
                  </a:lnTo>
                  <a:lnTo>
                    <a:pt x="327" y="328"/>
                  </a:lnTo>
                  <a:lnTo>
                    <a:pt x="341" y="314"/>
                  </a:lnTo>
                  <a:lnTo>
                    <a:pt x="361" y="282"/>
                  </a:lnTo>
                  <a:lnTo>
                    <a:pt x="376" y="247"/>
                  </a:lnTo>
                  <a:lnTo>
                    <a:pt x="383" y="211"/>
                  </a:lnTo>
                  <a:lnTo>
                    <a:pt x="383" y="174"/>
                  </a:lnTo>
                  <a:lnTo>
                    <a:pt x="376" y="138"/>
                  </a:lnTo>
                  <a:lnTo>
                    <a:pt x="361" y="103"/>
                  </a:lnTo>
                  <a:lnTo>
                    <a:pt x="341" y="70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A08044FF-F990-4AA0-B7CA-6EFF5A25F2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258"/>
              <a:ext cx="1637" cy="1583"/>
            </a:xfrm>
            <a:custGeom>
              <a:avLst/>
              <a:gdLst>
                <a:gd name="T0" fmla="*/ 4719 w 4909"/>
                <a:gd name="T1" fmla="*/ 1247 h 4749"/>
                <a:gd name="T2" fmla="*/ 4691 w 4909"/>
                <a:gd name="T3" fmla="*/ 1221 h 4749"/>
                <a:gd name="T4" fmla="*/ 4624 w 4909"/>
                <a:gd name="T5" fmla="*/ 1181 h 4749"/>
                <a:gd name="T6" fmla="*/ 4549 w 4909"/>
                <a:gd name="T7" fmla="*/ 1154 h 4749"/>
                <a:gd name="T8" fmla="*/ 4469 w 4909"/>
                <a:gd name="T9" fmla="*/ 1139 h 4749"/>
                <a:gd name="T10" fmla="*/ 4388 w 4909"/>
                <a:gd name="T11" fmla="*/ 1139 h 4749"/>
                <a:gd name="T12" fmla="*/ 4308 w 4909"/>
                <a:gd name="T13" fmla="*/ 1154 h 4749"/>
                <a:gd name="T14" fmla="*/ 4234 w 4909"/>
                <a:gd name="T15" fmla="*/ 1181 h 4749"/>
                <a:gd name="T16" fmla="*/ 4168 w 4909"/>
                <a:gd name="T17" fmla="*/ 1221 h 4749"/>
                <a:gd name="T18" fmla="*/ 4139 w 4909"/>
                <a:gd name="T19" fmla="*/ 1247 h 4749"/>
                <a:gd name="T20" fmla="*/ 4138 w 4909"/>
                <a:gd name="T21" fmla="*/ 1265 h 4749"/>
                <a:gd name="T22" fmla="*/ 4087 w 4909"/>
                <a:gd name="T23" fmla="*/ 1403 h 4749"/>
                <a:gd name="T24" fmla="*/ 4012 w 4909"/>
                <a:gd name="T25" fmla="*/ 1556 h 4749"/>
                <a:gd name="T26" fmla="*/ 3890 w 4909"/>
                <a:gd name="T27" fmla="*/ 1763 h 4749"/>
                <a:gd name="T28" fmla="*/ 3706 w 4909"/>
                <a:gd name="T29" fmla="*/ 2025 h 4749"/>
                <a:gd name="T30" fmla="*/ 3450 w 4909"/>
                <a:gd name="T31" fmla="*/ 2345 h 4749"/>
                <a:gd name="T32" fmla="*/ 3201 w 4909"/>
                <a:gd name="T33" fmla="*/ 2622 h 4749"/>
                <a:gd name="T34" fmla="*/ 3008 w 4909"/>
                <a:gd name="T35" fmla="*/ 2826 h 4749"/>
                <a:gd name="T36" fmla="*/ 2901 w 4909"/>
                <a:gd name="T37" fmla="*/ 2934 h 4749"/>
                <a:gd name="T38" fmla="*/ 2687 w 4909"/>
                <a:gd name="T39" fmla="*/ 3145 h 4749"/>
                <a:gd name="T40" fmla="*/ 2288 w 4909"/>
                <a:gd name="T41" fmla="*/ 3522 h 4749"/>
                <a:gd name="T42" fmla="*/ 1932 w 4909"/>
                <a:gd name="T43" fmla="*/ 3839 h 4749"/>
                <a:gd name="T44" fmla="*/ 1623 w 4909"/>
                <a:gd name="T45" fmla="*/ 4101 h 4749"/>
                <a:gd name="T46" fmla="*/ 1251 w 4909"/>
                <a:gd name="T47" fmla="*/ 4396 h 4749"/>
                <a:gd name="T48" fmla="*/ 975 w 4909"/>
                <a:gd name="T49" fmla="*/ 4597 h 4749"/>
                <a:gd name="T50" fmla="*/ 949 w 4909"/>
                <a:gd name="T51" fmla="*/ 4612 h 4749"/>
                <a:gd name="T52" fmla="*/ 815 w 4909"/>
                <a:gd name="T53" fmla="*/ 4749 h 4749"/>
                <a:gd name="T54" fmla="*/ 0 w 4909"/>
                <a:gd name="T55" fmla="*/ 3936 h 4749"/>
                <a:gd name="T56" fmla="*/ 135 w 4909"/>
                <a:gd name="T57" fmla="*/ 3799 h 4749"/>
                <a:gd name="T58" fmla="*/ 3703 w 4909"/>
                <a:gd name="T59" fmla="*/ 232 h 4749"/>
                <a:gd name="T60" fmla="*/ 3738 w 4909"/>
                <a:gd name="T61" fmla="*/ 199 h 4749"/>
                <a:gd name="T62" fmla="*/ 3807 w 4909"/>
                <a:gd name="T63" fmla="*/ 142 h 4749"/>
                <a:gd name="T64" fmla="*/ 3876 w 4909"/>
                <a:gd name="T65" fmla="*/ 94 h 4749"/>
                <a:gd name="T66" fmla="*/ 3945 w 4909"/>
                <a:gd name="T67" fmla="*/ 58 h 4749"/>
                <a:gd name="T68" fmla="*/ 4014 w 4909"/>
                <a:gd name="T69" fmla="*/ 31 h 4749"/>
                <a:gd name="T70" fmla="*/ 4083 w 4909"/>
                <a:gd name="T71" fmla="*/ 12 h 4749"/>
                <a:gd name="T72" fmla="*/ 4151 w 4909"/>
                <a:gd name="T73" fmla="*/ 2 h 4749"/>
                <a:gd name="T74" fmla="*/ 4217 w 4909"/>
                <a:gd name="T75" fmla="*/ 0 h 4749"/>
                <a:gd name="T76" fmla="*/ 4283 w 4909"/>
                <a:gd name="T77" fmla="*/ 6 h 4749"/>
                <a:gd name="T78" fmla="*/ 4347 w 4909"/>
                <a:gd name="T79" fmla="*/ 19 h 4749"/>
                <a:gd name="T80" fmla="*/ 4439 w 4909"/>
                <a:gd name="T81" fmla="*/ 51 h 4749"/>
                <a:gd name="T82" fmla="*/ 4552 w 4909"/>
                <a:gd name="T83" fmla="*/ 116 h 4749"/>
                <a:gd name="T84" fmla="*/ 4655 w 4909"/>
                <a:gd name="T85" fmla="*/ 201 h 4749"/>
                <a:gd name="T86" fmla="*/ 4744 w 4909"/>
                <a:gd name="T87" fmla="*/ 303 h 4749"/>
                <a:gd name="T88" fmla="*/ 4816 w 4909"/>
                <a:gd name="T89" fmla="*/ 418 h 4749"/>
                <a:gd name="T90" fmla="*/ 4869 w 4909"/>
                <a:gd name="T91" fmla="*/ 543 h 4749"/>
                <a:gd name="T92" fmla="*/ 4901 w 4909"/>
                <a:gd name="T93" fmla="*/ 676 h 4749"/>
                <a:gd name="T94" fmla="*/ 4909 w 4909"/>
                <a:gd name="T95" fmla="*/ 810 h 4749"/>
                <a:gd name="T96" fmla="*/ 4898 w 4909"/>
                <a:gd name="T97" fmla="*/ 910 h 4749"/>
                <a:gd name="T98" fmla="*/ 4882 w 4909"/>
                <a:gd name="T99" fmla="*/ 975 h 4749"/>
                <a:gd name="T100" fmla="*/ 4859 w 4909"/>
                <a:gd name="T101" fmla="*/ 1040 h 4749"/>
                <a:gd name="T102" fmla="*/ 4829 w 4909"/>
                <a:gd name="T103" fmla="*/ 1102 h 4749"/>
                <a:gd name="T104" fmla="*/ 4791 w 4909"/>
                <a:gd name="T105" fmla="*/ 1162 h 4749"/>
                <a:gd name="T106" fmla="*/ 4745 w 4909"/>
                <a:gd name="T107" fmla="*/ 1220 h 4749"/>
                <a:gd name="T108" fmla="*/ 4719 w 4909"/>
                <a:gd name="T109" fmla="*/ 1247 h 4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909" h="4749">
                  <a:moveTo>
                    <a:pt x="4719" y="1247"/>
                  </a:moveTo>
                  <a:lnTo>
                    <a:pt x="4691" y="1221"/>
                  </a:lnTo>
                  <a:lnTo>
                    <a:pt x="4624" y="1181"/>
                  </a:lnTo>
                  <a:lnTo>
                    <a:pt x="4549" y="1154"/>
                  </a:lnTo>
                  <a:lnTo>
                    <a:pt x="4469" y="1139"/>
                  </a:lnTo>
                  <a:lnTo>
                    <a:pt x="4388" y="1139"/>
                  </a:lnTo>
                  <a:lnTo>
                    <a:pt x="4308" y="1154"/>
                  </a:lnTo>
                  <a:lnTo>
                    <a:pt x="4234" y="1181"/>
                  </a:lnTo>
                  <a:lnTo>
                    <a:pt x="4168" y="1221"/>
                  </a:lnTo>
                  <a:lnTo>
                    <a:pt x="4139" y="1247"/>
                  </a:lnTo>
                  <a:lnTo>
                    <a:pt x="4138" y="1265"/>
                  </a:lnTo>
                  <a:lnTo>
                    <a:pt x="4087" y="1403"/>
                  </a:lnTo>
                  <a:lnTo>
                    <a:pt x="4012" y="1556"/>
                  </a:lnTo>
                  <a:lnTo>
                    <a:pt x="3890" y="1763"/>
                  </a:lnTo>
                  <a:lnTo>
                    <a:pt x="3706" y="2025"/>
                  </a:lnTo>
                  <a:lnTo>
                    <a:pt x="3450" y="2345"/>
                  </a:lnTo>
                  <a:lnTo>
                    <a:pt x="3201" y="2622"/>
                  </a:lnTo>
                  <a:lnTo>
                    <a:pt x="3008" y="2826"/>
                  </a:lnTo>
                  <a:lnTo>
                    <a:pt x="2901" y="2934"/>
                  </a:lnTo>
                  <a:lnTo>
                    <a:pt x="2687" y="3145"/>
                  </a:lnTo>
                  <a:lnTo>
                    <a:pt x="2288" y="3522"/>
                  </a:lnTo>
                  <a:lnTo>
                    <a:pt x="1932" y="3839"/>
                  </a:lnTo>
                  <a:lnTo>
                    <a:pt x="1623" y="4101"/>
                  </a:lnTo>
                  <a:lnTo>
                    <a:pt x="1251" y="4396"/>
                  </a:lnTo>
                  <a:lnTo>
                    <a:pt x="975" y="4597"/>
                  </a:lnTo>
                  <a:lnTo>
                    <a:pt x="949" y="4612"/>
                  </a:lnTo>
                  <a:lnTo>
                    <a:pt x="815" y="4749"/>
                  </a:lnTo>
                  <a:lnTo>
                    <a:pt x="0" y="3936"/>
                  </a:lnTo>
                  <a:lnTo>
                    <a:pt x="135" y="3799"/>
                  </a:lnTo>
                  <a:lnTo>
                    <a:pt x="3703" y="232"/>
                  </a:lnTo>
                  <a:lnTo>
                    <a:pt x="3738" y="199"/>
                  </a:lnTo>
                  <a:lnTo>
                    <a:pt x="3807" y="142"/>
                  </a:lnTo>
                  <a:lnTo>
                    <a:pt x="3876" y="94"/>
                  </a:lnTo>
                  <a:lnTo>
                    <a:pt x="3945" y="58"/>
                  </a:lnTo>
                  <a:lnTo>
                    <a:pt x="4014" y="31"/>
                  </a:lnTo>
                  <a:lnTo>
                    <a:pt x="4083" y="12"/>
                  </a:lnTo>
                  <a:lnTo>
                    <a:pt x="4151" y="2"/>
                  </a:lnTo>
                  <a:lnTo>
                    <a:pt x="4217" y="0"/>
                  </a:lnTo>
                  <a:lnTo>
                    <a:pt x="4283" y="6"/>
                  </a:lnTo>
                  <a:lnTo>
                    <a:pt x="4347" y="19"/>
                  </a:lnTo>
                  <a:lnTo>
                    <a:pt x="4439" y="51"/>
                  </a:lnTo>
                  <a:lnTo>
                    <a:pt x="4552" y="116"/>
                  </a:lnTo>
                  <a:lnTo>
                    <a:pt x="4655" y="201"/>
                  </a:lnTo>
                  <a:lnTo>
                    <a:pt x="4744" y="303"/>
                  </a:lnTo>
                  <a:lnTo>
                    <a:pt x="4816" y="418"/>
                  </a:lnTo>
                  <a:lnTo>
                    <a:pt x="4869" y="543"/>
                  </a:lnTo>
                  <a:lnTo>
                    <a:pt x="4901" y="676"/>
                  </a:lnTo>
                  <a:lnTo>
                    <a:pt x="4909" y="810"/>
                  </a:lnTo>
                  <a:lnTo>
                    <a:pt x="4898" y="910"/>
                  </a:lnTo>
                  <a:lnTo>
                    <a:pt x="4882" y="975"/>
                  </a:lnTo>
                  <a:lnTo>
                    <a:pt x="4859" y="1040"/>
                  </a:lnTo>
                  <a:lnTo>
                    <a:pt x="4829" y="1102"/>
                  </a:lnTo>
                  <a:lnTo>
                    <a:pt x="4791" y="1162"/>
                  </a:lnTo>
                  <a:lnTo>
                    <a:pt x="4745" y="1220"/>
                  </a:lnTo>
                  <a:lnTo>
                    <a:pt x="4719" y="12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990AB874-49E5-4C85-B4E4-D7AAB956F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8" cy="127"/>
            </a:xfrm>
            <a:custGeom>
              <a:avLst/>
              <a:gdLst>
                <a:gd name="T0" fmla="*/ 329 w 385"/>
                <a:gd name="T1" fmla="*/ 326 h 381"/>
                <a:gd name="T2" fmla="*/ 342 w 385"/>
                <a:gd name="T3" fmla="*/ 312 h 381"/>
                <a:gd name="T4" fmla="*/ 363 w 385"/>
                <a:gd name="T5" fmla="*/ 280 h 381"/>
                <a:gd name="T6" fmla="*/ 378 w 385"/>
                <a:gd name="T7" fmla="*/ 246 h 381"/>
                <a:gd name="T8" fmla="*/ 385 w 385"/>
                <a:gd name="T9" fmla="*/ 210 h 381"/>
                <a:gd name="T10" fmla="*/ 385 w 385"/>
                <a:gd name="T11" fmla="*/ 172 h 381"/>
                <a:gd name="T12" fmla="*/ 378 w 385"/>
                <a:gd name="T13" fmla="*/ 136 h 381"/>
                <a:gd name="T14" fmla="*/ 363 w 385"/>
                <a:gd name="T15" fmla="*/ 102 h 381"/>
                <a:gd name="T16" fmla="*/ 342 w 385"/>
                <a:gd name="T17" fmla="*/ 70 h 381"/>
                <a:gd name="T18" fmla="*/ 329 w 385"/>
                <a:gd name="T19" fmla="*/ 56 h 381"/>
                <a:gd name="T20" fmla="*/ 314 w 385"/>
                <a:gd name="T21" fmla="*/ 41 h 381"/>
                <a:gd name="T22" fmla="*/ 281 w 385"/>
                <a:gd name="T23" fmla="*/ 21 h 381"/>
                <a:gd name="T24" fmla="*/ 247 w 385"/>
                <a:gd name="T25" fmla="*/ 7 h 381"/>
                <a:gd name="T26" fmla="*/ 211 w 385"/>
                <a:gd name="T27" fmla="*/ 0 h 381"/>
                <a:gd name="T28" fmla="*/ 173 w 385"/>
                <a:gd name="T29" fmla="*/ 0 h 381"/>
                <a:gd name="T30" fmla="*/ 137 w 385"/>
                <a:gd name="T31" fmla="*/ 7 h 381"/>
                <a:gd name="T32" fmla="*/ 103 w 385"/>
                <a:gd name="T33" fmla="*/ 21 h 381"/>
                <a:gd name="T34" fmla="*/ 71 w 385"/>
                <a:gd name="T35" fmla="*/ 41 h 381"/>
                <a:gd name="T36" fmla="*/ 57 w 385"/>
                <a:gd name="T37" fmla="*/ 56 h 381"/>
                <a:gd name="T38" fmla="*/ 42 w 385"/>
                <a:gd name="T39" fmla="*/ 70 h 381"/>
                <a:gd name="T40" fmla="*/ 22 w 385"/>
                <a:gd name="T41" fmla="*/ 102 h 381"/>
                <a:gd name="T42" fmla="*/ 8 w 385"/>
                <a:gd name="T43" fmla="*/ 136 h 381"/>
                <a:gd name="T44" fmla="*/ 0 w 385"/>
                <a:gd name="T45" fmla="*/ 172 h 381"/>
                <a:gd name="T46" fmla="*/ 0 w 385"/>
                <a:gd name="T47" fmla="*/ 208 h 381"/>
                <a:gd name="T48" fmla="*/ 8 w 385"/>
                <a:gd name="T49" fmla="*/ 246 h 381"/>
                <a:gd name="T50" fmla="*/ 22 w 385"/>
                <a:gd name="T51" fmla="*/ 280 h 381"/>
                <a:gd name="T52" fmla="*/ 42 w 385"/>
                <a:gd name="T53" fmla="*/ 312 h 381"/>
                <a:gd name="T54" fmla="*/ 57 w 385"/>
                <a:gd name="T55" fmla="*/ 326 h 381"/>
                <a:gd name="T56" fmla="*/ 71 w 385"/>
                <a:gd name="T57" fmla="*/ 339 h 381"/>
                <a:gd name="T58" fmla="*/ 103 w 385"/>
                <a:gd name="T59" fmla="*/ 361 h 381"/>
                <a:gd name="T60" fmla="*/ 137 w 385"/>
                <a:gd name="T61" fmla="*/ 374 h 381"/>
                <a:gd name="T62" fmla="*/ 173 w 385"/>
                <a:gd name="T63" fmla="*/ 381 h 381"/>
                <a:gd name="T64" fmla="*/ 211 w 385"/>
                <a:gd name="T65" fmla="*/ 381 h 381"/>
                <a:gd name="T66" fmla="*/ 247 w 385"/>
                <a:gd name="T67" fmla="*/ 375 h 381"/>
                <a:gd name="T68" fmla="*/ 281 w 385"/>
                <a:gd name="T69" fmla="*/ 361 h 381"/>
                <a:gd name="T70" fmla="*/ 314 w 385"/>
                <a:gd name="T71" fmla="*/ 339 h 381"/>
                <a:gd name="T72" fmla="*/ 329 w 385"/>
                <a:gd name="T73" fmla="*/ 32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5" h="381">
                  <a:moveTo>
                    <a:pt x="329" y="326"/>
                  </a:moveTo>
                  <a:lnTo>
                    <a:pt x="342" y="312"/>
                  </a:lnTo>
                  <a:lnTo>
                    <a:pt x="363" y="280"/>
                  </a:lnTo>
                  <a:lnTo>
                    <a:pt x="378" y="246"/>
                  </a:lnTo>
                  <a:lnTo>
                    <a:pt x="385" y="210"/>
                  </a:lnTo>
                  <a:lnTo>
                    <a:pt x="385" y="172"/>
                  </a:lnTo>
                  <a:lnTo>
                    <a:pt x="378" y="136"/>
                  </a:lnTo>
                  <a:lnTo>
                    <a:pt x="363" y="102"/>
                  </a:lnTo>
                  <a:lnTo>
                    <a:pt x="342" y="70"/>
                  </a:lnTo>
                  <a:lnTo>
                    <a:pt x="329" y="56"/>
                  </a:lnTo>
                  <a:lnTo>
                    <a:pt x="314" y="41"/>
                  </a:lnTo>
                  <a:lnTo>
                    <a:pt x="281" y="21"/>
                  </a:lnTo>
                  <a:lnTo>
                    <a:pt x="247" y="7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3" y="21"/>
                  </a:lnTo>
                  <a:lnTo>
                    <a:pt x="71" y="41"/>
                  </a:lnTo>
                  <a:lnTo>
                    <a:pt x="57" y="56"/>
                  </a:lnTo>
                  <a:lnTo>
                    <a:pt x="42" y="70"/>
                  </a:lnTo>
                  <a:lnTo>
                    <a:pt x="22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08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7" y="326"/>
                  </a:lnTo>
                  <a:lnTo>
                    <a:pt x="71" y="339"/>
                  </a:lnTo>
                  <a:lnTo>
                    <a:pt x="103" y="361"/>
                  </a:lnTo>
                  <a:lnTo>
                    <a:pt x="137" y="374"/>
                  </a:lnTo>
                  <a:lnTo>
                    <a:pt x="173" y="381"/>
                  </a:lnTo>
                  <a:lnTo>
                    <a:pt x="211" y="381"/>
                  </a:lnTo>
                  <a:lnTo>
                    <a:pt x="247" y="375"/>
                  </a:lnTo>
                  <a:lnTo>
                    <a:pt x="281" y="361"/>
                  </a:lnTo>
                  <a:lnTo>
                    <a:pt x="314" y="339"/>
                  </a:lnTo>
                  <a:lnTo>
                    <a:pt x="329" y="326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85C4461F-6CB7-40E5-957C-72BBC75304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7" cy="128"/>
            </a:xfrm>
            <a:custGeom>
              <a:avLst/>
              <a:gdLst>
                <a:gd name="T0" fmla="*/ 326 w 382"/>
                <a:gd name="T1" fmla="*/ 328 h 383"/>
                <a:gd name="T2" fmla="*/ 340 w 382"/>
                <a:gd name="T3" fmla="*/ 312 h 383"/>
                <a:gd name="T4" fmla="*/ 360 w 382"/>
                <a:gd name="T5" fmla="*/ 281 h 383"/>
                <a:gd name="T6" fmla="*/ 375 w 382"/>
                <a:gd name="T7" fmla="*/ 246 h 383"/>
                <a:gd name="T8" fmla="*/ 382 w 382"/>
                <a:gd name="T9" fmla="*/ 209 h 383"/>
                <a:gd name="T10" fmla="*/ 382 w 382"/>
                <a:gd name="T11" fmla="*/ 173 h 383"/>
                <a:gd name="T12" fmla="*/ 375 w 382"/>
                <a:gd name="T13" fmla="*/ 135 h 383"/>
                <a:gd name="T14" fmla="*/ 360 w 382"/>
                <a:gd name="T15" fmla="*/ 101 h 383"/>
                <a:gd name="T16" fmla="*/ 339 w 382"/>
                <a:gd name="T17" fmla="*/ 69 h 383"/>
                <a:gd name="T18" fmla="*/ 326 w 382"/>
                <a:gd name="T19" fmla="*/ 55 h 383"/>
                <a:gd name="T20" fmla="*/ 311 w 382"/>
                <a:gd name="T21" fmla="*/ 42 h 383"/>
                <a:gd name="T22" fmla="*/ 280 w 382"/>
                <a:gd name="T23" fmla="*/ 20 h 383"/>
                <a:gd name="T24" fmla="*/ 245 w 382"/>
                <a:gd name="T25" fmla="*/ 7 h 383"/>
                <a:gd name="T26" fmla="*/ 209 w 382"/>
                <a:gd name="T27" fmla="*/ 0 h 383"/>
                <a:gd name="T28" fmla="*/ 172 w 382"/>
                <a:gd name="T29" fmla="*/ 0 h 383"/>
                <a:gd name="T30" fmla="*/ 136 w 382"/>
                <a:gd name="T31" fmla="*/ 6 h 383"/>
                <a:gd name="T32" fmla="*/ 101 w 382"/>
                <a:gd name="T33" fmla="*/ 20 h 383"/>
                <a:gd name="T34" fmla="*/ 69 w 382"/>
                <a:gd name="T35" fmla="*/ 42 h 383"/>
                <a:gd name="T36" fmla="*/ 55 w 382"/>
                <a:gd name="T37" fmla="*/ 55 h 383"/>
                <a:gd name="T38" fmla="*/ 42 w 382"/>
                <a:gd name="T39" fmla="*/ 69 h 383"/>
                <a:gd name="T40" fmla="*/ 21 w 382"/>
                <a:gd name="T41" fmla="*/ 101 h 383"/>
                <a:gd name="T42" fmla="*/ 6 w 382"/>
                <a:gd name="T43" fmla="*/ 137 h 383"/>
                <a:gd name="T44" fmla="*/ 0 w 382"/>
                <a:gd name="T45" fmla="*/ 173 h 383"/>
                <a:gd name="T46" fmla="*/ 0 w 382"/>
                <a:gd name="T47" fmla="*/ 210 h 383"/>
                <a:gd name="T48" fmla="*/ 6 w 382"/>
                <a:gd name="T49" fmla="*/ 246 h 383"/>
                <a:gd name="T50" fmla="*/ 21 w 382"/>
                <a:gd name="T51" fmla="*/ 281 h 383"/>
                <a:gd name="T52" fmla="*/ 42 w 382"/>
                <a:gd name="T53" fmla="*/ 314 h 383"/>
                <a:gd name="T54" fmla="*/ 55 w 382"/>
                <a:gd name="T55" fmla="*/ 328 h 383"/>
                <a:gd name="T56" fmla="*/ 69 w 382"/>
                <a:gd name="T57" fmla="*/ 341 h 383"/>
                <a:gd name="T58" fmla="*/ 101 w 382"/>
                <a:gd name="T59" fmla="*/ 361 h 383"/>
                <a:gd name="T60" fmla="*/ 136 w 382"/>
                <a:gd name="T61" fmla="*/ 376 h 383"/>
                <a:gd name="T62" fmla="*/ 172 w 382"/>
                <a:gd name="T63" fmla="*/ 383 h 383"/>
                <a:gd name="T64" fmla="*/ 209 w 382"/>
                <a:gd name="T65" fmla="*/ 383 h 383"/>
                <a:gd name="T66" fmla="*/ 245 w 382"/>
                <a:gd name="T67" fmla="*/ 376 h 383"/>
                <a:gd name="T68" fmla="*/ 280 w 382"/>
                <a:gd name="T69" fmla="*/ 361 h 383"/>
                <a:gd name="T70" fmla="*/ 311 w 382"/>
                <a:gd name="T71" fmla="*/ 341 h 383"/>
                <a:gd name="T72" fmla="*/ 326 w 382"/>
                <a:gd name="T73" fmla="*/ 32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2" h="383">
                  <a:moveTo>
                    <a:pt x="326" y="328"/>
                  </a:moveTo>
                  <a:lnTo>
                    <a:pt x="340" y="312"/>
                  </a:lnTo>
                  <a:lnTo>
                    <a:pt x="360" y="281"/>
                  </a:lnTo>
                  <a:lnTo>
                    <a:pt x="375" y="246"/>
                  </a:lnTo>
                  <a:lnTo>
                    <a:pt x="382" y="209"/>
                  </a:lnTo>
                  <a:lnTo>
                    <a:pt x="382" y="173"/>
                  </a:lnTo>
                  <a:lnTo>
                    <a:pt x="375" y="135"/>
                  </a:lnTo>
                  <a:lnTo>
                    <a:pt x="360" y="101"/>
                  </a:lnTo>
                  <a:lnTo>
                    <a:pt x="339" y="69"/>
                  </a:lnTo>
                  <a:lnTo>
                    <a:pt x="326" y="55"/>
                  </a:lnTo>
                  <a:lnTo>
                    <a:pt x="311" y="42"/>
                  </a:lnTo>
                  <a:lnTo>
                    <a:pt x="280" y="20"/>
                  </a:lnTo>
                  <a:lnTo>
                    <a:pt x="245" y="7"/>
                  </a:lnTo>
                  <a:lnTo>
                    <a:pt x="209" y="0"/>
                  </a:lnTo>
                  <a:lnTo>
                    <a:pt x="172" y="0"/>
                  </a:lnTo>
                  <a:lnTo>
                    <a:pt x="136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1" y="101"/>
                  </a:lnTo>
                  <a:lnTo>
                    <a:pt x="6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6" y="246"/>
                  </a:lnTo>
                  <a:lnTo>
                    <a:pt x="21" y="281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69" y="341"/>
                  </a:lnTo>
                  <a:lnTo>
                    <a:pt x="101" y="361"/>
                  </a:lnTo>
                  <a:lnTo>
                    <a:pt x="136" y="376"/>
                  </a:lnTo>
                  <a:lnTo>
                    <a:pt x="172" y="383"/>
                  </a:lnTo>
                  <a:lnTo>
                    <a:pt x="209" y="383"/>
                  </a:lnTo>
                  <a:lnTo>
                    <a:pt x="245" y="376"/>
                  </a:lnTo>
                  <a:lnTo>
                    <a:pt x="280" y="361"/>
                  </a:lnTo>
                  <a:lnTo>
                    <a:pt x="311" y="341"/>
                  </a:lnTo>
                  <a:lnTo>
                    <a:pt x="326" y="328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BC8F867E-086A-4966-A447-B3A9B7C90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335"/>
              <a:ext cx="1235" cy="1235"/>
            </a:xfrm>
            <a:custGeom>
              <a:avLst/>
              <a:gdLst>
                <a:gd name="T0" fmla="*/ 0 w 3703"/>
                <a:gd name="T1" fmla="*/ 3704 h 3704"/>
                <a:gd name="T2" fmla="*/ 0 w 3703"/>
                <a:gd name="T3" fmla="*/ 3704 h 3704"/>
                <a:gd name="T4" fmla="*/ 135 w 3703"/>
                <a:gd name="T5" fmla="*/ 3567 h 3704"/>
                <a:gd name="T6" fmla="*/ 3703 w 3703"/>
                <a:gd name="T7" fmla="*/ 0 h 3704"/>
                <a:gd name="T8" fmla="*/ 135 w 3703"/>
                <a:gd name="T9" fmla="*/ 3567 h 3704"/>
                <a:gd name="T10" fmla="*/ 0 w 3703"/>
                <a:gd name="T11" fmla="*/ 3704 h 3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03" h="3704">
                  <a:moveTo>
                    <a:pt x="0" y="3704"/>
                  </a:moveTo>
                  <a:lnTo>
                    <a:pt x="0" y="3704"/>
                  </a:lnTo>
                  <a:lnTo>
                    <a:pt x="135" y="3567"/>
                  </a:lnTo>
                  <a:lnTo>
                    <a:pt x="3703" y="0"/>
                  </a:lnTo>
                  <a:lnTo>
                    <a:pt x="135" y="3567"/>
                  </a:lnTo>
                  <a:lnTo>
                    <a:pt x="0" y="370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75355D13-3C11-4A87-8211-1BB34531F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3 w 13"/>
                <a:gd name="T7" fmla="*/ 0 h 16"/>
                <a:gd name="T8" fmla="*/ 5 w 13"/>
                <a:gd name="T9" fmla="*/ 7 h 16"/>
                <a:gd name="T10" fmla="*/ 0 w 13"/>
                <a:gd name="T11" fmla="*/ 16 h 16"/>
                <a:gd name="T12" fmla="*/ 0 w 1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7"/>
                  </a:lnTo>
                  <a:lnTo>
                    <a:pt x="0" y="16"/>
                  </a:lnTo>
                  <a:lnTo>
                    <a:pt x="0" y="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8CF91BF1-32BF-41BC-86FC-46B7068C65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3 w 13"/>
                <a:gd name="T7" fmla="*/ 0 h 16"/>
                <a:gd name="T8" fmla="*/ 5 w 13"/>
                <a:gd name="T9" fmla="*/ 7 h 16"/>
                <a:gd name="T10" fmla="*/ 0 w 13"/>
                <a:gd name="T11" fmla="*/ 16 h 16"/>
                <a:gd name="T12" fmla="*/ 0 w 1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7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CBD0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FB5DA12A-5CBD-4528-A253-11D6457E7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0 w 13"/>
                <a:gd name="T7" fmla="*/ 6 h 16"/>
                <a:gd name="T8" fmla="*/ 0 w 13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0" y="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927A53CE-1FF3-4A86-88F8-FE54AB9BC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" y="1383"/>
              <a:ext cx="6" cy="5"/>
            </a:xfrm>
            <a:custGeom>
              <a:avLst/>
              <a:gdLst>
                <a:gd name="T0" fmla="*/ 0 w 17"/>
                <a:gd name="T1" fmla="*/ 16 h 16"/>
                <a:gd name="T2" fmla="*/ 8 w 17"/>
                <a:gd name="T3" fmla="*/ 7 h 16"/>
                <a:gd name="T4" fmla="*/ 17 w 17"/>
                <a:gd name="T5" fmla="*/ 0 h 16"/>
                <a:gd name="T6" fmla="*/ 17 w 17"/>
                <a:gd name="T7" fmla="*/ 0 h 16"/>
                <a:gd name="T8" fmla="*/ 8 w 17"/>
                <a:gd name="T9" fmla="*/ 7 h 16"/>
                <a:gd name="T10" fmla="*/ 0 w 17"/>
                <a:gd name="T11" fmla="*/ 16 h 16"/>
                <a:gd name="T12" fmla="*/ 0 w 17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6">
                  <a:moveTo>
                    <a:pt x="0" y="16"/>
                  </a:moveTo>
                  <a:lnTo>
                    <a:pt x="8" y="7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8" y="7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08D835E2-C5AA-4958-8874-C2E6E716B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" y="1383"/>
              <a:ext cx="6" cy="5"/>
            </a:xfrm>
            <a:custGeom>
              <a:avLst/>
              <a:gdLst>
                <a:gd name="T0" fmla="*/ 0 w 17"/>
                <a:gd name="T1" fmla="*/ 16 h 16"/>
                <a:gd name="T2" fmla="*/ 8 w 17"/>
                <a:gd name="T3" fmla="*/ 7 h 16"/>
                <a:gd name="T4" fmla="*/ 17 w 17"/>
                <a:gd name="T5" fmla="*/ 0 h 16"/>
                <a:gd name="T6" fmla="*/ 5 w 17"/>
                <a:gd name="T7" fmla="*/ 12 h 16"/>
                <a:gd name="T8" fmla="*/ 0 w 17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0" y="16"/>
                  </a:moveTo>
                  <a:lnTo>
                    <a:pt x="8" y="7"/>
                  </a:lnTo>
                  <a:lnTo>
                    <a:pt x="17" y="0"/>
                  </a:lnTo>
                  <a:lnTo>
                    <a:pt x="5" y="12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D9FF153C-4BBC-48FF-B6EE-FD88D737D1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4" y="290"/>
              <a:ext cx="56" cy="45"/>
            </a:xfrm>
            <a:custGeom>
              <a:avLst/>
              <a:gdLst>
                <a:gd name="T0" fmla="*/ 0 w 170"/>
                <a:gd name="T1" fmla="*/ 135 h 135"/>
                <a:gd name="T2" fmla="*/ 43 w 170"/>
                <a:gd name="T3" fmla="*/ 95 h 135"/>
                <a:gd name="T4" fmla="*/ 127 w 170"/>
                <a:gd name="T5" fmla="*/ 27 h 135"/>
                <a:gd name="T6" fmla="*/ 170 w 170"/>
                <a:gd name="T7" fmla="*/ 0 h 135"/>
                <a:gd name="T8" fmla="*/ 127 w 170"/>
                <a:gd name="T9" fmla="*/ 27 h 135"/>
                <a:gd name="T10" fmla="*/ 43 w 170"/>
                <a:gd name="T11" fmla="*/ 95 h 135"/>
                <a:gd name="T12" fmla="*/ 0 w 170"/>
                <a:gd name="T13" fmla="*/ 135 h 135"/>
                <a:gd name="T14" fmla="*/ 0 w 170"/>
                <a:gd name="T15" fmla="*/ 135 h 135"/>
                <a:gd name="T16" fmla="*/ 170 w 170"/>
                <a:gd name="T17" fmla="*/ 0 h 135"/>
                <a:gd name="T18" fmla="*/ 170 w 170"/>
                <a:gd name="T19" fmla="*/ 0 h 135"/>
                <a:gd name="T20" fmla="*/ 0 w 170"/>
                <a:gd name="T21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0" h="135">
                  <a:moveTo>
                    <a:pt x="0" y="135"/>
                  </a:moveTo>
                  <a:lnTo>
                    <a:pt x="43" y="95"/>
                  </a:lnTo>
                  <a:lnTo>
                    <a:pt x="127" y="27"/>
                  </a:lnTo>
                  <a:lnTo>
                    <a:pt x="170" y="0"/>
                  </a:lnTo>
                  <a:lnTo>
                    <a:pt x="127" y="27"/>
                  </a:lnTo>
                  <a:lnTo>
                    <a:pt x="43" y="95"/>
                  </a:lnTo>
                  <a:lnTo>
                    <a:pt x="0" y="135"/>
                  </a:lnTo>
                  <a:close/>
                  <a:moveTo>
                    <a:pt x="0" y="135"/>
                  </a:moveTo>
                  <a:lnTo>
                    <a:pt x="170" y="0"/>
                  </a:lnTo>
                  <a:lnTo>
                    <a:pt x="170" y="0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293F2FFA-DFF3-4413-84AE-BE50EFE60F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0" y="1023"/>
              <a:ext cx="7" cy="7"/>
            </a:xfrm>
            <a:custGeom>
              <a:avLst/>
              <a:gdLst>
                <a:gd name="T0" fmla="*/ 0 w 21"/>
                <a:gd name="T1" fmla="*/ 20 h 20"/>
                <a:gd name="T2" fmla="*/ 5 w 21"/>
                <a:gd name="T3" fmla="*/ 14 h 20"/>
                <a:gd name="T4" fmla="*/ 11 w 21"/>
                <a:gd name="T5" fmla="*/ 10 h 20"/>
                <a:gd name="T6" fmla="*/ 15 w 21"/>
                <a:gd name="T7" fmla="*/ 4 h 20"/>
                <a:gd name="T8" fmla="*/ 21 w 21"/>
                <a:gd name="T9" fmla="*/ 0 h 20"/>
                <a:gd name="T10" fmla="*/ 12 w 21"/>
                <a:gd name="T11" fmla="*/ 8 h 20"/>
                <a:gd name="T12" fmla="*/ 11 w 21"/>
                <a:gd name="T13" fmla="*/ 10 h 20"/>
                <a:gd name="T14" fmla="*/ 9 w 21"/>
                <a:gd name="T15" fmla="*/ 11 h 20"/>
                <a:gd name="T16" fmla="*/ 0 w 21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0">
                  <a:moveTo>
                    <a:pt x="0" y="20"/>
                  </a:moveTo>
                  <a:lnTo>
                    <a:pt x="5" y="14"/>
                  </a:lnTo>
                  <a:lnTo>
                    <a:pt x="11" y="10"/>
                  </a:lnTo>
                  <a:lnTo>
                    <a:pt x="15" y="4"/>
                  </a:lnTo>
                  <a:lnTo>
                    <a:pt x="21" y="0"/>
                  </a:lnTo>
                  <a:lnTo>
                    <a:pt x="12" y="8"/>
                  </a:lnTo>
                  <a:lnTo>
                    <a:pt x="11" y="10"/>
                  </a:lnTo>
                  <a:lnTo>
                    <a:pt x="9" y="11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9C8F9141-2E3F-4142-90EF-29CD79827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1" y="664"/>
              <a:ext cx="4" cy="5"/>
            </a:xfrm>
            <a:custGeom>
              <a:avLst/>
              <a:gdLst>
                <a:gd name="T0" fmla="*/ 0 w 13"/>
                <a:gd name="T1" fmla="*/ 14 h 14"/>
                <a:gd name="T2" fmla="*/ 7 w 13"/>
                <a:gd name="T3" fmla="*/ 7 h 14"/>
                <a:gd name="T4" fmla="*/ 13 w 13"/>
                <a:gd name="T5" fmla="*/ 0 h 14"/>
                <a:gd name="T6" fmla="*/ 10 w 13"/>
                <a:gd name="T7" fmla="*/ 4 h 14"/>
                <a:gd name="T8" fmla="*/ 0 w 1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0" y="14"/>
                  </a:moveTo>
                  <a:lnTo>
                    <a:pt x="7" y="7"/>
                  </a:lnTo>
                  <a:lnTo>
                    <a:pt x="13" y="0"/>
                  </a:lnTo>
                  <a:lnTo>
                    <a:pt x="10" y="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55966742-4257-4CFA-8094-E4D26E359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" y="660"/>
              <a:ext cx="5" cy="4"/>
            </a:xfrm>
            <a:custGeom>
              <a:avLst/>
              <a:gdLst>
                <a:gd name="T0" fmla="*/ 0 w 14"/>
                <a:gd name="T1" fmla="*/ 13 h 13"/>
                <a:gd name="T2" fmla="*/ 7 w 14"/>
                <a:gd name="T3" fmla="*/ 7 h 13"/>
                <a:gd name="T4" fmla="*/ 14 w 14"/>
                <a:gd name="T5" fmla="*/ 0 h 13"/>
                <a:gd name="T6" fmla="*/ 4 w 14"/>
                <a:gd name="T7" fmla="*/ 10 h 13"/>
                <a:gd name="T8" fmla="*/ 0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0" y="13"/>
                  </a:moveTo>
                  <a:lnTo>
                    <a:pt x="7" y="7"/>
                  </a:lnTo>
                  <a:lnTo>
                    <a:pt x="14" y="0"/>
                  </a:lnTo>
                  <a:lnTo>
                    <a:pt x="4" y="10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8A7E5CAF-3106-44CF-BB92-5A3A1E7B9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258"/>
              <a:ext cx="1595" cy="1402"/>
            </a:xfrm>
            <a:custGeom>
              <a:avLst/>
              <a:gdLst>
                <a:gd name="T0" fmla="*/ 271 w 4783"/>
                <a:gd name="T1" fmla="*/ 4206 h 4206"/>
                <a:gd name="T2" fmla="*/ 0 w 4783"/>
                <a:gd name="T3" fmla="*/ 3936 h 4206"/>
                <a:gd name="T4" fmla="*/ 135 w 4783"/>
                <a:gd name="T5" fmla="*/ 3799 h 4206"/>
                <a:gd name="T6" fmla="*/ 3703 w 4783"/>
                <a:gd name="T7" fmla="*/ 232 h 4206"/>
                <a:gd name="T8" fmla="*/ 3703 w 4783"/>
                <a:gd name="T9" fmla="*/ 232 h 4206"/>
                <a:gd name="T10" fmla="*/ 3746 w 4783"/>
                <a:gd name="T11" fmla="*/ 192 h 4206"/>
                <a:gd name="T12" fmla="*/ 3830 w 4783"/>
                <a:gd name="T13" fmla="*/ 124 h 4206"/>
                <a:gd name="T14" fmla="*/ 3873 w 4783"/>
                <a:gd name="T15" fmla="*/ 97 h 4206"/>
                <a:gd name="T16" fmla="*/ 3873 w 4783"/>
                <a:gd name="T17" fmla="*/ 97 h 4206"/>
                <a:gd name="T18" fmla="*/ 3873 w 4783"/>
                <a:gd name="T19" fmla="*/ 97 h 4206"/>
                <a:gd name="T20" fmla="*/ 3873 w 4783"/>
                <a:gd name="T21" fmla="*/ 97 h 4206"/>
                <a:gd name="T22" fmla="*/ 3915 w 4783"/>
                <a:gd name="T23" fmla="*/ 72 h 4206"/>
                <a:gd name="T24" fmla="*/ 3997 w 4783"/>
                <a:gd name="T25" fmla="*/ 36 h 4206"/>
                <a:gd name="T26" fmla="*/ 4079 w 4783"/>
                <a:gd name="T27" fmla="*/ 12 h 4206"/>
                <a:gd name="T28" fmla="*/ 4159 w 4783"/>
                <a:gd name="T29" fmla="*/ 2 h 4206"/>
                <a:gd name="T30" fmla="*/ 4198 w 4783"/>
                <a:gd name="T31" fmla="*/ 0 h 4206"/>
                <a:gd name="T32" fmla="*/ 4243 w 4783"/>
                <a:gd name="T33" fmla="*/ 2 h 4206"/>
                <a:gd name="T34" fmla="*/ 4331 w 4783"/>
                <a:gd name="T35" fmla="*/ 15 h 4206"/>
                <a:gd name="T36" fmla="*/ 4414 w 4783"/>
                <a:gd name="T37" fmla="*/ 42 h 4206"/>
                <a:gd name="T38" fmla="*/ 4495 w 4783"/>
                <a:gd name="T39" fmla="*/ 80 h 4206"/>
                <a:gd name="T40" fmla="*/ 4570 w 4783"/>
                <a:gd name="T41" fmla="*/ 129 h 4206"/>
                <a:gd name="T42" fmla="*/ 4639 w 4783"/>
                <a:gd name="T43" fmla="*/ 186 h 4206"/>
                <a:gd name="T44" fmla="*/ 4702 w 4783"/>
                <a:gd name="T45" fmla="*/ 251 h 4206"/>
                <a:gd name="T46" fmla="*/ 4758 w 4783"/>
                <a:gd name="T47" fmla="*/ 324 h 4206"/>
                <a:gd name="T48" fmla="*/ 4783 w 4783"/>
                <a:gd name="T49" fmla="*/ 363 h 4206"/>
                <a:gd name="T50" fmla="*/ 4747 w 4783"/>
                <a:gd name="T51" fmla="*/ 342 h 4206"/>
                <a:gd name="T52" fmla="*/ 4672 w 4783"/>
                <a:gd name="T53" fmla="*/ 309 h 4206"/>
                <a:gd name="T54" fmla="*/ 4593 w 4783"/>
                <a:gd name="T55" fmla="*/ 286 h 4206"/>
                <a:gd name="T56" fmla="*/ 4511 w 4783"/>
                <a:gd name="T57" fmla="*/ 274 h 4206"/>
                <a:gd name="T58" fmla="*/ 4469 w 4783"/>
                <a:gd name="T59" fmla="*/ 273 h 4206"/>
                <a:gd name="T60" fmla="*/ 4408 w 4783"/>
                <a:gd name="T61" fmla="*/ 274 h 4206"/>
                <a:gd name="T62" fmla="*/ 4316 w 4783"/>
                <a:gd name="T63" fmla="*/ 293 h 4206"/>
                <a:gd name="T64" fmla="*/ 4254 w 4783"/>
                <a:gd name="T65" fmla="*/ 313 h 4206"/>
                <a:gd name="T66" fmla="*/ 4192 w 4783"/>
                <a:gd name="T67" fmla="*/ 342 h 4206"/>
                <a:gd name="T68" fmla="*/ 4129 w 4783"/>
                <a:gd name="T69" fmla="*/ 378 h 4206"/>
                <a:gd name="T70" fmla="*/ 4067 w 4783"/>
                <a:gd name="T71" fmla="*/ 421 h 4206"/>
                <a:gd name="T72" fmla="*/ 4005 w 4783"/>
                <a:gd name="T73" fmla="*/ 474 h 4206"/>
                <a:gd name="T74" fmla="*/ 3975 w 4783"/>
                <a:gd name="T75" fmla="*/ 504 h 4206"/>
                <a:gd name="T76" fmla="*/ 3272 w 4783"/>
                <a:gd name="T77" fmla="*/ 1206 h 4206"/>
                <a:gd name="T78" fmla="*/ 3265 w 4783"/>
                <a:gd name="T79" fmla="*/ 1213 h 4206"/>
                <a:gd name="T80" fmla="*/ 3258 w 4783"/>
                <a:gd name="T81" fmla="*/ 1219 h 4206"/>
                <a:gd name="T82" fmla="*/ 3258 w 4783"/>
                <a:gd name="T83" fmla="*/ 1219 h 4206"/>
                <a:gd name="T84" fmla="*/ 3258 w 4783"/>
                <a:gd name="T85" fmla="*/ 1219 h 4206"/>
                <a:gd name="T86" fmla="*/ 3252 w 4783"/>
                <a:gd name="T87" fmla="*/ 1226 h 4206"/>
                <a:gd name="T88" fmla="*/ 3245 w 4783"/>
                <a:gd name="T89" fmla="*/ 1233 h 4206"/>
                <a:gd name="T90" fmla="*/ 2183 w 4783"/>
                <a:gd name="T91" fmla="*/ 2296 h 4206"/>
                <a:gd name="T92" fmla="*/ 2177 w 4783"/>
                <a:gd name="T93" fmla="*/ 2300 h 4206"/>
                <a:gd name="T94" fmla="*/ 2173 w 4783"/>
                <a:gd name="T95" fmla="*/ 2306 h 4206"/>
                <a:gd name="T96" fmla="*/ 2167 w 4783"/>
                <a:gd name="T97" fmla="*/ 2310 h 4206"/>
                <a:gd name="T98" fmla="*/ 2162 w 4783"/>
                <a:gd name="T99" fmla="*/ 2316 h 4206"/>
                <a:gd name="T100" fmla="*/ 1103 w 4783"/>
                <a:gd name="T101" fmla="*/ 3374 h 4206"/>
                <a:gd name="T102" fmla="*/ 1094 w 4783"/>
                <a:gd name="T103" fmla="*/ 3381 h 4206"/>
                <a:gd name="T104" fmla="*/ 1086 w 4783"/>
                <a:gd name="T105" fmla="*/ 3390 h 4206"/>
                <a:gd name="T106" fmla="*/ 1086 w 4783"/>
                <a:gd name="T107" fmla="*/ 3390 h 4206"/>
                <a:gd name="T108" fmla="*/ 1086 w 4783"/>
                <a:gd name="T109" fmla="*/ 3390 h 4206"/>
                <a:gd name="T110" fmla="*/ 1078 w 4783"/>
                <a:gd name="T111" fmla="*/ 3397 h 4206"/>
                <a:gd name="T112" fmla="*/ 1073 w 4783"/>
                <a:gd name="T113" fmla="*/ 3406 h 4206"/>
                <a:gd name="T114" fmla="*/ 408 w 4783"/>
                <a:gd name="T115" fmla="*/ 4070 h 4206"/>
                <a:gd name="T116" fmla="*/ 271 w 4783"/>
                <a:gd name="T117" fmla="*/ 4206 h 4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783" h="4206">
                  <a:moveTo>
                    <a:pt x="271" y="4206"/>
                  </a:moveTo>
                  <a:lnTo>
                    <a:pt x="0" y="3936"/>
                  </a:lnTo>
                  <a:lnTo>
                    <a:pt x="135" y="3799"/>
                  </a:lnTo>
                  <a:lnTo>
                    <a:pt x="3703" y="232"/>
                  </a:lnTo>
                  <a:lnTo>
                    <a:pt x="3703" y="232"/>
                  </a:lnTo>
                  <a:lnTo>
                    <a:pt x="3746" y="192"/>
                  </a:lnTo>
                  <a:lnTo>
                    <a:pt x="3830" y="124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915" y="72"/>
                  </a:lnTo>
                  <a:lnTo>
                    <a:pt x="3997" y="36"/>
                  </a:lnTo>
                  <a:lnTo>
                    <a:pt x="4079" y="12"/>
                  </a:lnTo>
                  <a:lnTo>
                    <a:pt x="4159" y="2"/>
                  </a:lnTo>
                  <a:lnTo>
                    <a:pt x="4198" y="0"/>
                  </a:lnTo>
                  <a:lnTo>
                    <a:pt x="4243" y="2"/>
                  </a:lnTo>
                  <a:lnTo>
                    <a:pt x="4331" y="15"/>
                  </a:lnTo>
                  <a:lnTo>
                    <a:pt x="4414" y="42"/>
                  </a:lnTo>
                  <a:lnTo>
                    <a:pt x="4495" y="80"/>
                  </a:lnTo>
                  <a:lnTo>
                    <a:pt x="4570" y="129"/>
                  </a:lnTo>
                  <a:lnTo>
                    <a:pt x="4639" y="186"/>
                  </a:lnTo>
                  <a:lnTo>
                    <a:pt x="4702" y="251"/>
                  </a:lnTo>
                  <a:lnTo>
                    <a:pt x="4758" y="324"/>
                  </a:lnTo>
                  <a:lnTo>
                    <a:pt x="4783" y="363"/>
                  </a:lnTo>
                  <a:lnTo>
                    <a:pt x="4747" y="342"/>
                  </a:lnTo>
                  <a:lnTo>
                    <a:pt x="4672" y="309"/>
                  </a:lnTo>
                  <a:lnTo>
                    <a:pt x="4593" y="286"/>
                  </a:lnTo>
                  <a:lnTo>
                    <a:pt x="4511" y="274"/>
                  </a:lnTo>
                  <a:lnTo>
                    <a:pt x="4469" y="273"/>
                  </a:lnTo>
                  <a:lnTo>
                    <a:pt x="4408" y="274"/>
                  </a:lnTo>
                  <a:lnTo>
                    <a:pt x="4316" y="293"/>
                  </a:lnTo>
                  <a:lnTo>
                    <a:pt x="4254" y="313"/>
                  </a:lnTo>
                  <a:lnTo>
                    <a:pt x="4192" y="342"/>
                  </a:lnTo>
                  <a:lnTo>
                    <a:pt x="4129" y="378"/>
                  </a:lnTo>
                  <a:lnTo>
                    <a:pt x="4067" y="421"/>
                  </a:lnTo>
                  <a:lnTo>
                    <a:pt x="4005" y="474"/>
                  </a:lnTo>
                  <a:lnTo>
                    <a:pt x="3975" y="504"/>
                  </a:lnTo>
                  <a:lnTo>
                    <a:pt x="3272" y="1206"/>
                  </a:lnTo>
                  <a:lnTo>
                    <a:pt x="3265" y="1213"/>
                  </a:lnTo>
                  <a:lnTo>
                    <a:pt x="3258" y="1219"/>
                  </a:lnTo>
                  <a:lnTo>
                    <a:pt x="3258" y="1219"/>
                  </a:lnTo>
                  <a:lnTo>
                    <a:pt x="3258" y="1219"/>
                  </a:lnTo>
                  <a:lnTo>
                    <a:pt x="3252" y="1226"/>
                  </a:lnTo>
                  <a:lnTo>
                    <a:pt x="3245" y="1233"/>
                  </a:lnTo>
                  <a:lnTo>
                    <a:pt x="2183" y="2296"/>
                  </a:lnTo>
                  <a:lnTo>
                    <a:pt x="2177" y="2300"/>
                  </a:lnTo>
                  <a:lnTo>
                    <a:pt x="2173" y="2306"/>
                  </a:lnTo>
                  <a:lnTo>
                    <a:pt x="2167" y="2310"/>
                  </a:lnTo>
                  <a:lnTo>
                    <a:pt x="2162" y="2316"/>
                  </a:lnTo>
                  <a:lnTo>
                    <a:pt x="1103" y="3374"/>
                  </a:lnTo>
                  <a:lnTo>
                    <a:pt x="1094" y="3381"/>
                  </a:lnTo>
                  <a:lnTo>
                    <a:pt x="1086" y="3390"/>
                  </a:lnTo>
                  <a:lnTo>
                    <a:pt x="1086" y="3390"/>
                  </a:lnTo>
                  <a:lnTo>
                    <a:pt x="1086" y="3390"/>
                  </a:lnTo>
                  <a:lnTo>
                    <a:pt x="1078" y="3397"/>
                  </a:lnTo>
                  <a:lnTo>
                    <a:pt x="1073" y="3406"/>
                  </a:lnTo>
                  <a:lnTo>
                    <a:pt x="408" y="4070"/>
                  </a:lnTo>
                  <a:lnTo>
                    <a:pt x="271" y="4206"/>
                  </a:lnTo>
                  <a:close/>
                </a:path>
              </a:pathLst>
            </a:custGeom>
            <a:solidFill>
              <a:srgbClr val="B15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49070F12-3A5E-4B67-BE5D-546B15131A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3" y="1674"/>
              <a:ext cx="2910" cy="2420"/>
            </a:xfrm>
            <a:custGeom>
              <a:avLst/>
              <a:gdLst>
                <a:gd name="T0" fmla="*/ 1620 w 8730"/>
                <a:gd name="T1" fmla="*/ 5483 h 7261"/>
                <a:gd name="T2" fmla="*/ 1310 w 8730"/>
                <a:gd name="T3" fmla="*/ 5807 h 7261"/>
                <a:gd name="T4" fmla="*/ 658 w 8730"/>
                <a:gd name="T5" fmla="*/ 6579 h 7261"/>
                <a:gd name="T6" fmla="*/ 284 w 8730"/>
                <a:gd name="T7" fmla="*/ 7067 h 7261"/>
                <a:gd name="T8" fmla="*/ 530 w 8730"/>
                <a:gd name="T9" fmla="*/ 7045 h 7261"/>
                <a:gd name="T10" fmla="*/ 1032 w 8730"/>
                <a:gd name="T11" fmla="*/ 6949 h 7261"/>
                <a:gd name="T12" fmla="*/ 1728 w 8730"/>
                <a:gd name="T13" fmla="*/ 6733 h 7261"/>
                <a:gd name="T14" fmla="*/ 2614 w 8730"/>
                <a:gd name="T15" fmla="*/ 6354 h 7261"/>
                <a:gd name="T16" fmla="*/ 3267 w 8730"/>
                <a:gd name="T17" fmla="*/ 6012 h 7261"/>
                <a:gd name="T18" fmla="*/ 3841 w 8730"/>
                <a:gd name="T19" fmla="*/ 5673 h 7261"/>
                <a:gd name="T20" fmla="*/ 4463 w 8730"/>
                <a:gd name="T21" fmla="*/ 5270 h 7261"/>
                <a:gd name="T22" fmla="*/ 5132 w 8730"/>
                <a:gd name="T23" fmla="*/ 4795 h 7261"/>
                <a:gd name="T24" fmla="*/ 5849 w 8730"/>
                <a:gd name="T25" fmla="*/ 4245 h 7261"/>
                <a:gd name="T26" fmla="*/ 6612 w 8730"/>
                <a:gd name="T27" fmla="*/ 3611 h 7261"/>
                <a:gd name="T28" fmla="*/ 7422 w 8730"/>
                <a:gd name="T29" fmla="*/ 2891 h 7261"/>
                <a:gd name="T30" fmla="*/ 8278 w 8730"/>
                <a:gd name="T31" fmla="*/ 2078 h 7261"/>
                <a:gd name="T32" fmla="*/ 6872 w 8730"/>
                <a:gd name="T33" fmla="*/ 229 h 7261"/>
                <a:gd name="T34" fmla="*/ 199 w 8730"/>
                <a:gd name="T35" fmla="*/ 7261 h 7261"/>
                <a:gd name="T36" fmla="*/ 85 w 8730"/>
                <a:gd name="T37" fmla="*/ 7257 h 7261"/>
                <a:gd name="T38" fmla="*/ 20 w 8730"/>
                <a:gd name="T39" fmla="*/ 7221 h 7261"/>
                <a:gd name="T40" fmla="*/ 0 w 8730"/>
                <a:gd name="T41" fmla="*/ 7176 h 7261"/>
                <a:gd name="T42" fmla="*/ 17 w 8730"/>
                <a:gd name="T43" fmla="*/ 7106 h 7261"/>
                <a:gd name="T44" fmla="*/ 285 w 8730"/>
                <a:gd name="T45" fmla="*/ 6745 h 7261"/>
                <a:gd name="T46" fmla="*/ 821 w 8730"/>
                <a:gd name="T47" fmla="*/ 6076 h 7261"/>
                <a:gd name="T48" fmla="*/ 1343 w 8730"/>
                <a:gd name="T49" fmla="*/ 5489 h 7261"/>
                <a:gd name="T50" fmla="*/ 6804 w 8730"/>
                <a:gd name="T51" fmla="*/ 26 h 7261"/>
                <a:gd name="T52" fmla="*/ 6853 w 8730"/>
                <a:gd name="T53" fmla="*/ 0 h 7261"/>
                <a:gd name="T54" fmla="*/ 6925 w 8730"/>
                <a:gd name="T55" fmla="*/ 13 h 7261"/>
                <a:gd name="T56" fmla="*/ 8704 w 8730"/>
                <a:gd name="T57" fmla="*/ 1790 h 7261"/>
                <a:gd name="T58" fmla="*/ 8730 w 8730"/>
                <a:gd name="T59" fmla="*/ 1840 h 7261"/>
                <a:gd name="T60" fmla="*/ 8717 w 8730"/>
                <a:gd name="T61" fmla="*/ 1911 h 7261"/>
                <a:gd name="T62" fmla="*/ 8467 w 8730"/>
                <a:gd name="T63" fmla="*/ 2161 h 7261"/>
                <a:gd name="T64" fmla="*/ 7554 w 8730"/>
                <a:gd name="T65" fmla="*/ 3031 h 7261"/>
                <a:gd name="T66" fmla="*/ 6692 w 8730"/>
                <a:gd name="T67" fmla="*/ 3796 h 7261"/>
                <a:gd name="T68" fmla="*/ 5881 w 8730"/>
                <a:gd name="T69" fmla="*/ 4462 h 7261"/>
                <a:gd name="T70" fmla="*/ 5122 w 8730"/>
                <a:gd name="T71" fmla="*/ 5038 h 7261"/>
                <a:gd name="T72" fmla="*/ 4416 w 8730"/>
                <a:gd name="T73" fmla="*/ 5529 h 7261"/>
                <a:gd name="T74" fmla="*/ 3762 w 8730"/>
                <a:gd name="T75" fmla="*/ 5943 h 7261"/>
                <a:gd name="T76" fmla="*/ 3162 w 8730"/>
                <a:gd name="T77" fmla="*/ 6285 h 7261"/>
                <a:gd name="T78" fmla="*/ 2613 w 8730"/>
                <a:gd name="T79" fmla="*/ 6562 h 7261"/>
                <a:gd name="T80" fmla="*/ 2003 w 8730"/>
                <a:gd name="T81" fmla="*/ 6829 h 7261"/>
                <a:gd name="T82" fmla="*/ 1202 w 8730"/>
                <a:gd name="T83" fmla="*/ 7100 h 7261"/>
                <a:gd name="T84" fmla="*/ 618 w 8730"/>
                <a:gd name="T85" fmla="*/ 7225 h 7261"/>
                <a:gd name="T86" fmla="*/ 253 w 8730"/>
                <a:gd name="T87" fmla="*/ 7260 h 7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730" h="7261">
                  <a:moveTo>
                    <a:pt x="6872" y="229"/>
                  </a:moveTo>
                  <a:lnTo>
                    <a:pt x="1620" y="5483"/>
                  </a:lnTo>
                  <a:lnTo>
                    <a:pt x="1516" y="5587"/>
                  </a:lnTo>
                  <a:lnTo>
                    <a:pt x="1310" y="5807"/>
                  </a:lnTo>
                  <a:lnTo>
                    <a:pt x="1014" y="6146"/>
                  </a:lnTo>
                  <a:lnTo>
                    <a:pt x="658" y="6579"/>
                  </a:lnTo>
                  <a:lnTo>
                    <a:pt x="380" y="6939"/>
                  </a:lnTo>
                  <a:lnTo>
                    <a:pt x="284" y="7067"/>
                  </a:lnTo>
                  <a:lnTo>
                    <a:pt x="353" y="7064"/>
                  </a:lnTo>
                  <a:lnTo>
                    <a:pt x="530" y="7045"/>
                  </a:lnTo>
                  <a:lnTo>
                    <a:pt x="757" y="7009"/>
                  </a:lnTo>
                  <a:lnTo>
                    <a:pt x="1032" y="6949"/>
                  </a:lnTo>
                  <a:lnTo>
                    <a:pt x="1356" y="6858"/>
                  </a:lnTo>
                  <a:lnTo>
                    <a:pt x="1728" y="6733"/>
                  </a:lnTo>
                  <a:lnTo>
                    <a:pt x="2147" y="6567"/>
                  </a:lnTo>
                  <a:lnTo>
                    <a:pt x="2614" y="6354"/>
                  </a:lnTo>
                  <a:lnTo>
                    <a:pt x="2997" y="6158"/>
                  </a:lnTo>
                  <a:lnTo>
                    <a:pt x="3267" y="6012"/>
                  </a:lnTo>
                  <a:lnTo>
                    <a:pt x="3549" y="5850"/>
                  </a:lnTo>
                  <a:lnTo>
                    <a:pt x="3841" y="5673"/>
                  </a:lnTo>
                  <a:lnTo>
                    <a:pt x="4146" y="5480"/>
                  </a:lnTo>
                  <a:lnTo>
                    <a:pt x="4463" y="5270"/>
                  </a:lnTo>
                  <a:lnTo>
                    <a:pt x="4793" y="5041"/>
                  </a:lnTo>
                  <a:lnTo>
                    <a:pt x="5132" y="4795"/>
                  </a:lnTo>
                  <a:lnTo>
                    <a:pt x="5485" y="4530"/>
                  </a:lnTo>
                  <a:lnTo>
                    <a:pt x="5849" y="4245"/>
                  </a:lnTo>
                  <a:lnTo>
                    <a:pt x="6225" y="3940"/>
                  </a:lnTo>
                  <a:lnTo>
                    <a:pt x="6612" y="3611"/>
                  </a:lnTo>
                  <a:lnTo>
                    <a:pt x="7011" y="3263"/>
                  </a:lnTo>
                  <a:lnTo>
                    <a:pt x="7422" y="2891"/>
                  </a:lnTo>
                  <a:lnTo>
                    <a:pt x="7845" y="2497"/>
                  </a:lnTo>
                  <a:lnTo>
                    <a:pt x="8278" y="2078"/>
                  </a:lnTo>
                  <a:lnTo>
                    <a:pt x="8500" y="1858"/>
                  </a:lnTo>
                  <a:lnTo>
                    <a:pt x="6872" y="229"/>
                  </a:lnTo>
                  <a:close/>
                  <a:moveTo>
                    <a:pt x="199" y="7261"/>
                  </a:moveTo>
                  <a:lnTo>
                    <a:pt x="199" y="7261"/>
                  </a:lnTo>
                  <a:lnTo>
                    <a:pt x="104" y="7259"/>
                  </a:lnTo>
                  <a:lnTo>
                    <a:pt x="85" y="7257"/>
                  </a:lnTo>
                  <a:lnTo>
                    <a:pt x="60" y="7251"/>
                  </a:lnTo>
                  <a:lnTo>
                    <a:pt x="20" y="7221"/>
                  </a:lnTo>
                  <a:lnTo>
                    <a:pt x="9" y="7200"/>
                  </a:lnTo>
                  <a:lnTo>
                    <a:pt x="0" y="7176"/>
                  </a:lnTo>
                  <a:lnTo>
                    <a:pt x="4" y="7128"/>
                  </a:lnTo>
                  <a:lnTo>
                    <a:pt x="17" y="7106"/>
                  </a:lnTo>
                  <a:lnTo>
                    <a:pt x="43" y="7070"/>
                  </a:lnTo>
                  <a:lnTo>
                    <a:pt x="285" y="6745"/>
                  </a:lnTo>
                  <a:lnTo>
                    <a:pt x="586" y="6363"/>
                  </a:lnTo>
                  <a:lnTo>
                    <a:pt x="821" y="6076"/>
                  </a:lnTo>
                  <a:lnTo>
                    <a:pt x="1075" y="5781"/>
                  </a:lnTo>
                  <a:lnTo>
                    <a:pt x="1343" y="5489"/>
                  </a:lnTo>
                  <a:lnTo>
                    <a:pt x="1479" y="5351"/>
                  </a:lnTo>
                  <a:lnTo>
                    <a:pt x="6804" y="26"/>
                  </a:lnTo>
                  <a:lnTo>
                    <a:pt x="6818" y="13"/>
                  </a:lnTo>
                  <a:lnTo>
                    <a:pt x="6853" y="0"/>
                  </a:lnTo>
                  <a:lnTo>
                    <a:pt x="6890" y="0"/>
                  </a:lnTo>
                  <a:lnTo>
                    <a:pt x="6925" y="13"/>
                  </a:lnTo>
                  <a:lnTo>
                    <a:pt x="6939" y="26"/>
                  </a:lnTo>
                  <a:lnTo>
                    <a:pt x="8704" y="1790"/>
                  </a:lnTo>
                  <a:lnTo>
                    <a:pt x="8717" y="1806"/>
                  </a:lnTo>
                  <a:lnTo>
                    <a:pt x="8730" y="1840"/>
                  </a:lnTo>
                  <a:lnTo>
                    <a:pt x="8730" y="1876"/>
                  </a:lnTo>
                  <a:lnTo>
                    <a:pt x="8717" y="1911"/>
                  </a:lnTo>
                  <a:lnTo>
                    <a:pt x="8704" y="1927"/>
                  </a:lnTo>
                  <a:lnTo>
                    <a:pt x="8467" y="2161"/>
                  </a:lnTo>
                  <a:lnTo>
                    <a:pt x="8003" y="2609"/>
                  </a:lnTo>
                  <a:lnTo>
                    <a:pt x="7554" y="3031"/>
                  </a:lnTo>
                  <a:lnTo>
                    <a:pt x="7116" y="3426"/>
                  </a:lnTo>
                  <a:lnTo>
                    <a:pt x="6692" y="3796"/>
                  </a:lnTo>
                  <a:lnTo>
                    <a:pt x="6280" y="4141"/>
                  </a:lnTo>
                  <a:lnTo>
                    <a:pt x="5881" y="4462"/>
                  </a:lnTo>
                  <a:lnTo>
                    <a:pt x="5495" y="4762"/>
                  </a:lnTo>
                  <a:lnTo>
                    <a:pt x="5122" y="5038"/>
                  </a:lnTo>
                  <a:lnTo>
                    <a:pt x="4762" y="5295"/>
                  </a:lnTo>
                  <a:lnTo>
                    <a:pt x="4416" y="5529"/>
                  </a:lnTo>
                  <a:lnTo>
                    <a:pt x="4083" y="5745"/>
                  </a:lnTo>
                  <a:lnTo>
                    <a:pt x="3762" y="5943"/>
                  </a:lnTo>
                  <a:lnTo>
                    <a:pt x="3455" y="6122"/>
                  </a:lnTo>
                  <a:lnTo>
                    <a:pt x="3162" y="6285"/>
                  </a:lnTo>
                  <a:lnTo>
                    <a:pt x="2881" y="6431"/>
                  </a:lnTo>
                  <a:lnTo>
                    <a:pt x="2613" y="6562"/>
                  </a:lnTo>
                  <a:lnTo>
                    <a:pt x="2360" y="6678"/>
                  </a:lnTo>
                  <a:lnTo>
                    <a:pt x="2003" y="6829"/>
                  </a:lnTo>
                  <a:lnTo>
                    <a:pt x="1575" y="6986"/>
                  </a:lnTo>
                  <a:lnTo>
                    <a:pt x="1202" y="7100"/>
                  </a:lnTo>
                  <a:lnTo>
                    <a:pt x="883" y="7178"/>
                  </a:lnTo>
                  <a:lnTo>
                    <a:pt x="618" y="7225"/>
                  </a:lnTo>
                  <a:lnTo>
                    <a:pt x="407" y="7251"/>
                  </a:lnTo>
                  <a:lnTo>
                    <a:pt x="253" y="7260"/>
                  </a:lnTo>
                  <a:lnTo>
                    <a:pt x="199" y="7261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5B5FD328-E147-45AC-8CCE-849487C30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8" y="2262"/>
              <a:ext cx="2434" cy="1674"/>
            </a:xfrm>
            <a:custGeom>
              <a:avLst/>
              <a:gdLst>
                <a:gd name="T0" fmla="*/ 97 w 7303"/>
                <a:gd name="T1" fmla="*/ 5022 h 5022"/>
                <a:gd name="T2" fmla="*/ 81 w 7303"/>
                <a:gd name="T3" fmla="*/ 5020 h 5022"/>
                <a:gd name="T4" fmla="*/ 52 w 7303"/>
                <a:gd name="T5" fmla="*/ 5012 h 5022"/>
                <a:gd name="T6" fmla="*/ 28 w 7303"/>
                <a:gd name="T7" fmla="*/ 4993 h 5022"/>
                <a:gd name="T8" fmla="*/ 10 w 7303"/>
                <a:gd name="T9" fmla="*/ 4969 h 5022"/>
                <a:gd name="T10" fmla="*/ 5 w 7303"/>
                <a:gd name="T11" fmla="*/ 4953 h 5022"/>
                <a:gd name="T12" fmla="*/ 0 w 7303"/>
                <a:gd name="T13" fmla="*/ 4934 h 5022"/>
                <a:gd name="T14" fmla="*/ 5 w 7303"/>
                <a:gd name="T15" fmla="*/ 4897 h 5022"/>
                <a:gd name="T16" fmla="*/ 22 w 7303"/>
                <a:gd name="T17" fmla="*/ 4865 h 5022"/>
                <a:gd name="T18" fmla="*/ 51 w 7303"/>
                <a:gd name="T19" fmla="*/ 4840 h 5022"/>
                <a:gd name="T20" fmla="*/ 70 w 7303"/>
                <a:gd name="T21" fmla="*/ 4833 h 5022"/>
                <a:gd name="T22" fmla="*/ 264 w 7303"/>
                <a:gd name="T23" fmla="*/ 4774 h 5022"/>
                <a:gd name="T24" fmla="*/ 660 w 7303"/>
                <a:gd name="T25" fmla="*/ 4635 h 5022"/>
                <a:gd name="T26" fmla="*/ 1061 w 7303"/>
                <a:gd name="T27" fmla="*/ 4472 h 5022"/>
                <a:gd name="T28" fmla="*/ 1470 w 7303"/>
                <a:gd name="T29" fmla="*/ 4286 h 5022"/>
                <a:gd name="T30" fmla="*/ 1888 w 7303"/>
                <a:gd name="T31" fmla="*/ 4077 h 5022"/>
                <a:gd name="T32" fmla="*/ 2311 w 7303"/>
                <a:gd name="T33" fmla="*/ 3845 h 5022"/>
                <a:gd name="T34" fmla="*/ 2740 w 7303"/>
                <a:gd name="T35" fmla="*/ 3591 h 5022"/>
                <a:gd name="T36" fmla="*/ 3176 w 7303"/>
                <a:gd name="T37" fmla="*/ 3311 h 5022"/>
                <a:gd name="T38" fmla="*/ 3620 w 7303"/>
                <a:gd name="T39" fmla="*/ 3010 h 5022"/>
                <a:gd name="T40" fmla="*/ 4069 w 7303"/>
                <a:gd name="T41" fmla="*/ 2686 h 5022"/>
                <a:gd name="T42" fmla="*/ 4525 w 7303"/>
                <a:gd name="T43" fmla="*/ 2339 h 5022"/>
                <a:gd name="T44" fmla="*/ 4987 w 7303"/>
                <a:gd name="T45" fmla="*/ 1969 h 5022"/>
                <a:gd name="T46" fmla="*/ 5455 w 7303"/>
                <a:gd name="T47" fmla="*/ 1578 h 5022"/>
                <a:gd name="T48" fmla="*/ 5929 w 7303"/>
                <a:gd name="T49" fmla="*/ 1163 h 5022"/>
                <a:gd name="T50" fmla="*/ 6408 w 7303"/>
                <a:gd name="T51" fmla="*/ 725 h 5022"/>
                <a:gd name="T52" fmla="*/ 6895 w 7303"/>
                <a:gd name="T53" fmla="*/ 264 h 5022"/>
                <a:gd name="T54" fmla="*/ 7140 w 7303"/>
                <a:gd name="T55" fmla="*/ 25 h 5022"/>
                <a:gd name="T56" fmla="*/ 7154 w 7303"/>
                <a:gd name="T57" fmla="*/ 12 h 5022"/>
                <a:gd name="T58" fmla="*/ 7190 w 7303"/>
                <a:gd name="T59" fmla="*/ 0 h 5022"/>
                <a:gd name="T60" fmla="*/ 7226 w 7303"/>
                <a:gd name="T61" fmla="*/ 0 h 5022"/>
                <a:gd name="T62" fmla="*/ 7261 w 7303"/>
                <a:gd name="T63" fmla="*/ 14 h 5022"/>
                <a:gd name="T64" fmla="*/ 7275 w 7303"/>
                <a:gd name="T65" fmla="*/ 27 h 5022"/>
                <a:gd name="T66" fmla="*/ 7288 w 7303"/>
                <a:gd name="T67" fmla="*/ 41 h 5022"/>
                <a:gd name="T68" fmla="*/ 7303 w 7303"/>
                <a:gd name="T69" fmla="*/ 76 h 5022"/>
                <a:gd name="T70" fmla="*/ 7301 w 7303"/>
                <a:gd name="T71" fmla="*/ 113 h 5022"/>
                <a:gd name="T72" fmla="*/ 7287 w 7303"/>
                <a:gd name="T73" fmla="*/ 148 h 5022"/>
                <a:gd name="T74" fmla="*/ 7274 w 7303"/>
                <a:gd name="T75" fmla="*/ 162 h 5022"/>
                <a:gd name="T76" fmla="*/ 7028 w 7303"/>
                <a:gd name="T77" fmla="*/ 404 h 5022"/>
                <a:gd name="T78" fmla="*/ 6537 w 7303"/>
                <a:gd name="T79" fmla="*/ 868 h 5022"/>
                <a:gd name="T80" fmla="*/ 6053 w 7303"/>
                <a:gd name="T81" fmla="*/ 1310 h 5022"/>
                <a:gd name="T82" fmla="*/ 5573 w 7303"/>
                <a:gd name="T83" fmla="*/ 1727 h 5022"/>
                <a:gd name="T84" fmla="*/ 5101 w 7303"/>
                <a:gd name="T85" fmla="*/ 2123 h 5022"/>
                <a:gd name="T86" fmla="*/ 4635 w 7303"/>
                <a:gd name="T87" fmla="*/ 2498 h 5022"/>
                <a:gd name="T88" fmla="*/ 4174 w 7303"/>
                <a:gd name="T89" fmla="*/ 2848 h 5022"/>
                <a:gd name="T90" fmla="*/ 3721 w 7303"/>
                <a:gd name="T91" fmla="*/ 3174 h 5022"/>
                <a:gd name="T92" fmla="*/ 3271 w 7303"/>
                <a:gd name="T93" fmla="*/ 3478 h 5022"/>
                <a:gd name="T94" fmla="*/ 2831 w 7303"/>
                <a:gd name="T95" fmla="*/ 3759 h 5022"/>
                <a:gd name="T96" fmla="*/ 2396 w 7303"/>
                <a:gd name="T97" fmla="*/ 4017 h 5022"/>
                <a:gd name="T98" fmla="*/ 1967 w 7303"/>
                <a:gd name="T99" fmla="*/ 4252 h 5022"/>
                <a:gd name="T100" fmla="*/ 1545 w 7303"/>
                <a:gd name="T101" fmla="*/ 4463 h 5022"/>
                <a:gd name="T102" fmla="*/ 1131 w 7303"/>
                <a:gd name="T103" fmla="*/ 4652 h 5022"/>
                <a:gd name="T104" fmla="*/ 722 w 7303"/>
                <a:gd name="T105" fmla="*/ 4816 h 5022"/>
                <a:gd name="T106" fmla="*/ 321 w 7303"/>
                <a:gd name="T107" fmla="*/ 4957 h 5022"/>
                <a:gd name="T108" fmla="*/ 124 w 7303"/>
                <a:gd name="T109" fmla="*/ 5018 h 5022"/>
                <a:gd name="T110" fmla="*/ 110 w 7303"/>
                <a:gd name="T111" fmla="*/ 5020 h 5022"/>
                <a:gd name="T112" fmla="*/ 97 w 7303"/>
                <a:gd name="T113" fmla="*/ 5022 h 5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303" h="5022">
                  <a:moveTo>
                    <a:pt x="97" y="5022"/>
                  </a:moveTo>
                  <a:lnTo>
                    <a:pt x="81" y="5020"/>
                  </a:lnTo>
                  <a:lnTo>
                    <a:pt x="52" y="5012"/>
                  </a:lnTo>
                  <a:lnTo>
                    <a:pt x="28" y="4993"/>
                  </a:lnTo>
                  <a:lnTo>
                    <a:pt x="10" y="4969"/>
                  </a:lnTo>
                  <a:lnTo>
                    <a:pt x="5" y="4953"/>
                  </a:lnTo>
                  <a:lnTo>
                    <a:pt x="0" y="4934"/>
                  </a:lnTo>
                  <a:lnTo>
                    <a:pt x="5" y="4897"/>
                  </a:lnTo>
                  <a:lnTo>
                    <a:pt x="22" y="4865"/>
                  </a:lnTo>
                  <a:lnTo>
                    <a:pt x="51" y="4840"/>
                  </a:lnTo>
                  <a:lnTo>
                    <a:pt x="70" y="4833"/>
                  </a:lnTo>
                  <a:lnTo>
                    <a:pt x="264" y="4774"/>
                  </a:lnTo>
                  <a:lnTo>
                    <a:pt x="660" y="4635"/>
                  </a:lnTo>
                  <a:lnTo>
                    <a:pt x="1061" y="4472"/>
                  </a:lnTo>
                  <a:lnTo>
                    <a:pt x="1470" y="4286"/>
                  </a:lnTo>
                  <a:lnTo>
                    <a:pt x="1888" y="4077"/>
                  </a:lnTo>
                  <a:lnTo>
                    <a:pt x="2311" y="3845"/>
                  </a:lnTo>
                  <a:lnTo>
                    <a:pt x="2740" y="3591"/>
                  </a:lnTo>
                  <a:lnTo>
                    <a:pt x="3176" y="3311"/>
                  </a:lnTo>
                  <a:lnTo>
                    <a:pt x="3620" y="3010"/>
                  </a:lnTo>
                  <a:lnTo>
                    <a:pt x="4069" y="2686"/>
                  </a:lnTo>
                  <a:lnTo>
                    <a:pt x="4525" y="2339"/>
                  </a:lnTo>
                  <a:lnTo>
                    <a:pt x="4987" y="1969"/>
                  </a:lnTo>
                  <a:lnTo>
                    <a:pt x="5455" y="1578"/>
                  </a:lnTo>
                  <a:lnTo>
                    <a:pt x="5929" y="1163"/>
                  </a:lnTo>
                  <a:lnTo>
                    <a:pt x="6408" y="725"/>
                  </a:lnTo>
                  <a:lnTo>
                    <a:pt x="6895" y="264"/>
                  </a:lnTo>
                  <a:lnTo>
                    <a:pt x="7140" y="25"/>
                  </a:lnTo>
                  <a:lnTo>
                    <a:pt x="7154" y="12"/>
                  </a:lnTo>
                  <a:lnTo>
                    <a:pt x="7190" y="0"/>
                  </a:lnTo>
                  <a:lnTo>
                    <a:pt x="7226" y="0"/>
                  </a:lnTo>
                  <a:lnTo>
                    <a:pt x="7261" y="14"/>
                  </a:lnTo>
                  <a:lnTo>
                    <a:pt x="7275" y="27"/>
                  </a:lnTo>
                  <a:lnTo>
                    <a:pt x="7288" y="41"/>
                  </a:lnTo>
                  <a:lnTo>
                    <a:pt x="7303" y="76"/>
                  </a:lnTo>
                  <a:lnTo>
                    <a:pt x="7301" y="113"/>
                  </a:lnTo>
                  <a:lnTo>
                    <a:pt x="7287" y="148"/>
                  </a:lnTo>
                  <a:lnTo>
                    <a:pt x="7274" y="162"/>
                  </a:lnTo>
                  <a:lnTo>
                    <a:pt x="7028" y="404"/>
                  </a:lnTo>
                  <a:lnTo>
                    <a:pt x="6537" y="868"/>
                  </a:lnTo>
                  <a:lnTo>
                    <a:pt x="6053" y="1310"/>
                  </a:lnTo>
                  <a:lnTo>
                    <a:pt x="5573" y="1727"/>
                  </a:lnTo>
                  <a:lnTo>
                    <a:pt x="5101" y="2123"/>
                  </a:lnTo>
                  <a:lnTo>
                    <a:pt x="4635" y="2498"/>
                  </a:lnTo>
                  <a:lnTo>
                    <a:pt x="4174" y="2848"/>
                  </a:lnTo>
                  <a:lnTo>
                    <a:pt x="3721" y="3174"/>
                  </a:lnTo>
                  <a:lnTo>
                    <a:pt x="3271" y="3478"/>
                  </a:lnTo>
                  <a:lnTo>
                    <a:pt x="2831" y="3759"/>
                  </a:lnTo>
                  <a:lnTo>
                    <a:pt x="2396" y="4017"/>
                  </a:lnTo>
                  <a:lnTo>
                    <a:pt x="1967" y="4252"/>
                  </a:lnTo>
                  <a:lnTo>
                    <a:pt x="1545" y="4463"/>
                  </a:lnTo>
                  <a:lnTo>
                    <a:pt x="1131" y="4652"/>
                  </a:lnTo>
                  <a:lnTo>
                    <a:pt x="722" y="4816"/>
                  </a:lnTo>
                  <a:lnTo>
                    <a:pt x="321" y="4957"/>
                  </a:lnTo>
                  <a:lnTo>
                    <a:pt x="124" y="5018"/>
                  </a:lnTo>
                  <a:lnTo>
                    <a:pt x="110" y="5020"/>
                  </a:lnTo>
                  <a:lnTo>
                    <a:pt x="97" y="502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D8C7AC63-2DD0-4826-AAB3-74EC7491F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" y="2171"/>
              <a:ext cx="109" cy="109"/>
            </a:xfrm>
            <a:custGeom>
              <a:avLst/>
              <a:gdLst>
                <a:gd name="T0" fmla="*/ 95 w 325"/>
                <a:gd name="T1" fmla="*/ 327 h 327"/>
                <a:gd name="T2" fmla="*/ 76 w 325"/>
                <a:gd name="T3" fmla="*/ 325 h 327"/>
                <a:gd name="T4" fmla="*/ 42 w 325"/>
                <a:gd name="T5" fmla="*/ 311 h 327"/>
                <a:gd name="T6" fmla="*/ 27 w 325"/>
                <a:gd name="T7" fmla="*/ 298 h 327"/>
                <a:gd name="T8" fmla="*/ 14 w 325"/>
                <a:gd name="T9" fmla="*/ 283 h 327"/>
                <a:gd name="T10" fmla="*/ 0 w 325"/>
                <a:gd name="T11" fmla="*/ 249 h 327"/>
                <a:gd name="T12" fmla="*/ 0 w 325"/>
                <a:gd name="T13" fmla="*/ 211 h 327"/>
                <a:gd name="T14" fmla="*/ 14 w 325"/>
                <a:gd name="T15" fmla="*/ 177 h 327"/>
                <a:gd name="T16" fmla="*/ 27 w 325"/>
                <a:gd name="T17" fmla="*/ 163 h 327"/>
                <a:gd name="T18" fmla="*/ 163 w 325"/>
                <a:gd name="T19" fmla="*/ 27 h 327"/>
                <a:gd name="T20" fmla="*/ 177 w 325"/>
                <a:gd name="T21" fmla="*/ 14 h 327"/>
                <a:gd name="T22" fmla="*/ 212 w 325"/>
                <a:gd name="T23" fmla="*/ 0 h 327"/>
                <a:gd name="T24" fmla="*/ 249 w 325"/>
                <a:gd name="T25" fmla="*/ 0 h 327"/>
                <a:gd name="T26" fmla="*/ 284 w 325"/>
                <a:gd name="T27" fmla="*/ 14 h 327"/>
                <a:gd name="T28" fmla="*/ 298 w 325"/>
                <a:gd name="T29" fmla="*/ 27 h 327"/>
                <a:gd name="T30" fmla="*/ 311 w 325"/>
                <a:gd name="T31" fmla="*/ 42 h 327"/>
                <a:gd name="T32" fmla="*/ 325 w 325"/>
                <a:gd name="T33" fmla="*/ 76 h 327"/>
                <a:gd name="T34" fmla="*/ 325 w 325"/>
                <a:gd name="T35" fmla="*/ 114 h 327"/>
                <a:gd name="T36" fmla="*/ 311 w 325"/>
                <a:gd name="T37" fmla="*/ 148 h 327"/>
                <a:gd name="T38" fmla="*/ 298 w 325"/>
                <a:gd name="T39" fmla="*/ 163 h 327"/>
                <a:gd name="T40" fmla="*/ 163 w 325"/>
                <a:gd name="T41" fmla="*/ 298 h 327"/>
                <a:gd name="T42" fmla="*/ 148 w 325"/>
                <a:gd name="T43" fmla="*/ 311 h 327"/>
                <a:gd name="T44" fmla="*/ 114 w 325"/>
                <a:gd name="T45" fmla="*/ 325 h 327"/>
                <a:gd name="T46" fmla="*/ 95 w 325"/>
                <a:gd name="T47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5" h="327">
                  <a:moveTo>
                    <a:pt x="95" y="327"/>
                  </a:moveTo>
                  <a:lnTo>
                    <a:pt x="76" y="325"/>
                  </a:lnTo>
                  <a:lnTo>
                    <a:pt x="42" y="311"/>
                  </a:lnTo>
                  <a:lnTo>
                    <a:pt x="27" y="298"/>
                  </a:lnTo>
                  <a:lnTo>
                    <a:pt x="14" y="283"/>
                  </a:lnTo>
                  <a:lnTo>
                    <a:pt x="0" y="249"/>
                  </a:lnTo>
                  <a:lnTo>
                    <a:pt x="0" y="211"/>
                  </a:lnTo>
                  <a:lnTo>
                    <a:pt x="14" y="177"/>
                  </a:lnTo>
                  <a:lnTo>
                    <a:pt x="27" y="163"/>
                  </a:lnTo>
                  <a:lnTo>
                    <a:pt x="163" y="27"/>
                  </a:lnTo>
                  <a:lnTo>
                    <a:pt x="177" y="14"/>
                  </a:lnTo>
                  <a:lnTo>
                    <a:pt x="212" y="0"/>
                  </a:lnTo>
                  <a:lnTo>
                    <a:pt x="249" y="0"/>
                  </a:lnTo>
                  <a:lnTo>
                    <a:pt x="284" y="14"/>
                  </a:lnTo>
                  <a:lnTo>
                    <a:pt x="298" y="27"/>
                  </a:lnTo>
                  <a:lnTo>
                    <a:pt x="311" y="42"/>
                  </a:lnTo>
                  <a:lnTo>
                    <a:pt x="325" y="76"/>
                  </a:lnTo>
                  <a:lnTo>
                    <a:pt x="325" y="114"/>
                  </a:lnTo>
                  <a:lnTo>
                    <a:pt x="311" y="148"/>
                  </a:lnTo>
                  <a:lnTo>
                    <a:pt x="298" y="163"/>
                  </a:lnTo>
                  <a:lnTo>
                    <a:pt x="163" y="298"/>
                  </a:lnTo>
                  <a:lnTo>
                    <a:pt x="148" y="311"/>
                  </a:lnTo>
                  <a:lnTo>
                    <a:pt x="114" y="325"/>
                  </a:lnTo>
                  <a:lnTo>
                    <a:pt x="95" y="327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FB8DFE4B-1F33-4813-80FF-108D11F261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9" y="1900"/>
              <a:ext cx="335" cy="335"/>
            </a:xfrm>
            <a:custGeom>
              <a:avLst/>
              <a:gdLst>
                <a:gd name="T0" fmla="*/ 908 w 1003"/>
                <a:gd name="T1" fmla="*/ 1005 h 1005"/>
                <a:gd name="T2" fmla="*/ 890 w 1003"/>
                <a:gd name="T3" fmla="*/ 1005 h 1005"/>
                <a:gd name="T4" fmla="*/ 855 w 1003"/>
                <a:gd name="T5" fmla="*/ 991 h 1005"/>
                <a:gd name="T6" fmla="*/ 841 w 1003"/>
                <a:gd name="T7" fmla="*/ 978 h 1005"/>
                <a:gd name="T8" fmla="*/ 26 w 1003"/>
                <a:gd name="T9" fmla="*/ 163 h 1005"/>
                <a:gd name="T10" fmla="*/ 14 w 1003"/>
                <a:gd name="T11" fmla="*/ 148 h 1005"/>
                <a:gd name="T12" fmla="*/ 0 w 1003"/>
                <a:gd name="T13" fmla="*/ 114 h 1005"/>
                <a:gd name="T14" fmla="*/ 0 w 1003"/>
                <a:gd name="T15" fmla="*/ 76 h 1005"/>
                <a:gd name="T16" fmla="*/ 14 w 1003"/>
                <a:gd name="T17" fmla="*/ 42 h 1005"/>
                <a:gd name="T18" fmla="*/ 26 w 1003"/>
                <a:gd name="T19" fmla="*/ 27 h 1005"/>
                <a:gd name="T20" fmla="*/ 42 w 1003"/>
                <a:gd name="T21" fmla="*/ 14 h 1005"/>
                <a:gd name="T22" fmla="*/ 76 w 1003"/>
                <a:gd name="T23" fmla="*/ 0 h 1005"/>
                <a:gd name="T24" fmla="*/ 112 w 1003"/>
                <a:gd name="T25" fmla="*/ 0 h 1005"/>
                <a:gd name="T26" fmla="*/ 147 w 1003"/>
                <a:gd name="T27" fmla="*/ 14 h 1005"/>
                <a:gd name="T28" fmla="*/ 163 w 1003"/>
                <a:gd name="T29" fmla="*/ 27 h 1005"/>
                <a:gd name="T30" fmla="*/ 976 w 1003"/>
                <a:gd name="T31" fmla="*/ 842 h 1005"/>
                <a:gd name="T32" fmla="*/ 989 w 1003"/>
                <a:gd name="T33" fmla="*/ 857 h 1005"/>
                <a:gd name="T34" fmla="*/ 1003 w 1003"/>
                <a:gd name="T35" fmla="*/ 891 h 1005"/>
                <a:gd name="T36" fmla="*/ 1003 w 1003"/>
                <a:gd name="T37" fmla="*/ 929 h 1005"/>
                <a:gd name="T38" fmla="*/ 989 w 1003"/>
                <a:gd name="T39" fmla="*/ 963 h 1005"/>
                <a:gd name="T40" fmla="*/ 976 w 1003"/>
                <a:gd name="T41" fmla="*/ 978 h 1005"/>
                <a:gd name="T42" fmla="*/ 962 w 1003"/>
                <a:gd name="T43" fmla="*/ 991 h 1005"/>
                <a:gd name="T44" fmla="*/ 927 w 1003"/>
                <a:gd name="T45" fmla="*/ 1005 h 1005"/>
                <a:gd name="T46" fmla="*/ 908 w 1003"/>
                <a:gd name="T47" fmla="*/ 1005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3" h="1005">
                  <a:moveTo>
                    <a:pt x="908" y="1005"/>
                  </a:moveTo>
                  <a:lnTo>
                    <a:pt x="890" y="1005"/>
                  </a:lnTo>
                  <a:lnTo>
                    <a:pt x="855" y="991"/>
                  </a:lnTo>
                  <a:lnTo>
                    <a:pt x="841" y="978"/>
                  </a:lnTo>
                  <a:lnTo>
                    <a:pt x="26" y="163"/>
                  </a:lnTo>
                  <a:lnTo>
                    <a:pt x="14" y="148"/>
                  </a:lnTo>
                  <a:lnTo>
                    <a:pt x="0" y="114"/>
                  </a:lnTo>
                  <a:lnTo>
                    <a:pt x="0" y="76"/>
                  </a:lnTo>
                  <a:lnTo>
                    <a:pt x="14" y="42"/>
                  </a:lnTo>
                  <a:lnTo>
                    <a:pt x="26" y="27"/>
                  </a:lnTo>
                  <a:lnTo>
                    <a:pt x="42" y="14"/>
                  </a:lnTo>
                  <a:lnTo>
                    <a:pt x="76" y="0"/>
                  </a:lnTo>
                  <a:lnTo>
                    <a:pt x="112" y="0"/>
                  </a:lnTo>
                  <a:lnTo>
                    <a:pt x="147" y="14"/>
                  </a:lnTo>
                  <a:lnTo>
                    <a:pt x="163" y="27"/>
                  </a:lnTo>
                  <a:lnTo>
                    <a:pt x="976" y="842"/>
                  </a:lnTo>
                  <a:lnTo>
                    <a:pt x="989" y="857"/>
                  </a:lnTo>
                  <a:lnTo>
                    <a:pt x="1003" y="891"/>
                  </a:lnTo>
                  <a:lnTo>
                    <a:pt x="1003" y="929"/>
                  </a:lnTo>
                  <a:lnTo>
                    <a:pt x="989" y="963"/>
                  </a:lnTo>
                  <a:lnTo>
                    <a:pt x="976" y="978"/>
                  </a:lnTo>
                  <a:lnTo>
                    <a:pt x="962" y="991"/>
                  </a:lnTo>
                  <a:lnTo>
                    <a:pt x="927" y="1005"/>
                  </a:lnTo>
                  <a:lnTo>
                    <a:pt x="908" y="100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896860BF-4CE6-4509-8A21-786F9F057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" y="304"/>
              <a:ext cx="1252" cy="1252"/>
            </a:xfrm>
            <a:custGeom>
              <a:avLst/>
              <a:gdLst>
                <a:gd name="T0" fmla="*/ 95 w 3758"/>
                <a:gd name="T1" fmla="*/ 3758 h 3758"/>
                <a:gd name="T2" fmla="*/ 77 w 3758"/>
                <a:gd name="T3" fmla="*/ 3757 h 3758"/>
                <a:gd name="T4" fmla="*/ 42 w 3758"/>
                <a:gd name="T5" fmla="*/ 3743 h 3758"/>
                <a:gd name="T6" fmla="*/ 28 w 3758"/>
                <a:gd name="T7" fmla="*/ 3730 h 3758"/>
                <a:gd name="T8" fmla="*/ 15 w 3758"/>
                <a:gd name="T9" fmla="*/ 3715 h 3758"/>
                <a:gd name="T10" fmla="*/ 0 w 3758"/>
                <a:gd name="T11" fmla="*/ 3681 h 3758"/>
                <a:gd name="T12" fmla="*/ 0 w 3758"/>
                <a:gd name="T13" fmla="*/ 3643 h 3758"/>
                <a:gd name="T14" fmla="*/ 15 w 3758"/>
                <a:gd name="T15" fmla="*/ 3609 h 3758"/>
                <a:gd name="T16" fmla="*/ 28 w 3758"/>
                <a:gd name="T17" fmla="*/ 3594 h 3758"/>
                <a:gd name="T18" fmla="*/ 3595 w 3758"/>
                <a:gd name="T19" fmla="*/ 26 h 3758"/>
                <a:gd name="T20" fmla="*/ 3610 w 3758"/>
                <a:gd name="T21" fmla="*/ 13 h 3758"/>
                <a:gd name="T22" fmla="*/ 3644 w 3758"/>
                <a:gd name="T23" fmla="*/ 0 h 3758"/>
                <a:gd name="T24" fmla="*/ 3682 w 3758"/>
                <a:gd name="T25" fmla="*/ 0 h 3758"/>
                <a:gd name="T26" fmla="*/ 3716 w 3758"/>
                <a:gd name="T27" fmla="*/ 13 h 3758"/>
                <a:gd name="T28" fmla="*/ 3731 w 3758"/>
                <a:gd name="T29" fmla="*/ 26 h 3758"/>
                <a:gd name="T30" fmla="*/ 3744 w 3758"/>
                <a:gd name="T31" fmla="*/ 42 h 3758"/>
                <a:gd name="T32" fmla="*/ 3758 w 3758"/>
                <a:gd name="T33" fmla="*/ 77 h 3758"/>
                <a:gd name="T34" fmla="*/ 3758 w 3758"/>
                <a:gd name="T35" fmla="*/ 113 h 3758"/>
                <a:gd name="T36" fmla="*/ 3744 w 3758"/>
                <a:gd name="T37" fmla="*/ 147 h 3758"/>
                <a:gd name="T38" fmla="*/ 3731 w 3758"/>
                <a:gd name="T39" fmla="*/ 163 h 3758"/>
                <a:gd name="T40" fmla="*/ 163 w 3758"/>
                <a:gd name="T41" fmla="*/ 3730 h 3758"/>
                <a:gd name="T42" fmla="*/ 149 w 3758"/>
                <a:gd name="T43" fmla="*/ 3743 h 3758"/>
                <a:gd name="T44" fmla="*/ 114 w 3758"/>
                <a:gd name="T45" fmla="*/ 3757 h 3758"/>
                <a:gd name="T46" fmla="*/ 95 w 3758"/>
                <a:gd name="T47" fmla="*/ 3758 h 3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58" h="3758">
                  <a:moveTo>
                    <a:pt x="95" y="3758"/>
                  </a:moveTo>
                  <a:lnTo>
                    <a:pt x="77" y="3757"/>
                  </a:lnTo>
                  <a:lnTo>
                    <a:pt x="42" y="3743"/>
                  </a:lnTo>
                  <a:lnTo>
                    <a:pt x="28" y="3730"/>
                  </a:lnTo>
                  <a:lnTo>
                    <a:pt x="15" y="3715"/>
                  </a:lnTo>
                  <a:lnTo>
                    <a:pt x="0" y="3681"/>
                  </a:lnTo>
                  <a:lnTo>
                    <a:pt x="0" y="3643"/>
                  </a:lnTo>
                  <a:lnTo>
                    <a:pt x="15" y="3609"/>
                  </a:lnTo>
                  <a:lnTo>
                    <a:pt x="28" y="3594"/>
                  </a:lnTo>
                  <a:lnTo>
                    <a:pt x="3595" y="26"/>
                  </a:lnTo>
                  <a:lnTo>
                    <a:pt x="3610" y="13"/>
                  </a:lnTo>
                  <a:lnTo>
                    <a:pt x="3644" y="0"/>
                  </a:lnTo>
                  <a:lnTo>
                    <a:pt x="3682" y="0"/>
                  </a:lnTo>
                  <a:lnTo>
                    <a:pt x="3716" y="13"/>
                  </a:lnTo>
                  <a:lnTo>
                    <a:pt x="3731" y="26"/>
                  </a:lnTo>
                  <a:lnTo>
                    <a:pt x="3744" y="42"/>
                  </a:lnTo>
                  <a:lnTo>
                    <a:pt x="3758" y="77"/>
                  </a:lnTo>
                  <a:lnTo>
                    <a:pt x="3758" y="113"/>
                  </a:lnTo>
                  <a:lnTo>
                    <a:pt x="3744" y="147"/>
                  </a:lnTo>
                  <a:lnTo>
                    <a:pt x="3731" y="163"/>
                  </a:lnTo>
                  <a:lnTo>
                    <a:pt x="163" y="3730"/>
                  </a:lnTo>
                  <a:lnTo>
                    <a:pt x="149" y="3743"/>
                  </a:lnTo>
                  <a:lnTo>
                    <a:pt x="114" y="3757"/>
                  </a:lnTo>
                  <a:lnTo>
                    <a:pt x="95" y="3758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B1841978-4831-4345-92AD-A9560CA76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4" y="642"/>
              <a:ext cx="1127" cy="1186"/>
            </a:xfrm>
            <a:custGeom>
              <a:avLst/>
              <a:gdLst>
                <a:gd name="T0" fmla="*/ 96 w 3380"/>
                <a:gd name="T1" fmla="*/ 3557 h 3557"/>
                <a:gd name="T2" fmla="*/ 73 w 3380"/>
                <a:gd name="T3" fmla="*/ 3555 h 3557"/>
                <a:gd name="T4" fmla="*/ 31 w 3380"/>
                <a:gd name="T5" fmla="*/ 3534 h 3557"/>
                <a:gd name="T6" fmla="*/ 16 w 3380"/>
                <a:gd name="T7" fmla="*/ 3514 h 3557"/>
                <a:gd name="T8" fmla="*/ 6 w 3380"/>
                <a:gd name="T9" fmla="*/ 3496 h 3557"/>
                <a:gd name="T10" fmla="*/ 0 w 3380"/>
                <a:gd name="T11" fmla="*/ 3460 h 3557"/>
                <a:gd name="T12" fmla="*/ 7 w 3380"/>
                <a:gd name="T13" fmla="*/ 3424 h 3557"/>
                <a:gd name="T14" fmla="*/ 27 w 3380"/>
                <a:gd name="T15" fmla="*/ 3393 h 3557"/>
                <a:gd name="T16" fmla="*/ 43 w 3380"/>
                <a:gd name="T17" fmla="*/ 3381 h 3557"/>
                <a:gd name="T18" fmla="*/ 70 w 3380"/>
                <a:gd name="T19" fmla="*/ 3362 h 3557"/>
                <a:gd name="T20" fmla="*/ 350 w 3380"/>
                <a:gd name="T21" fmla="*/ 3159 h 3557"/>
                <a:gd name="T22" fmla="*/ 720 w 3380"/>
                <a:gd name="T23" fmla="*/ 2866 h 3557"/>
                <a:gd name="T24" fmla="*/ 1025 w 3380"/>
                <a:gd name="T25" fmla="*/ 2607 h 3557"/>
                <a:gd name="T26" fmla="*/ 1376 w 3380"/>
                <a:gd name="T27" fmla="*/ 2293 h 3557"/>
                <a:gd name="T28" fmla="*/ 1768 w 3380"/>
                <a:gd name="T29" fmla="*/ 1923 h 3557"/>
                <a:gd name="T30" fmla="*/ 1979 w 3380"/>
                <a:gd name="T31" fmla="*/ 1714 h 3557"/>
                <a:gd name="T32" fmla="*/ 2180 w 3380"/>
                <a:gd name="T33" fmla="*/ 1509 h 3557"/>
                <a:gd name="T34" fmla="*/ 2506 w 3380"/>
                <a:gd name="T35" fmla="*/ 1148 h 3557"/>
                <a:gd name="T36" fmla="*/ 2754 w 3380"/>
                <a:gd name="T37" fmla="*/ 841 h 3557"/>
                <a:gd name="T38" fmla="*/ 2935 w 3380"/>
                <a:gd name="T39" fmla="*/ 588 h 3557"/>
                <a:gd name="T40" fmla="*/ 3058 w 3380"/>
                <a:gd name="T41" fmla="*/ 386 h 3557"/>
                <a:gd name="T42" fmla="*/ 3134 w 3380"/>
                <a:gd name="T43" fmla="*/ 237 h 3557"/>
                <a:gd name="T44" fmla="*/ 3186 w 3380"/>
                <a:gd name="T45" fmla="*/ 98 h 3557"/>
                <a:gd name="T46" fmla="*/ 3190 w 3380"/>
                <a:gd name="T47" fmla="*/ 81 h 3557"/>
                <a:gd name="T48" fmla="*/ 3194 w 3380"/>
                <a:gd name="T49" fmla="*/ 62 h 3557"/>
                <a:gd name="T50" fmla="*/ 3215 w 3380"/>
                <a:gd name="T51" fmla="*/ 31 h 3557"/>
                <a:gd name="T52" fmla="*/ 3243 w 3380"/>
                <a:gd name="T53" fmla="*/ 9 h 3557"/>
                <a:gd name="T54" fmla="*/ 3279 w 3380"/>
                <a:gd name="T55" fmla="*/ 0 h 3557"/>
                <a:gd name="T56" fmla="*/ 3300 w 3380"/>
                <a:gd name="T57" fmla="*/ 2 h 3557"/>
                <a:gd name="T58" fmla="*/ 3318 w 3380"/>
                <a:gd name="T59" fmla="*/ 6 h 3557"/>
                <a:gd name="T60" fmla="*/ 3350 w 3380"/>
                <a:gd name="T61" fmla="*/ 25 h 3557"/>
                <a:gd name="T62" fmla="*/ 3372 w 3380"/>
                <a:gd name="T63" fmla="*/ 54 h 3557"/>
                <a:gd name="T64" fmla="*/ 3380 w 3380"/>
                <a:gd name="T65" fmla="*/ 90 h 3557"/>
                <a:gd name="T66" fmla="*/ 3379 w 3380"/>
                <a:gd name="T67" fmla="*/ 110 h 3557"/>
                <a:gd name="T68" fmla="*/ 3376 w 3380"/>
                <a:gd name="T69" fmla="*/ 134 h 3557"/>
                <a:gd name="T70" fmla="*/ 3321 w 3380"/>
                <a:gd name="T71" fmla="*/ 285 h 3557"/>
                <a:gd name="T72" fmla="*/ 3243 w 3380"/>
                <a:gd name="T73" fmla="*/ 447 h 3557"/>
                <a:gd name="T74" fmla="*/ 3117 w 3380"/>
                <a:gd name="T75" fmla="*/ 661 h 3557"/>
                <a:gd name="T76" fmla="*/ 2930 w 3380"/>
                <a:gd name="T77" fmla="*/ 929 h 3557"/>
                <a:gd name="T78" fmla="*/ 2669 w 3380"/>
                <a:gd name="T79" fmla="*/ 1253 h 3557"/>
                <a:gd name="T80" fmla="*/ 2417 w 3380"/>
                <a:gd name="T81" fmla="*/ 1535 h 3557"/>
                <a:gd name="T82" fmla="*/ 2223 w 3380"/>
                <a:gd name="T83" fmla="*/ 1741 h 3557"/>
                <a:gd name="T84" fmla="*/ 2115 w 3380"/>
                <a:gd name="T85" fmla="*/ 1849 h 3557"/>
                <a:gd name="T86" fmla="*/ 1902 w 3380"/>
                <a:gd name="T87" fmla="*/ 2061 h 3557"/>
                <a:gd name="T88" fmla="*/ 1506 w 3380"/>
                <a:gd name="T89" fmla="*/ 2435 h 3557"/>
                <a:gd name="T90" fmla="*/ 1152 w 3380"/>
                <a:gd name="T91" fmla="*/ 2752 h 3557"/>
                <a:gd name="T92" fmla="*/ 843 w 3380"/>
                <a:gd name="T93" fmla="*/ 3013 h 3557"/>
                <a:gd name="T94" fmla="*/ 471 w 3380"/>
                <a:gd name="T95" fmla="*/ 3309 h 3557"/>
                <a:gd name="T96" fmla="*/ 184 w 3380"/>
                <a:gd name="T97" fmla="*/ 3518 h 3557"/>
                <a:gd name="T98" fmla="*/ 148 w 3380"/>
                <a:gd name="T99" fmla="*/ 3541 h 3557"/>
                <a:gd name="T100" fmla="*/ 137 w 3380"/>
                <a:gd name="T101" fmla="*/ 3548 h 3557"/>
                <a:gd name="T102" fmla="*/ 109 w 3380"/>
                <a:gd name="T103" fmla="*/ 3557 h 3557"/>
                <a:gd name="T104" fmla="*/ 96 w 3380"/>
                <a:gd name="T105" fmla="*/ 3557 h 3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80" h="3557">
                  <a:moveTo>
                    <a:pt x="96" y="3557"/>
                  </a:moveTo>
                  <a:lnTo>
                    <a:pt x="73" y="3555"/>
                  </a:lnTo>
                  <a:lnTo>
                    <a:pt x="31" y="3534"/>
                  </a:lnTo>
                  <a:lnTo>
                    <a:pt x="16" y="3514"/>
                  </a:lnTo>
                  <a:lnTo>
                    <a:pt x="6" y="3496"/>
                  </a:lnTo>
                  <a:lnTo>
                    <a:pt x="0" y="3460"/>
                  </a:lnTo>
                  <a:lnTo>
                    <a:pt x="7" y="3424"/>
                  </a:lnTo>
                  <a:lnTo>
                    <a:pt x="27" y="3393"/>
                  </a:lnTo>
                  <a:lnTo>
                    <a:pt x="43" y="3381"/>
                  </a:lnTo>
                  <a:lnTo>
                    <a:pt x="70" y="3362"/>
                  </a:lnTo>
                  <a:lnTo>
                    <a:pt x="350" y="3159"/>
                  </a:lnTo>
                  <a:lnTo>
                    <a:pt x="720" y="2866"/>
                  </a:lnTo>
                  <a:lnTo>
                    <a:pt x="1025" y="2607"/>
                  </a:lnTo>
                  <a:lnTo>
                    <a:pt x="1376" y="2293"/>
                  </a:lnTo>
                  <a:lnTo>
                    <a:pt x="1768" y="1923"/>
                  </a:lnTo>
                  <a:lnTo>
                    <a:pt x="1979" y="1714"/>
                  </a:lnTo>
                  <a:lnTo>
                    <a:pt x="2180" y="1509"/>
                  </a:lnTo>
                  <a:lnTo>
                    <a:pt x="2506" y="1148"/>
                  </a:lnTo>
                  <a:lnTo>
                    <a:pt x="2754" y="841"/>
                  </a:lnTo>
                  <a:lnTo>
                    <a:pt x="2935" y="588"/>
                  </a:lnTo>
                  <a:lnTo>
                    <a:pt x="3058" y="386"/>
                  </a:lnTo>
                  <a:lnTo>
                    <a:pt x="3134" y="237"/>
                  </a:lnTo>
                  <a:lnTo>
                    <a:pt x="3186" y="98"/>
                  </a:lnTo>
                  <a:lnTo>
                    <a:pt x="3190" y="81"/>
                  </a:lnTo>
                  <a:lnTo>
                    <a:pt x="3194" y="62"/>
                  </a:lnTo>
                  <a:lnTo>
                    <a:pt x="3215" y="31"/>
                  </a:lnTo>
                  <a:lnTo>
                    <a:pt x="3243" y="9"/>
                  </a:lnTo>
                  <a:lnTo>
                    <a:pt x="3279" y="0"/>
                  </a:lnTo>
                  <a:lnTo>
                    <a:pt x="3300" y="2"/>
                  </a:lnTo>
                  <a:lnTo>
                    <a:pt x="3318" y="6"/>
                  </a:lnTo>
                  <a:lnTo>
                    <a:pt x="3350" y="25"/>
                  </a:lnTo>
                  <a:lnTo>
                    <a:pt x="3372" y="54"/>
                  </a:lnTo>
                  <a:lnTo>
                    <a:pt x="3380" y="90"/>
                  </a:lnTo>
                  <a:lnTo>
                    <a:pt x="3379" y="110"/>
                  </a:lnTo>
                  <a:lnTo>
                    <a:pt x="3376" y="134"/>
                  </a:lnTo>
                  <a:lnTo>
                    <a:pt x="3321" y="285"/>
                  </a:lnTo>
                  <a:lnTo>
                    <a:pt x="3243" y="447"/>
                  </a:lnTo>
                  <a:lnTo>
                    <a:pt x="3117" y="661"/>
                  </a:lnTo>
                  <a:lnTo>
                    <a:pt x="2930" y="929"/>
                  </a:lnTo>
                  <a:lnTo>
                    <a:pt x="2669" y="1253"/>
                  </a:lnTo>
                  <a:lnTo>
                    <a:pt x="2417" y="1535"/>
                  </a:lnTo>
                  <a:lnTo>
                    <a:pt x="2223" y="1741"/>
                  </a:lnTo>
                  <a:lnTo>
                    <a:pt x="2115" y="1849"/>
                  </a:lnTo>
                  <a:lnTo>
                    <a:pt x="1902" y="2061"/>
                  </a:lnTo>
                  <a:lnTo>
                    <a:pt x="1506" y="2435"/>
                  </a:lnTo>
                  <a:lnTo>
                    <a:pt x="1152" y="2752"/>
                  </a:lnTo>
                  <a:lnTo>
                    <a:pt x="843" y="3013"/>
                  </a:lnTo>
                  <a:lnTo>
                    <a:pt x="471" y="3309"/>
                  </a:lnTo>
                  <a:lnTo>
                    <a:pt x="184" y="3518"/>
                  </a:lnTo>
                  <a:lnTo>
                    <a:pt x="148" y="3541"/>
                  </a:lnTo>
                  <a:lnTo>
                    <a:pt x="137" y="3548"/>
                  </a:lnTo>
                  <a:lnTo>
                    <a:pt x="109" y="3557"/>
                  </a:lnTo>
                  <a:lnTo>
                    <a:pt x="96" y="3557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09BA4395-7B32-4C8C-A008-3B9A92787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" y="226"/>
              <a:ext cx="465" cy="480"/>
            </a:xfrm>
            <a:custGeom>
              <a:avLst/>
              <a:gdLst>
                <a:gd name="T0" fmla="*/ 1093 w 1396"/>
                <a:gd name="T1" fmla="*/ 1438 h 1440"/>
                <a:gd name="T2" fmla="*/ 1042 w 1396"/>
                <a:gd name="T3" fmla="*/ 1411 h 1440"/>
                <a:gd name="T4" fmla="*/ 1016 w 1396"/>
                <a:gd name="T5" fmla="*/ 1362 h 1440"/>
                <a:gd name="T6" fmla="*/ 1029 w 1396"/>
                <a:gd name="T7" fmla="*/ 1290 h 1440"/>
                <a:gd name="T8" fmla="*/ 1078 w 1396"/>
                <a:gd name="T9" fmla="*/ 1238 h 1440"/>
                <a:gd name="T10" fmla="*/ 1170 w 1396"/>
                <a:gd name="T11" fmla="*/ 1081 h 1440"/>
                <a:gd name="T12" fmla="*/ 1204 w 1396"/>
                <a:gd name="T13" fmla="*/ 929 h 1440"/>
                <a:gd name="T14" fmla="*/ 1193 w 1396"/>
                <a:gd name="T15" fmla="*/ 762 h 1440"/>
                <a:gd name="T16" fmla="*/ 1168 w 1396"/>
                <a:gd name="T17" fmla="*/ 665 h 1440"/>
                <a:gd name="T18" fmla="*/ 1087 w 1396"/>
                <a:gd name="T19" fmla="*/ 498 h 1440"/>
                <a:gd name="T20" fmla="*/ 972 w 1396"/>
                <a:gd name="T21" fmla="*/ 359 h 1440"/>
                <a:gd name="T22" fmla="*/ 832 w 1396"/>
                <a:gd name="T23" fmla="*/ 255 h 1440"/>
                <a:gd name="T24" fmla="*/ 714 w 1396"/>
                <a:gd name="T25" fmla="*/ 209 h 1440"/>
                <a:gd name="T26" fmla="*/ 609 w 1396"/>
                <a:gd name="T27" fmla="*/ 192 h 1440"/>
                <a:gd name="T28" fmla="*/ 468 w 1396"/>
                <a:gd name="T29" fmla="*/ 207 h 1440"/>
                <a:gd name="T30" fmla="*/ 330 w 1396"/>
                <a:gd name="T31" fmla="*/ 265 h 1440"/>
                <a:gd name="T32" fmla="*/ 196 w 1396"/>
                <a:gd name="T33" fmla="*/ 364 h 1440"/>
                <a:gd name="T34" fmla="*/ 148 w 1396"/>
                <a:gd name="T35" fmla="*/ 409 h 1440"/>
                <a:gd name="T36" fmla="*/ 76 w 1396"/>
                <a:gd name="T37" fmla="*/ 422 h 1440"/>
                <a:gd name="T38" fmla="*/ 27 w 1396"/>
                <a:gd name="T39" fmla="*/ 396 h 1440"/>
                <a:gd name="T40" fmla="*/ 0 w 1396"/>
                <a:gd name="T41" fmla="*/ 346 h 1440"/>
                <a:gd name="T42" fmla="*/ 14 w 1396"/>
                <a:gd name="T43" fmla="*/ 275 h 1440"/>
                <a:gd name="T44" fmla="*/ 69 w 1396"/>
                <a:gd name="T45" fmla="*/ 219 h 1440"/>
                <a:gd name="T46" fmla="*/ 245 w 1396"/>
                <a:gd name="T47" fmla="*/ 92 h 1440"/>
                <a:gd name="T48" fmla="*/ 430 w 1396"/>
                <a:gd name="T49" fmla="*/ 19 h 1440"/>
                <a:gd name="T50" fmla="*/ 620 w 1396"/>
                <a:gd name="T51" fmla="*/ 0 h 1440"/>
                <a:gd name="T52" fmla="*/ 764 w 1396"/>
                <a:gd name="T53" fmla="*/ 23 h 1440"/>
                <a:gd name="T54" fmla="*/ 916 w 1396"/>
                <a:gd name="T55" fmla="*/ 84 h 1440"/>
                <a:gd name="T56" fmla="*/ 1098 w 1396"/>
                <a:gd name="T57" fmla="*/ 215 h 1440"/>
                <a:gd name="T58" fmla="*/ 1247 w 1396"/>
                <a:gd name="T59" fmla="*/ 392 h 1440"/>
                <a:gd name="T60" fmla="*/ 1350 w 1396"/>
                <a:gd name="T61" fmla="*/ 605 h 1440"/>
                <a:gd name="T62" fmla="*/ 1379 w 1396"/>
                <a:gd name="T63" fmla="*/ 714 h 1440"/>
                <a:gd name="T64" fmla="*/ 1396 w 1396"/>
                <a:gd name="T65" fmla="*/ 922 h 1440"/>
                <a:gd name="T66" fmla="*/ 1360 w 1396"/>
                <a:gd name="T67" fmla="*/ 1117 h 1440"/>
                <a:gd name="T68" fmla="*/ 1276 w 1396"/>
                <a:gd name="T69" fmla="*/ 1294 h 1440"/>
                <a:gd name="T70" fmla="*/ 1179 w 1396"/>
                <a:gd name="T71" fmla="*/ 1411 h 1440"/>
                <a:gd name="T72" fmla="*/ 1129 w 1396"/>
                <a:gd name="T73" fmla="*/ 1438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96" h="1440">
                  <a:moveTo>
                    <a:pt x="1110" y="1440"/>
                  </a:moveTo>
                  <a:lnTo>
                    <a:pt x="1093" y="1438"/>
                  </a:lnTo>
                  <a:lnTo>
                    <a:pt x="1058" y="1424"/>
                  </a:lnTo>
                  <a:lnTo>
                    <a:pt x="1042" y="1411"/>
                  </a:lnTo>
                  <a:lnTo>
                    <a:pt x="1029" y="1397"/>
                  </a:lnTo>
                  <a:lnTo>
                    <a:pt x="1016" y="1362"/>
                  </a:lnTo>
                  <a:lnTo>
                    <a:pt x="1016" y="1325"/>
                  </a:lnTo>
                  <a:lnTo>
                    <a:pt x="1029" y="1290"/>
                  </a:lnTo>
                  <a:lnTo>
                    <a:pt x="1042" y="1276"/>
                  </a:lnTo>
                  <a:lnTo>
                    <a:pt x="1078" y="1238"/>
                  </a:lnTo>
                  <a:lnTo>
                    <a:pt x="1133" y="1161"/>
                  </a:lnTo>
                  <a:lnTo>
                    <a:pt x="1170" y="1081"/>
                  </a:lnTo>
                  <a:lnTo>
                    <a:pt x="1193" y="1004"/>
                  </a:lnTo>
                  <a:lnTo>
                    <a:pt x="1204" y="929"/>
                  </a:lnTo>
                  <a:lnTo>
                    <a:pt x="1204" y="858"/>
                  </a:lnTo>
                  <a:lnTo>
                    <a:pt x="1193" y="762"/>
                  </a:lnTo>
                  <a:lnTo>
                    <a:pt x="1180" y="711"/>
                  </a:lnTo>
                  <a:lnTo>
                    <a:pt x="1168" y="665"/>
                  </a:lnTo>
                  <a:lnTo>
                    <a:pt x="1133" y="579"/>
                  </a:lnTo>
                  <a:lnTo>
                    <a:pt x="1087" y="498"/>
                  </a:lnTo>
                  <a:lnTo>
                    <a:pt x="1034" y="423"/>
                  </a:lnTo>
                  <a:lnTo>
                    <a:pt x="972" y="359"/>
                  </a:lnTo>
                  <a:lnTo>
                    <a:pt x="904" y="301"/>
                  </a:lnTo>
                  <a:lnTo>
                    <a:pt x="832" y="255"/>
                  </a:lnTo>
                  <a:lnTo>
                    <a:pt x="754" y="220"/>
                  </a:lnTo>
                  <a:lnTo>
                    <a:pt x="714" y="209"/>
                  </a:lnTo>
                  <a:lnTo>
                    <a:pt x="679" y="200"/>
                  </a:lnTo>
                  <a:lnTo>
                    <a:pt x="609" y="192"/>
                  </a:lnTo>
                  <a:lnTo>
                    <a:pt x="538" y="194"/>
                  </a:lnTo>
                  <a:lnTo>
                    <a:pt x="468" y="207"/>
                  </a:lnTo>
                  <a:lnTo>
                    <a:pt x="397" y="232"/>
                  </a:lnTo>
                  <a:lnTo>
                    <a:pt x="330" y="265"/>
                  </a:lnTo>
                  <a:lnTo>
                    <a:pt x="262" y="310"/>
                  </a:lnTo>
                  <a:lnTo>
                    <a:pt x="196" y="364"/>
                  </a:lnTo>
                  <a:lnTo>
                    <a:pt x="163" y="396"/>
                  </a:lnTo>
                  <a:lnTo>
                    <a:pt x="148" y="409"/>
                  </a:lnTo>
                  <a:lnTo>
                    <a:pt x="114" y="422"/>
                  </a:lnTo>
                  <a:lnTo>
                    <a:pt x="76" y="422"/>
                  </a:lnTo>
                  <a:lnTo>
                    <a:pt x="42" y="409"/>
                  </a:lnTo>
                  <a:lnTo>
                    <a:pt x="27" y="396"/>
                  </a:lnTo>
                  <a:lnTo>
                    <a:pt x="14" y="380"/>
                  </a:lnTo>
                  <a:lnTo>
                    <a:pt x="0" y="346"/>
                  </a:lnTo>
                  <a:lnTo>
                    <a:pt x="0" y="310"/>
                  </a:lnTo>
                  <a:lnTo>
                    <a:pt x="14" y="275"/>
                  </a:lnTo>
                  <a:lnTo>
                    <a:pt x="27" y="259"/>
                  </a:lnTo>
                  <a:lnTo>
                    <a:pt x="69" y="219"/>
                  </a:lnTo>
                  <a:lnTo>
                    <a:pt x="155" y="150"/>
                  </a:lnTo>
                  <a:lnTo>
                    <a:pt x="245" y="92"/>
                  </a:lnTo>
                  <a:lnTo>
                    <a:pt x="335" y="49"/>
                  </a:lnTo>
                  <a:lnTo>
                    <a:pt x="430" y="19"/>
                  </a:lnTo>
                  <a:lnTo>
                    <a:pt x="525" y="3"/>
                  </a:lnTo>
                  <a:lnTo>
                    <a:pt x="620" y="0"/>
                  </a:lnTo>
                  <a:lnTo>
                    <a:pt x="717" y="12"/>
                  </a:lnTo>
                  <a:lnTo>
                    <a:pt x="764" y="23"/>
                  </a:lnTo>
                  <a:lnTo>
                    <a:pt x="816" y="39"/>
                  </a:lnTo>
                  <a:lnTo>
                    <a:pt x="916" y="84"/>
                  </a:lnTo>
                  <a:lnTo>
                    <a:pt x="1011" y="143"/>
                  </a:lnTo>
                  <a:lnTo>
                    <a:pt x="1098" y="215"/>
                  </a:lnTo>
                  <a:lnTo>
                    <a:pt x="1178" y="298"/>
                  </a:lnTo>
                  <a:lnTo>
                    <a:pt x="1247" y="392"/>
                  </a:lnTo>
                  <a:lnTo>
                    <a:pt x="1304" y="494"/>
                  </a:lnTo>
                  <a:lnTo>
                    <a:pt x="1350" y="605"/>
                  </a:lnTo>
                  <a:lnTo>
                    <a:pt x="1366" y="661"/>
                  </a:lnTo>
                  <a:lnTo>
                    <a:pt x="1379" y="714"/>
                  </a:lnTo>
                  <a:lnTo>
                    <a:pt x="1395" y="819"/>
                  </a:lnTo>
                  <a:lnTo>
                    <a:pt x="1396" y="922"/>
                  </a:lnTo>
                  <a:lnTo>
                    <a:pt x="1385" y="1021"/>
                  </a:lnTo>
                  <a:lnTo>
                    <a:pt x="1360" y="1117"/>
                  </a:lnTo>
                  <a:lnTo>
                    <a:pt x="1324" y="1208"/>
                  </a:lnTo>
                  <a:lnTo>
                    <a:pt x="1276" y="1294"/>
                  </a:lnTo>
                  <a:lnTo>
                    <a:pt x="1214" y="1374"/>
                  </a:lnTo>
                  <a:lnTo>
                    <a:pt x="1179" y="1411"/>
                  </a:lnTo>
                  <a:lnTo>
                    <a:pt x="1163" y="1424"/>
                  </a:lnTo>
                  <a:lnTo>
                    <a:pt x="1129" y="1438"/>
                  </a:lnTo>
                  <a:lnTo>
                    <a:pt x="1110" y="144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C15BCF5B-5165-4E5E-9E64-C7DD9DC84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7" y="606"/>
              <a:ext cx="257" cy="100"/>
            </a:xfrm>
            <a:custGeom>
              <a:avLst/>
              <a:gdLst>
                <a:gd name="T0" fmla="*/ 674 w 769"/>
                <a:gd name="T1" fmla="*/ 301 h 301"/>
                <a:gd name="T2" fmla="*/ 657 w 769"/>
                <a:gd name="T3" fmla="*/ 299 h 301"/>
                <a:gd name="T4" fmla="*/ 622 w 769"/>
                <a:gd name="T5" fmla="*/ 285 h 301"/>
                <a:gd name="T6" fmla="*/ 606 w 769"/>
                <a:gd name="T7" fmla="*/ 272 h 301"/>
                <a:gd name="T8" fmla="*/ 586 w 769"/>
                <a:gd name="T9" fmla="*/ 255 h 301"/>
                <a:gd name="T10" fmla="*/ 539 w 769"/>
                <a:gd name="T11" fmla="*/ 225 h 301"/>
                <a:gd name="T12" fmla="*/ 481 w 769"/>
                <a:gd name="T13" fmla="*/ 203 h 301"/>
                <a:gd name="T14" fmla="*/ 418 w 769"/>
                <a:gd name="T15" fmla="*/ 193 h 301"/>
                <a:gd name="T16" fmla="*/ 385 w 769"/>
                <a:gd name="T17" fmla="*/ 191 h 301"/>
                <a:gd name="T18" fmla="*/ 385 w 769"/>
                <a:gd name="T19" fmla="*/ 191 h 301"/>
                <a:gd name="T20" fmla="*/ 351 w 769"/>
                <a:gd name="T21" fmla="*/ 193 h 301"/>
                <a:gd name="T22" fmla="*/ 288 w 769"/>
                <a:gd name="T23" fmla="*/ 203 h 301"/>
                <a:gd name="T24" fmla="*/ 231 w 769"/>
                <a:gd name="T25" fmla="*/ 225 h 301"/>
                <a:gd name="T26" fmla="*/ 182 w 769"/>
                <a:gd name="T27" fmla="*/ 253 h 301"/>
                <a:gd name="T28" fmla="*/ 163 w 769"/>
                <a:gd name="T29" fmla="*/ 272 h 301"/>
                <a:gd name="T30" fmla="*/ 147 w 769"/>
                <a:gd name="T31" fmla="*/ 285 h 301"/>
                <a:gd name="T32" fmla="*/ 112 w 769"/>
                <a:gd name="T33" fmla="*/ 299 h 301"/>
                <a:gd name="T34" fmla="*/ 76 w 769"/>
                <a:gd name="T35" fmla="*/ 299 h 301"/>
                <a:gd name="T36" fmla="*/ 42 w 769"/>
                <a:gd name="T37" fmla="*/ 285 h 301"/>
                <a:gd name="T38" fmla="*/ 26 w 769"/>
                <a:gd name="T39" fmla="*/ 272 h 301"/>
                <a:gd name="T40" fmla="*/ 13 w 769"/>
                <a:gd name="T41" fmla="*/ 258 h 301"/>
                <a:gd name="T42" fmla="*/ 0 w 769"/>
                <a:gd name="T43" fmla="*/ 223 h 301"/>
                <a:gd name="T44" fmla="*/ 0 w 769"/>
                <a:gd name="T45" fmla="*/ 186 h 301"/>
                <a:gd name="T46" fmla="*/ 13 w 769"/>
                <a:gd name="T47" fmla="*/ 151 h 301"/>
                <a:gd name="T48" fmla="*/ 26 w 769"/>
                <a:gd name="T49" fmla="*/ 137 h 301"/>
                <a:gd name="T50" fmla="*/ 61 w 769"/>
                <a:gd name="T51" fmla="*/ 105 h 301"/>
                <a:gd name="T52" fmla="*/ 140 w 769"/>
                <a:gd name="T53" fmla="*/ 55 h 301"/>
                <a:gd name="T54" fmla="*/ 232 w 769"/>
                <a:gd name="T55" fmla="*/ 20 h 301"/>
                <a:gd name="T56" fmla="*/ 331 w 769"/>
                <a:gd name="T57" fmla="*/ 1 h 301"/>
                <a:gd name="T58" fmla="*/ 385 w 769"/>
                <a:gd name="T59" fmla="*/ 0 h 301"/>
                <a:gd name="T60" fmla="*/ 385 w 769"/>
                <a:gd name="T61" fmla="*/ 0 h 301"/>
                <a:gd name="T62" fmla="*/ 436 w 769"/>
                <a:gd name="T63" fmla="*/ 1 h 301"/>
                <a:gd name="T64" fmla="*/ 537 w 769"/>
                <a:gd name="T65" fmla="*/ 20 h 301"/>
                <a:gd name="T66" fmla="*/ 628 w 769"/>
                <a:gd name="T67" fmla="*/ 55 h 301"/>
                <a:gd name="T68" fmla="*/ 708 w 769"/>
                <a:gd name="T69" fmla="*/ 105 h 301"/>
                <a:gd name="T70" fmla="*/ 743 w 769"/>
                <a:gd name="T71" fmla="*/ 137 h 301"/>
                <a:gd name="T72" fmla="*/ 756 w 769"/>
                <a:gd name="T73" fmla="*/ 151 h 301"/>
                <a:gd name="T74" fmla="*/ 769 w 769"/>
                <a:gd name="T75" fmla="*/ 186 h 301"/>
                <a:gd name="T76" fmla="*/ 769 w 769"/>
                <a:gd name="T77" fmla="*/ 223 h 301"/>
                <a:gd name="T78" fmla="*/ 756 w 769"/>
                <a:gd name="T79" fmla="*/ 258 h 301"/>
                <a:gd name="T80" fmla="*/ 743 w 769"/>
                <a:gd name="T81" fmla="*/ 272 h 301"/>
                <a:gd name="T82" fmla="*/ 727 w 769"/>
                <a:gd name="T83" fmla="*/ 285 h 301"/>
                <a:gd name="T84" fmla="*/ 693 w 769"/>
                <a:gd name="T85" fmla="*/ 299 h 301"/>
                <a:gd name="T86" fmla="*/ 674 w 769"/>
                <a:gd name="T87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69" h="301">
                  <a:moveTo>
                    <a:pt x="674" y="301"/>
                  </a:moveTo>
                  <a:lnTo>
                    <a:pt x="657" y="299"/>
                  </a:lnTo>
                  <a:lnTo>
                    <a:pt x="622" y="285"/>
                  </a:lnTo>
                  <a:lnTo>
                    <a:pt x="606" y="272"/>
                  </a:lnTo>
                  <a:lnTo>
                    <a:pt x="586" y="255"/>
                  </a:lnTo>
                  <a:lnTo>
                    <a:pt x="539" y="225"/>
                  </a:lnTo>
                  <a:lnTo>
                    <a:pt x="481" y="203"/>
                  </a:lnTo>
                  <a:lnTo>
                    <a:pt x="418" y="193"/>
                  </a:lnTo>
                  <a:lnTo>
                    <a:pt x="385" y="191"/>
                  </a:lnTo>
                  <a:lnTo>
                    <a:pt x="385" y="191"/>
                  </a:lnTo>
                  <a:lnTo>
                    <a:pt x="351" y="193"/>
                  </a:lnTo>
                  <a:lnTo>
                    <a:pt x="288" y="203"/>
                  </a:lnTo>
                  <a:lnTo>
                    <a:pt x="231" y="225"/>
                  </a:lnTo>
                  <a:lnTo>
                    <a:pt x="182" y="253"/>
                  </a:lnTo>
                  <a:lnTo>
                    <a:pt x="163" y="272"/>
                  </a:lnTo>
                  <a:lnTo>
                    <a:pt x="147" y="285"/>
                  </a:lnTo>
                  <a:lnTo>
                    <a:pt x="112" y="299"/>
                  </a:lnTo>
                  <a:lnTo>
                    <a:pt x="76" y="299"/>
                  </a:lnTo>
                  <a:lnTo>
                    <a:pt x="42" y="285"/>
                  </a:lnTo>
                  <a:lnTo>
                    <a:pt x="26" y="272"/>
                  </a:lnTo>
                  <a:lnTo>
                    <a:pt x="13" y="258"/>
                  </a:lnTo>
                  <a:lnTo>
                    <a:pt x="0" y="223"/>
                  </a:lnTo>
                  <a:lnTo>
                    <a:pt x="0" y="186"/>
                  </a:lnTo>
                  <a:lnTo>
                    <a:pt x="13" y="151"/>
                  </a:lnTo>
                  <a:lnTo>
                    <a:pt x="26" y="137"/>
                  </a:lnTo>
                  <a:lnTo>
                    <a:pt x="61" y="105"/>
                  </a:lnTo>
                  <a:lnTo>
                    <a:pt x="140" y="55"/>
                  </a:lnTo>
                  <a:lnTo>
                    <a:pt x="232" y="20"/>
                  </a:lnTo>
                  <a:lnTo>
                    <a:pt x="331" y="1"/>
                  </a:lnTo>
                  <a:lnTo>
                    <a:pt x="385" y="0"/>
                  </a:lnTo>
                  <a:lnTo>
                    <a:pt x="385" y="0"/>
                  </a:lnTo>
                  <a:lnTo>
                    <a:pt x="436" y="1"/>
                  </a:lnTo>
                  <a:lnTo>
                    <a:pt x="537" y="20"/>
                  </a:lnTo>
                  <a:lnTo>
                    <a:pt x="628" y="55"/>
                  </a:lnTo>
                  <a:lnTo>
                    <a:pt x="708" y="105"/>
                  </a:lnTo>
                  <a:lnTo>
                    <a:pt x="743" y="137"/>
                  </a:lnTo>
                  <a:lnTo>
                    <a:pt x="756" y="151"/>
                  </a:lnTo>
                  <a:lnTo>
                    <a:pt x="769" y="186"/>
                  </a:lnTo>
                  <a:lnTo>
                    <a:pt x="769" y="223"/>
                  </a:lnTo>
                  <a:lnTo>
                    <a:pt x="756" y="258"/>
                  </a:lnTo>
                  <a:lnTo>
                    <a:pt x="743" y="272"/>
                  </a:lnTo>
                  <a:lnTo>
                    <a:pt x="727" y="285"/>
                  </a:lnTo>
                  <a:lnTo>
                    <a:pt x="693" y="299"/>
                  </a:lnTo>
                  <a:lnTo>
                    <a:pt x="674" y="301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667B6587-11E1-4244-AE3D-D690DEDC4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8" y="1538"/>
              <a:ext cx="334" cy="335"/>
            </a:xfrm>
            <a:custGeom>
              <a:avLst/>
              <a:gdLst>
                <a:gd name="T0" fmla="*/ 910 w 1004"/>
                <a:gd name="T1" fmla="*/ 1005 h 1005"/>
                <a:gd name="T2" fmla="*/ 891 w 1004"/>
                <a:gd name="T3" fmla="*/ 1005 h 1005"/>
                <a:gd name="T4" fmla="*/ 857 w 1004"/>
                <a:gd name="T5" fmla="*/ 991 h 1005"/>
                <a:gd name="T6" fmla="*/ 842 w 1004"/>
                <a:gd name="T7" fmla="*/ 978 h 1005"/>
                <a:gd name="T8" fmla="*/ 27 w 1004"/>
                <a:gd name="T9" fmla="*/ 163 h 1005"/>
                <a:gd name="T10" fmla="*/ 14 w 1004"/>
                <a:gd name="T11" fmla="*/ 149 h 1005"/>
                <a:gd name="T12" fmla="*/ 0 w 1004"/>
                <a:gd name="T13" fmla="*/ 114 h 1005"/>
                <a:gd name="T14" fmla="*/ 0 w 1004"/>
                <a:gd name="T15" fmla="*/ 77 h 1005"/>
                <a:gd name="T16" fmla="*/ 14 w 1004"/>
                <a:gd name="T17" fmla="*/ 42 h 1005"/>
                <a:gd name="T18" fmla="*/ 27 w 1004"/>
                <a:gd name="T19" fmla="*/ 28 h 1005"/>
                <a:gd name="T20" fmla="*/ 42 w 1004"/>
                <a:gd name="T21" fmla="*/ 15 h 1005"/>
                <a:gd name="T22" fmla="*/ 76 w 1004"/>
                <a:gd name="T23" fmla="*/ 0 h 1005"/>
                <a:gd name="T24" fmla="*/ 114 w 1004"/>
                <a:gd name="T25" fmla="*/ 0 h 1005"/>
                <a:gd name="T26" fmla="*/ 148 w 1004"/>
                <a:gd name="T27" fmla="*/ 15 h 1005"/>
                <a:gd name="T28" fmla="*/ 163 w 1004"/>
                <a:gd name="T29" fmla="*/ 28 h 1005"/>
                <a:gd name="T30" fmla="*/ 978 w 1004"/>
                <a:gd name="T31" fmla="*/ 843 h 1005"/>
                <a:gd name="T32" fmla="*/ 991 w 1004"/>
                <a:gd name="T33" fmla="*/ 857 h 1005"/>
                <a:gd name="T34" fmla="*/ 1004 w 1004"/>
                <a:gd name="T35" fmla="*/ 891 h 1005"/>
                <a:gd name="T36" fmla="*/ 1004 w 1004"/>
                <a:gd name="T37" fmla="*/ 929 h 1005"/>
                <a:gd name="T38" fmla="*/ 991 w 1004"/>
                <a:gd name="T39" fmla="*/ 963 h 1005"/>
                <a:gd name="T40" fmla="*/ 978 w 1004"/>
                <a:gd name="T41" fmla="*/ 978 h 1005"/>
                <a:gd name="T42" fmla="*/ 962 w 1004"/>
                <a:gd name="T43" fmla="*/ 991 h 1005"/>
                <a:gd name="T44" fmla="*/ 927 w 1004"/>
                <a:gd name="T45" fmla="*/ 1005 h 1005"/>
                <a:gd name="T46" fmla="*/ 910 w 1004"/>
                <a:gd name="T47" fmla="*/ 1005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4" h="1005">
                  <a:moveTo>
                    <a:pt x="910" y="1005"/>
                  </a:moveTo>
                  <a:lnTo>
                    <a:pt x="891" y="1005"/>
                  </a:lnTo>
                  <a:lnTo>
                    <a:pt x="857" y="991"/>
                  </a:lnTo>
                  <a:lnTo>
                    <a:pt x="842" y="978"/>
                  </a:lnTo>
                  <a:lnTo>
                    <a:pt x="27" y="163"/>
                  </a:lnTo>
                  <a:lnTo>
                    <a:pt x="14" y="149"/>
                  </a:lnTo>
                  <a:lnTo>
                    <a:pt x="0" y="114"/>
                  </a:lnTo>
                  <a:lnTo>
                    <a:pt x="0" y="77"/>
                  </a:lnTo>
                  <a:lnTo>
                    <a:pt x="14" y="42"/>
                  </a:lnTo>
                  <a:lnTo>
                    <a:pt x="27" y="28"/>
                  </a:lnTo>
                  <a:lnTo>
                    <a:pt x="42" y="15"/>
                  </a:lnTo>
                  <a:lnTo>
                    <a:pt x="76" y="0"/>
                  </a:lnTo>
                  <a:lnTo>
                    <a:pt x="114" y="0"/>
                  </a:lnTo>
                  <a:lnTo>
                    <a:pt x="148" y="15"/>
                  </a:lnTo>
                  <a:lnTo>
                    <a:pt x="163" y="28"/>
                  </a:lnTo>
                  <a:lnTo>
                    <a:pt x="978" y="843"/>
                  </a:lnTo>
                  <a:lnTo>
                    <a:pt x="991" y="857"/>
                  </a:lnTo>
                  <a:lnTo>
                    <a:pt x="1004" y="891"/>
                  </a:lnTo>
                  <a:lnTo>
                    <a:pt x="1004" y="929"/>
                  </a:lnTo>
                  <a:lnTo>
                    <a:pt x="991" y="963"/>
                  </a:lnTo>
                  <a:lnTo>
                    <a:pt x="978" y="978"/>
                  </a:lnTo>
                  <a:lnTo>
                    <a:pt x="962" y="991"/>
                  </a:lnTo>
                  <a:lnTo>
                    <a:pt x="927" y="1005"/>
                  </a:lnTo>
                  <a:lnTo>
                    <a:pt x="910" y="100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F9983ED3-168A-4118-B0A0-076766A4B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1538"/>
              <a:ext cx="154" cy="154"/>
            </a:xfrm>
            <a:custGeom>
              <a:avLst/>
              <a:gdLst>
                <a:gd name="T0" fmla="*/ 95 w 461"/>
                <a:gd name="T1" fmla="*/ 462 h 462"/>
                <a:gd name="T2" fmla="*/ 77 w 461"/>
                <a:gd name="T3" fmla="*/ 462 h 462"/>
                <a:gd name="T4" fmla="*/ 42 w 461"/>
                <a:gd name="T5" fmla="*/ 448 h 462"/>
                <a:gd name="T6" fmla="*/ 26 w 461"/>
                <a:gd name="T7" fmla="*/ 435 h 462"/>
                <a:gd name="T8" fmla="*/ 15 w 461"/>
                <a:gd name="T9" fmla="*/ 421 h 462"/>
                <a:gd name="T10" fmla="*/ 0 w 461"/>
                <a:gd name="T11" fmla="*/ 386 h 462"/>
                <a:gd name="T12" fmla="*/ 0 w 461"/>
                <a:gd name="T13" fmla="*/ 349 h 462"/>
                <a:gd name="T14" fmla="*/ 15 w 461"/>
                <a:gd name="T15" fmla="*/ 314 h 462"/>
                <a:gd name="T16" fmla="*/ 26 w 461"/>
                <a:gd name="T17" fmla="*/ 300 h 462"/>
                <a:gd name="T18" fmla="*/ 298 w 461"/>
                <a:gd name="T19" fmla="*/ 28 h 462"/>
                <a:gd name="T20" fmla="*/ 313 w 461"/>
                <a:gd name="T21" fmla="*/ 15 h 462"/>
                <a:gd name="T22" fmla="*/ 347 w 461"/>
                <a:gd name="T23" fmla="*/ 0 h 462"/>
                <a:gd name="T24" fmla="*/ 385 w 461"/>
                <a:gd name="T25" fmla="*/ 0 h 462"/>
                <a:gd name="T26" fmla="*/ 419 w 461"/>
                <a:gd name="T27" fmla="*/ 15 h 462"/>
                <a:gd name="T28" fmla="*/ 434 w 461"/>
                <a:gd name="T29" fmla="*/ 28 h 462"/>
                <a:gd name="T30" fmla="*/ 447 w 461"/>
                <a:gd name="T31" fmla="*/ 42 h 462"/>
                <a:gd name="T32" fmla="*/ 461 w 461"/>
                <a:gd name="T33" fmla="*/ 77 h 462"/>
                <a:gd name="T34" fmla="*/ 461 w 461"/>
                <a:gd name="T35" fmla="*/ 114 h 462"/>
                <a:gd name="T36" fmla="*/ 447 w 461"/>
                <a:gd name="T37" fmla="*/ 149 h 462"/>
                <a:gd name="T38" fmla="*/ 434 w 461"/>
                <a:gd name="T39" fmla="*/ 163 h 462"/>
                <a:gd name="T40" fmla="*/ 163 w 461"/>
                <a:gd name="T41" fmla="*/ 435 h 462"/>
                <a:gd name="T42" fmla="*/ 147 w 461"/>
                <a:gd name="T43" fmla="*/ 448 h 462"/>
                <a:gd name="T44" fmla="*/ 113 w 461"/>
                <a:gd name="T45" fmla="*/ 462 h 462"/>
                <a:gd name="T46" fmla="*/ 95 w 461"/>
                <a:gd name="T47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462">
                  <a:moveTo>
                    <a:pt x="95" y="462"/>
                  </a:moveTo>
                  <a:lnTo>
                    <a:pt x="77" y="462"/>
                  </a:lnTo>
                  <a:lnTo>
                    <a:pt x="42" y="448"/>
                  </a:lnTo>
                  <a:lnTo>
                    <a:pt x="26" y="435"/>
                  </a:lnTo>
                  <a:lnTo>
                    <a:pt x="15" y="421"/>
                  </a:lnTo>
                  <a:lnTo>
                    <a:pt x="0" y="386"/>
                  </a:lnTo>
                  <a:lnTo>
                    <a:pt x="0" y="349"/>
                  </a:lnTo>
                  <a:lnTo>
                    <a:pt x="15" y="314"/>
                  </a:lnTo>
                  <a:lnTo>
                    <a:pt x="26" y="300"/>
                  </a:lnTo>
                  <a:lnTo>
                    <a:pt x="298" y="28"/>
                  </a:lnTo>
                  <a:lnTo>
                    <a:pt x="313" y="15"/>
                  </a:lnTo>
                  <a:lnTo>
                    <a:pt x="347" y="0"/>
                  </a:lnTo>
                  <a:lnTo>
                    <a:pt x="385" y="0"/>
                  </a:lnTo>
                  <a:lnTo>
                    <a:pt x="419" y="15"/>
                  </a:lnTo>
                  <a:lnTo>
                    <a:pt x="434" y="28"/>
                  </a:lnTo>
                  <a:lnTo>
                    <a:pt x="447" y="42"/>
                  </a:lnTo>
                  <a:lnTo>
                    <a:pt x="461" y="77"/>
                  </a:lnTo>
                  <a:lnTo>
                    <a:pt x="461" y="114"/>
                  </a:lnTo>
                  <a:lnTo>
                    <a:pt x="447" y="149"/>
                  </a:lnTo>
                  <a:lnTo>
                    <a:pt x="434" y="163"/>
                  </a:lnTo>
                  <a:lnTo>
                    <a:pt x="163" y="435"/>
                  </a:lnTo>
                  <a:lnTo>
                    <a:pt x="147" y="448"/>
                  </a:lnTo>
                  <a:lnTo>
                    <a:pt x="113" y="462"/>
                  </a:lnTo>
                  <a:lnTo>
                    <a:pt x="95" y="46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5BFCCA35-CB5B-4EBB-AC0A-744EFB9F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0" y="1809"/>
              <a:ext cx="83" cy="154"/>
            </a:xfrm>
            <a:custGeom>
              <a:avLst/>
              <a:gdLst>
                <a:gd name="T0" fmla="*/ 153 w 248"/>
                <a:gd name="T1" fmla="*/ 462 h 462"/>
                <a:gd name="T2" fmla="*/ 134 w 248"/>
                <a:gd name="T3" fmla="*/ 461 h 462"/>
                <a:gd name="T4" fmla="*/ 100 w 248"/>
                <a:gd name="T5" fmla="*/ 447 h 462"/>
                <a:gd name="T6" fmla="*/ 85 w 248"/>
                <a:gd name="T7" fmla="*/ 434 h 462"/>
                <a:gd name="T8" fmla="*/ 65 w 248"/>
                <a:gd name="T9" fmla="*/ 413 h 462"/>
                <a:gd name="T10" fmla="*/ 33 w 248"/>
                <a:gd name="T11" fmla="*/ 366 h 462"/>
                <a:gd name="T12" fmla="*/ 12 w 248"/>
                <a:gd name="T13" fmla="*/ 314 h 462"/>
                <a:gd name="T14" fmla="*/ 2 w 248"/>
                <a:gd name="T15" fmla="*/ 259 h 462"/>
                <a:gd name="T16" fmla="*/ 0 w 248"/>
                <a:gd name="T17" fmla="*/ 231 h 462"/>
                <a:gd name="T18" fmla="*/ 2 w 248"/>
                <a:gd name="T19" fmla="*/ 202 h 462"/>
                <a:gd name="T20" fmla="*/ 12 w 248"/>
                <a:gd name="T21" fmla="*/ 147 h 462"/>
                <a:gd name="T22" fmla="*/ 33 w 248"/>
                <a:gd name="T23" fmla="*/ 95 h 462"/>
                <a:gd name="T24" fmla="*/ 65 w 248"/>
                <a:gd name="T25" fmla="*/ 48 h 462"/>
                <a:gd name="T26" fmla="*/ 85 w 248"/>
                <a:gd name="T27" fmla="*/ 28 h 462"/>
                <a:gd name="T28" fmla="*/ 100 w 248"/>
                <a:gd name="T29" fmla="*/ 15 h 462"/>
                <a:gd name="T30" fmla="*/ 134 w 248"/>
                <a:gd name="T31" fmla="*/ 0 h 462"/>
                <a:gd name="T32" fmla="*/ 170 w 248"/>
                <a:gd name="T33" fmla="*/ 0 h 462"/>
                <a:gd name="T34" fmla="*/ 205 w 248"/>
                <a:gd name="T35" fmla="*/ 15 h 462"/>
                <a:gd name="T36" fmla="*/ 221 w 248"/>
                <a:gd name="T37" fmla="*/ 28 h 462"/>
                <a:gd name="T38" fmla="*/ 234 w 248"/>
                <a:gd name="T39" fmla="*/ 42 h 462"/>
                <a:gd name="T40" fmla="*/ 247 w 248"/>
                <a:gd name="T41" fmla="*/ 76 h 462"/>
                <a:gd name="T42" fmla="*/ 247 w 248"/>
                <a:gd name="T43" fmla="*/ 114 h 462"/>
                <a:gd name="T44" fmla="*/ 234 w 248"/>
                <a:gd name="T45" fmla="*/ 148 h 462"/>
                <a:gd name="T46" fmla="*/ 221 w 248"/>
                <a:gd name="T47" fmla="*/ 163 h 462"/>
                <a:gd name="T48" fmla="*/ 208 w 248"/>
                <a:gd name="T49" fmla="*/ 177 h 462"/>
                <a:gd name="T50" fmla="*/ 193 w 248"/>
                <a:gd name="T51" fmla="*/ 212 h 462"/>
                <a:gd name="T52" fmla="*/ 192 w 248"/>
                <a:gd name="T53" fmla="*/ 231 h 462"/>
                <a:gd name="T54" fmla="*/ 193 w 248"/>
                <a:gd name="T55" fmla="*/ 249 h 462"/>
                <a:gd name="T56" fmla="*/ 208 w 248"/>
                <a:gd name="T57" fmla="*/ 284 h 462"/>
                <a:gd name="T58" fmla="*/ 221 w 248"/>
                <a:gd name="T59" fmla="*/ 298 h 462"/>
                <a:gd name="T60" fmla="*/ 234 w 248"/>
                <a:gd name="T61" fmla="*/ 313 h 462"/>
                <a:gd name="T62" fmla="*/ 247 w 248"/>
                <a:gd name="T63" fmla="*/ 347 h 462"/>
                <a:gd name="T64" fmla="*/ 248 w 248"/>
                <a:gd name="T65" fmla="*/ 385 h 462"/>
                <a:gd name="T66" fmla="*/ 234 w 248"/>
                <a:gd name="T67" fmla="*/ 419 h 462"/>
                <a:gd name="T68" fmla="*/ 221 w 248"/>
                <a:gd name="T69" fmla="*/ 434 h 462"/>
                <a:gd name="T70" fmla="*/ 206 w 248"/>
                <a:gd name="T71" fmla="*/ 447 h 462"/>
                <a:gd name="T72" fmla="*/ 170 w 248"/>
                <a:gd name="T73" fmla="*/ 461 h 462"/>
                <a:gd name="T74" fmla="*/ 153 w 248"/>
                <a:gd name="T7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8" h="462">
                  <a:moveTo>
                    <a:pt x="153" y="462"/>
                  </a:moveTo>
                  <a:lnTo>
                    <a:pt x="134" y="461"/>
                  </a:lnTo>
                  <a:lnTo>
                    <a:pt x="100" y="447"/>
                  </a:lnTo>
                  <a:lnTo>
                    <a:pt x="85" y="434"/>
                  </a:lnTo>
                  <a:lnTo>
                    <a:pt x="65" y="413"/>
                  </a:lnTo>
                  <a:lnTo>
                    <a:pt x="33" y="366"/>
                  </a:lnTo>
                  <a:lnTo>
                    <a:pt x="12" y="314"/>
                  </a:lnTo>
                  <a:lnTo>
                    <a:pt x="2" y="259"/>
                  </a:lnTo>
                  <a:lnTo>
                    <a:pt x="0" y="231"/>
                  </a:lnTo>
                  <a:lnTo>
                    <a:pt x="2" y="202"/>
                  </a:lnTo>
                  <a:lnTo>
                    <a:pt x="12" y="147"/>
                  </a:lnTo>
                  <a:lnTo>
                    <a:pt x="33" y="95"/>
                  </a:lnTo>
                  <a:lnTo>
                    <a:pt x="65" y="48"/>
                  </a:lnTo>
                  <a:lnTo>
                    <a:pt x="85" y="28"/>
                  </a:lnTo>
                  <a:lnTo>
                    <a:pt x="100" y="15"/>
                  </a:lnTo>
                  <a:lnTo>
                    <a:pt x="134" y="0"/>
                  </a:lnTo>
                  <a:lnTo>
                    <a:pt x="170" y="0"/>
                  </a:lnTo>
                  <a:lnTo>
                    <a:pt x="205" y="15"/>
                  </a:lnTo>
                  <a:lnTo>
                    <a:pt x="221" y="28"/>
                  </a:lnTo>
                  <a:lnTo>
                    <a:pt x="234" y="42"/>
                  </a:lnTo>
                  <a:lnTo>
                    <a:pt x="247" y="76"/>
                  </a:lnTo>
                  <a:lnTo>
                    <a:pt x="247" y="114"/>
                  </a:lnTo>
                  <a:lnTo>
                    <a:pt x="234" y="148"/>
                  </a:lnTo>
                  <a:lnTo>
                    <a:pt x="221" y="163"/>
                  </a:lnTo>
                  <a:lnTo>
                    <a:pt x="208" y="177"/>
                  </a:lnTo>
                  <a:lnTo>
                    <a:pt x="193" y="212"/>
                  </a:lnTo>
                  <a:lnTo>
                    <a:pt x="192" y="231"/>
                  </a:lnTo>
                  <a:lnTo>
                    <a:pt x="193" y="249"/>
                  </a:lnTo>
                  <a:lnTo>
                    <a:pt x="208" y="284"/>
                  </a:lnTo>
                  <a:lnTo>
                    <a:pt x="221" y="298"/>
                  </a:lnTo>
                  <a:lnTo>
                    <a:pt x="234" y="313"/>
                  </a:lnTo>
                  <a:lnTo>
                    <a:pt x="247" y="347"/>
                  </a:lnTo>
                  <a:lnTo>
                    <a:pt x="248" y="385"/>
                  </a:lnTo>
                  <a:lnTo>
                    <a:pt x="234" y="419"/>
                  </a:lnTo>
                  <a:lnTo>
                    <a:pt x="221" y="434"/>
                  </a:lnTo>
                  <a:lnTo>
                    <a:pt x="206" y="447"/>
                  </a:lnTo>
                  <a:lnTo>
                    <a:pt x="170" y="461"/>
                  </a:lnTo>
                  <a:lnTo>
                    <a:pt x="153" y="46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C89D047A-D76C-43D6-B3BA-8AC8E52377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5" y="1401"/>
              <a:ext cx="63" cy="64"/>
            </a:xfrm>
            <a:custGeom>
              <a:avLst/>
              <a:gdLst>
                <a:gd name="T0" fmla="*/ 96 w 191"/>
                <a:gd name="T1" fmla="*/ 0 h 190"/>
                <a:gd name="T2" fmla="*/ 76 w 191"/>
                <a:gd name="T3" fmla="*/ 2 h 190"/>
                <a:gd name="T4" fmla="*/ 43 w 191"/>
                <a:gd name="T5" fmla="*/ 16 h 190"/>
                <a:gd name="T6" fmla="*/ 29 w 191"/>
                <a:gd name="T7" fmla="*/ 29 h 190"/>
                <a:gd name="T8" fmla="*/ 16 w 191"/>
                <a:gd name="T9" fmla="*/ 43 h 190"/>
                <a:gd name="T10" fmla="*/ 1 w 191"/>
                <a:gd name="T11" fmla="*/ 78 h 190"/>
                <a:gd name="T12" fmla="*/ 0 w 191"/>
                <a:gd name="T13" fmla="*/ 97 h 190"/>
                <a:gd name="T14" fmla="*/ 1 w 191"/>
                <a:gd name="T15" fmla="*/ 115 h 190"/>
                <a:gd name="T16" fmla="*/ 16 w 191"/>
                <a:gd name="T17" fmla="*/ 150 h 190"/>
                <a:gd name="T18" fmla="*/ 29 w 191"/>
                <a:gd name="T19" fmla="*/ 164 h 190"/>
                <a:gd name="T20" fmla="*/ 43 w 191"/>
                <a:gd name="T21" fmla="*/ 177 h 190"/>
                <a:gd name="T22" fmla="*/ 78 w 191"/>
                <a:gd name="T23" fmla="*/ 190 h 190"/>
                <a:gd name="T24" fmla="*/ 115 w 191"/>
                <a:gd name="T25" fmla="*/ 190 h 190"/>
                <a:gd name="T26" fmla="*/ 150 w 191"/>
                <a:gd name="T27" fmla="*/ 177 h 190"/>
                <a:gd name="T28" fmla="*/ 164 w 191"/>
                <a:gd name="T29" fmla="*/ 164 h 190"/>
                <a:gd name="T30" fmla="*/ 177 w 191"/>
                <a:gd name="T31" fmla="*/ 150 h 190"/>
                <a:gd name="T32" fmla="*/ 190 w 191"/>
                <a:gd name="T33" fmla="*/ 115 h 190"/>
                <a:gd name="T34" fmla="*/ 191 w 191"/>
                <a:gd name="T35" fmla="*/ 97 h 190"/>
                <a:gd name="T36" fmla="*/ 190 w 191"/>
                <a:gd name="T37" fmla="*/ 78 h 190"/>
                <a:gd name="T38" fmla="*/ 177 w 191"/>
                <a:gd name="T39" fmla="*/ 43 h 190"/>
                <a:gd name="T40" fmla="*/ 164 w 191"/>
                <a:gd name="T41" fmla="*/ 29 h 190"/>
                <a:gd name="T42" fmla="*/ 150 w 191"/>
                <a:gd name="T43" fmla="*/ 16 h 190"/>
                <a:gd name="T44" fmla="*/ 115 w 191"/>
                <a:gd name="T45" fmla="*/ 2 h 190"/>
                <a:gd name="T46" fmla="*/ 96 w 191"/>
                <a:gd name="T47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1" h="190">
                  <a:moveTo>
                    <a:pt x="96" y="0"/>
                  </a:moveTo>
                  <a:lnTo>
                    <a:pt x="76" y="2"/>
                  </a:lnTo>
                  <a:lnTo>
                    <a:pt x="43" y="16"/>
                  </a:lnTo>
                  <a:lnTo>
                    <a:pt x="29" y="29"/>
                  </a:lnTo>
                  <a:lnTo>
                    <a:pt x="16" y="43"/>
                  </a:lnTo>
                  <a:lnTo>
                    <a:pt x="1" y="78"/>
                  </a:lnTo>
                  <a:lnTo>
                    <a:pt x="0" y="97"/>
                  </a:lnTo>
                  <a:lnTo>
                    <a:pt x="1" y="115"/>
                  </a:lnTo>
                  <a:lnTo>
                    <a:pt x="16" y="150"/>
                  </a:lnTo>
                  <a:lnTo>
                    <a:pt x="29" y="164"/>
                  </a:lnTo>
                  <a:lnTo>
                    <a:pt x="43" y="177"/>
                  </a:lnTo>
                  <a:lnTo>
                    <a:pt x="78" y="190"/>
                  </a:lnTo>
                  <a:lnTo>
                    <a:pt x="115" y="190"/>
                  </a:lnTo>
                  <a:lnTo>
                    <a:pt x="150" y="177"/>
                  </a:lnTo>
                  <a:lnTo>
                    <a:pt x="164" y="164"/>
                  </a:lnTo>
                  <a:lnTo>
                    <a:pt x="177" y="150"/>
                  </a:lnTo>
                  <a:lnTo>
                    <a:pt x="190" y="115"/>
                  </a:lnTo>
                  <a:lnTo>
                    <a:pt x="191" y="97"/>
                  </a:lnTo>
                  <a:lnTo>
                    <a:pt x="190" y="78"/>
                  </a:lnTo>
                  <a:lnTo>
                    <a:pt x="177" y="43"/>
                  </a:lnTo>
                  <a:lnTo>
                    <a:pt x="164" y="29"/>
                  </a:lnTo>
                  <a:lnTo>
                    <a:pt x="150" y="16"/>
                  </a:lnTo>
                  <a:lnTo>
                    <a:pt x="115" y="2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id="{7A986A83-F855-4B14-A6A6-DAB280A4E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" y="1339"/>
              <a:ext cx="192" cy="191"/>
            </a:xfrm>
            <a:custGeom>
              <a:avLst/>
              <a:gdLst>
                <a:gd name="T0" fmla="*/ 288 w 576"/>
                <a:gd name="T1" fmla="*/ 572 h 572"/>
                <a:gd name="T2" fmla="*/ 260 w 576"/>
                <a:gd name="T3" fmla="*/ 570 h 572"/>
                <a:gd name="T4" fmla="*/ 203 w 576"/>
                <a:gd name="T5" fmla="*/ 560 h 572"/>
                <a:gd name="T6" fmla="*/ 152 w 576"/>
                <a:gd name="T7" fmla="*/ 539 h 572"/>
                <a:gd name="T8" fmla="*/ 106 w 576"/>
                <a:gd name="T9" fmla="*/ 507 h 572"/>
                <a:gd name="T10" fmla="*/ 84 w 576"/>
                <a:gd name="T11" fmla="*/ 487 h 572"/>
                <a:gd name="T12" fmla="*/ 65 w 576"/>
                <a:gd name="T13" fmla="*/ 467 h 572"/>
                <a:gd name="T14" fmla="*/ 34 w 576"/>
                <a:gd name="T15" fmla="*/ 419 h 572"/>
                <a:gd name="T16" fmla="*/ 12 w 576"/>
                <a:gd name="T17" fmla="*/ 367 h 572"/>
                <a:gd name="T18" fmla="*/ 0 w 576"/>
                <a:gd name="T19" fmla="*/ 313 h 572"/>
                <a:gd name="T20" fmla="*/ 0 w 576"/>
                <a:gd name="T21" fmla="*/ 284 h 572"/>
                <a:gd name="T22" fmla="*/ 0 w 576"/>
                <a:gd name="T23" fmla="*/ 255 h 572"/>
                <a:gd name="T24" fmla="*/ 12 w 576"/>
                <a:gd name="T25" fmla="*/ 200 h 572"/>
                <a:gd name="T26" fmla="*/ 34 w 576"/>
                <a:gd name="T27" fmla="*/ 148 h 572"/>
                <a:gd name="T28" fmla="*/ 65 w 576"/>
                <a:gd name="T29" fmla="*/ 101 h 572"/>
                <a:gd name="T30" fmla="*/ 84 w 576"/>
                <a:gd name="T31" fmla="*/ 81 h 572"/>
                <a:gd name="T32" fmla="*/ 106 w 576"/>
                <a:gd name="T33" fmla="*/ 61 h 572"/>
                <a:gd name="T34" fmla="*/ 153 w 576"/>
                <a:gd name="T35" fmla="*/ 30 h 572"/>
                <a:gd name="T36" fmla="*/ 205 w 576"/>
                <a:gd name="T37" fmla="*/ 10 h 572"/>
                <a:gd name="T38" fmla="*/ 260 w 576"/>
                <a:gd name="T39" fmla="*/ 0 h 572"/>
                <a:gd name="T40" fmla="*/ 316 w 576"/>
                <a:gd name="T41" fmla="*/ 0 h 572"/>
                <a:gd name="T42" fmla="*/ 370 w 576"/>
                <a:gd name="T43" fmla="*/ 10 h 572"/>
                <a:gd name="T44" fmla="*/ 424 w 576"/>
                <a:gd name="T45" fmla="*/ 30 h 572"/>
                <a:gd name="T46" fmla="*/ 470 w 576"/>
                <a:gd name="T47" fmla="*/ 61 h 572"/>
                <a:gd name="T48" fmla="*/ 491 w 576"/>
                <a:gd name="T49" fmla="*/ 81 h 572"/>
                <a:gd name="T50" fmla="*/ 512 w 576"/>
                <a:gd name="T51" fmla="*/ 101 h 572"/>
                <a:gd name="T52" fmla="*/ 543 w 576"/>
                <a:gd name="T53" fmla="*/ 148 h 572"/>
                <a:gd name="T54" fmla="*/ 563 w 576"/>
                <a:gd name="T55" fmla="*/ 200 h 572"/>
                <a:gd name="T56" fmla="*/ 575 w 576"/>
                <a:gd name="T57" fmla="*/ 255 h 572"/>
                <a:gd name="T58" fmla="*/ 576 w 576"/>
                <a:gd name="T59" fmla="*/ 284 h 572"/>
                <a:gd name="T60" fmla="*/ 575 w 576"/>
                <a:gd name="T61" fmla="*/ 313 h 572"/>
                <a:gd name="T62" fmla="*/ 563 w 576"/>
                <a:gd name="T63" fmla="*/ 369 h 572"/>
                <a:gd name="T64" fmla="*/ 542 w 576"/>
                <a:gd name="T65" fmla="*/ 419 h 572"/>
                <a:gd name="T66" fmla="*/ 512 w 576"/>
                <a:gd name="T67" fmla="*/ 467 h 572"/>
                <a:gd name="T68" fmla="*/ 491 w 576"/>
                <a:gd name="T69" fmla="*/ 487 h 572"/>
                <a:gd name="T70" fmla="*/ 471 w 576"/>
                <a:gd name="T71" fmla="*/ 507 h 572"/>
                <a:gd name="T72" fmla="*/ 424 w 576"/>
                <a:gd name="T73" fmla="*/ 539 h 572"/>
                <a:gd name="T74" fmla="*/ 372 w 576"/>
                <a:gd name="T75" fmla="*/ 560 h 572"/>
                <a:gd name="T76" fmla="*/ 317 w 576"/>
                <a:gd name="T77" fmla="*/ 570 h 572"/>
                <a:gd name="T78" fmla="*/ 288 w 576"/>
                <a:gd name="T79" fmla="*/ 572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76" h="572">
                  <a:moveTo>
                    <a:pt x="288" y="572"/>
                  </a:moveTo>
                  <a:lnTo>
                    <a:pt x="260" y="570"/>
                  </a:lnTo>
                  <a:lnTo>
                    <a:pt x="203" y="560"/>
                  </a:lnTo>
                  <a:lnTo>
                    <a:pt x="152" y="539"/>
                  </a:lnTo>
                  <a:lnTo>
                    <a:pt x="106" y="507"/>
                  </a:lnTo>
                  <a:lnTo>
                    <a:pt x="84" y="487"/>
                  </a:lnTo>
                  <a:lnTo>
                    <a:pt x="65" y="467"/>
                  </a:lnTo>
                  <a:lnTo>
                    <a:pt x="34" y="419"/>
                  </a:lnTo>
                  <a:lnTo>
                    <a:pt x="12" y="367"/>
                  </a:lnTo>
                  <a:lnTo>
                    <a:pt x="0" y="313"/>
                  </a:lnTo>
                  <a:lnTo>
                    <a:pt x="0" y="284"/>
                  </a:lnTo>
                  <a:lnTo>
                    <a:pt x="0" y="255"/>
                  </a:lnTo>
                  <a:lnTo>
                    <a:pt x="12" y="200"/>
                  </a:lnTo>
                  <a:lnTo>
                    <a:pt x="34" y="148"/>
                  </a:lnTo>
                  <a:lnTo>
                    <a:pt x="65" y="101"/>
                  </a:lnTo>
                  <a:lnTo>
                    <a:pt x="84" y="81"/>
                  </a:lnTo>
                  <a:lnTo>
                    <a:pt x="106" y="61"/>
                  </a:lnTo>
                  <a:lnTo>
                    <a:pt x="153" y="30"/>
                  </a:lnTo>
                  <a:lnTo>
                    <a:pt x="205" y="10"/>
                  </a:lnTo>
                  <a:lnTo>
                    <a:pt x="260" y="0"/>
                  </a:lnTo>
                  <a:lnTo>
                    <a:pt x="316" y="0"/>
                  </a:lnTo>
                  <a:lnTo>
                    <a:pt x="370" y="10"/>
                  </a:lnTo>
                  <a:lnTo>
                    <a:pt x="424" y="30"/>
                  </a:lnTo>
                  <a:lnTo>
                    <a:pt x="470" y="61"/>
                  </a:lnTo>
                  <a:lnTo>
                    <a:pt x="491" y="81"/>
                  </a:lnTo>
                  <a:lnTo>
                    <a:pt x="512" y="101"/>
                  </a:lnTo>
                  <a:lnTo>
                    <a:pt x="543" y="148"/>
                  </a:lnTo>
                  <a:lnTo>
                    <a:pt x="563" y="200"/>
                  </a:lnTo>
                  <a:lnTo>
                    <a:pt x="575" y="255"/>
                  </a:lnTo>
                  <a:lnTo>
                    <a:pt x="576" y="284"/>
                  </a:lnTo>
                  <a:lnTo>
                    <a:pt x="575" y="313"/>
                  </a:lnTo>
                  <a:lnTo>
                    <a:pt x="563" y="369"/>
                  </a:lnTo>
                  <a:lnTo>
                    <a:pt x="542" y="419"/>
                  </a:lnTo>
                  <a:lnTo>
                    <a:pt x="512" y="467"/>
                  </a:lnTo>
                  <a:lnTo>
                    <a:pt x="491" y="487"/>
                  </a:lnTo>
                  <a:lnTo>
                    <a:pt x="471" y="507"/>
                  </a:lnTo>
                  <a:lnTo>
                    <a:pt x="424" y="539"/>
                  </a:lnTo>
                  <a:lnTo>
                    <a:pt x="372" y="560"/>
                  </a:lnTo>
                  <a:lnTo>
                    <a:pt x="317" y="570"/>
                  </a:lnTo>
                  <a:lnTo>
                    <a:pt x="288" y="57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5">
              <a:extLst>
                <a:ext uri="{FF2B5EF4-FFF2-40B4-BE49-F238E27FC236}">
                  <a16:creationId xmlns:a16="http://schemas.microsoft.com/office/drawing/2014/main" id="{12F46D47-BD62-4866-A289-B517FD53D0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3" y="977"/>
              <a:ext cx="192" cy="191"/>
            </a:xfrm>
            <a:custGeom>
              <a:avLst/>
              <a:gdLst>
                <a:gd name="T0" fmla="*/ 287 w 575"/>
                <a:gd name="T1" fmla="*/ 189 h 573"/>
                <a:gd name="T2" fmla="*/ 268 w 575"/>
                <a:gd name="T3" fmla="*/ 190 h 573"/>
                <a:gd name="T4" fmla="*/ 234 w 575"/>
                <a:gd name="T5" fmla="*/ 204 h 573"/>
                <a:gd name="T6" fmla="*/ 219 w 575"/>
                <a:gd name="T7" fmla="*/ 217 h 573"/>
                <a:gd name="T8" fmla="*/ 206 w 575"/>
                <a:gd name="T9" fmla="*/ 232 h 573"/>
                <a:gd name="T10" fmla="*/ 192 w 575"/>
                <a:gd name="T11" fmla="*/ 266 h 573"/>
                <a:gd name="T12" fmla="*/ 192 w 575"/>
                <a:gd name="T13" fmla="*/ 304 h 573"/>
                <a:gd name="T14" fmla="*/ 206 w 575"/>
                <a:gd name="T15" fmla="*/ 338 h 573"/>
                <a:gd name="T16" fmla="*/ 219 w 575"/>
                <a:gd name="T17" fmla="*/ 353 h 573"/>
                <a:gd name="T18" fmla="*/ 234 w 575"/>
                <a:gd name="T19" fmla="*/ 366 h 573"/>
                <a:gd name="T20" fmla="*/ 268 w 575"/>
                <a:gd name="T21" fmla="*/ 379 h 573"/>
                <a:gd name="T22" fmla="*/ 306 w 575"/>
                <a:gd name="T23" fmla="*/ 379 h 573"/>
                <a:gd name="T24" fmla="*/ 340 w 575"/>
                <a:gd name="T25" fmla="*/ 366 h 573"/>
                <a:gd name="T26" fmla="*/ 355 w 575"/>
                <a:gd name="T27" fmla="*/ 353 h 573"/>
                <a:gd name="T28" fmla="*/ 368 w 575"/>
                <a:gd name="T29" fmla="*/ 338 h 573"/>
                <a:gd name="T30" fmla="*/ 382 w 575"/>
                <a:gd name="T31" fmla="*/ 304 h 573"/>
                <a:gd name="T32" fmla="*/ 382 w 575"/>
                <a:gd name="T33" fmla="*/ 285 h 573"/>
                <a:gd name="T34" fmla="*/ 382 w 575"/>
                <a:gd name="T35" fmla="*/ 266 h 573"/>
                <a:gd name="T36" fmla="*/ 368 w 575"/>
                <a:gd name="T37" fmla="*/ 232 h 573"/>
                <a:gd name="T38" fmla="*/ 355 w 575"/>
                <a:gd name="T39" fmla="*/ 217 h 573"/>
                <a:gd name="T40" fmla="*/ 340 w 575"/>
                <a:gd name="T41" fmla="*/ 204 h 573"/>
                <a:gd name="T42" fmla="*/ 306 w 575"/>
                <a:gd name="T43" fmla="*/ 190 h 573"/>
                <a:gd name="T44" fmla="*/ 287 w 575"/>
                <a:gd name="T45" fmla="*/ 189 h 573"/>
                <a:gd name="T46" fmla="*/ 287 w 575"/>
                <a:gd name="T47" fmla="*/ 573 h 573"/>
                <a:gd name="T48" fmla="*/ 258 w 575"/>
                <a:gd name="T49" fmla="*/ 572 h 573"/>
                <a:gd name="T50" fmla="*/ 202 w 575"/>
                <a:gd name="T51" fmla="*/ 562 h 573"/>
                <a:gd name="T52" fmla="*/ 150 w 575"/>
                <a:gd name="T53" fmla="*/ 540 h 573"/>
                <a:gd name="T54" fmla="*/ 104 w 575"/>
                <a:gd name="T55" fmla="*/ 508 h 573"/>
                <a:gd name="T56" fmla="*/ 82 w 575"/>
                <a:gd name="T57" fmla="*/ 488 h 573"/>
                <a:gd name="T58" fmla="*/ 62 w 575"/>
                <a:gd name="T59" fmla="*/ 466 h 573"/>
                <a:gd name="T60" fmla="*/ 32 w 575"/>
                <a:gd name="T61" fmla="*/ 419 h 573"/>
                <a:gd name="T62" fmla="*/ 10 w 575"/>
                <a:gd name="T63" fmla="*/ 367 h 573"/>
                <a:gd name="T64" fmla="*/ 0 w 575"/>
                <a:gd name="T65" fmla="*/ 312 h 573"/>
                <a:gd name="T66" fmla="*/ 0 w 575"/>
                <a:gd name="T67" fmla="*/ 258 h 573"/>
                <a:gd name="T68" fmla="*/ 10 w 575"/>
                <a:gd name="T69" fmla="*/ 203 h 573"/>
                <a:gd name="T70" fmla="*/ 32 w 575"/>
                <a:gd name="T71" fmla="*/ 151 h 573"/>
                <a:gd name="T72" fmla="*/ 62 w 575"/>
                <a:gd name="T73" fmla="*/ 104 h 573"/>
                <a:gd name="T74" fmla="*/ 82 w 575"/>
                <a:gd name="T75" fmla="*/ 82 h 573"/>
                <a:gd name="T76" fmla="*/ 104 w 575"/>
                <a:gd name="T77" fmla="*/ 62 h 573"/>
                <a:gd name="T78" fmla="*/ 152 w 575"/>
                <a:gd name="T79" fmla="*/ 32 h 573"/>
                <a:gd name="T80" fmla="*/ 203 w 575"/>
                <a:gd name="T81" fmla="*/ 11 h 573"/>
                <a:gd name="T82" fmla="*/ 258 w 575"/>
                <a:gd name="T83" fmla="*/ 0 h 573"/>
                <a:gd name="T84" fmla="*/ 314 w 575"/>
                <a:gd name="T85" fmla="*/ 0 h 573"/>
                <a:gd name="T86" fmla="*/ 370 w 575"/>
                <a:gd name="T87" fmla="*/ 11 h 573"/>
                <a:gd name="T88" fmla="*/ 422 w 575"/>
                <a:gd name="T89" fmla="*/ 32 h 573"/>
                <a:gd name="T90" fmla="*/ 470 w 575"/>
                <a:gd name="T91" fmla="*/ 62 h 573"/>
                <a:gd name="T92" fmla="*/ 490 w 575"/>
                <a:gd name="T93" fmla="*/ 82 h 573"/>
                <a:gd name="T94" fmla="*/ 510 w 575"/>
                <a:gd name="T95" fmla="*/ 102 h 573"/>
                <a:gd name="T96" fmla="*/ 542 w 575"/>
                <a:gd name="T97" fmla="*/ 150 h 573"/>
                <a:gd name="T98" fmla="*/ 563 w 575"/>
                <a:gd name="T99" fmla="*/ 202 h 573"/>
                <a:gd name="T100" fmla="*/ 573 w 575"/>
                <a:gd name="T101" fmla="*/ 256 h 573"/>
                <a:gd name="T102" fmla="*/ 575 w 575"/>
                <a:gd name="T103" fmla="*/ 285 h 573"/>
                <a:gd name="T104" fmla="*/ 573 w 575"/>
                <a:gd name="T105" fmla="*/ 314 h 573"/>
                <a:gd name="T106" fmla="*/ 563 w 575"/>
                <a:gd name="T107" fmla="*/ 369 h 573"/>
                <a:gd name="T108" fmla="*/ 542 w 575"/>
                <a:gd name="T109" fmla="*/ 420 h 573"/>
                <a:gd name="T110" fmla="*/ 510 w 575"/>
                <a:gd name="T111" fmla="*/ 468 h 573"/>
                <a:gd name="T112" fmla="*/ 490 w 575"/>
                <a:gd name="T113" fmla="*/ 488 h 573"/>
                <a:gd name="T114" fmla="*/ 470 w 575"/>
                <a:gd name="T115" fmla="*/ 508 h 573"/>
                <a:gd name="T116" fmla="*/ 422 w 575"/>
                <a:gd name="T117" fmla="*/ 540 h 573"/>
                <a:gd name="T118" fmla="*/ 370 w 575"/>
                <a:gd name="T119" fmla="*/ 562 h 573"/>
                <a:gd name="T120" fmla="*/ 316 w 575"/>
                <a:gd name="T121" fmla="*/ 572 h 573"/>
                <a:gd name="T122" fmla="*/ 287 w 575"/>
                <a:gd name="T123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5" h="573">
                  <a:moveTo>
                    <a:pt x="287" y="189"/>
                  </a:moveTo>
                  <a:lnTo>
                    <a:pt x="268" y="190"/>
                  </a:lnTo>
                  <a:lnTo>
                    <a:pt x="234" y="204"/>
                  </a:lnTo>
                  <a:lnTo>
                    <a:pt x="219" y="217"/>
                  </a:lnTo>
                  <a:lnTo>
                    <a:pt x="206" y="232"/>
                  </a:lnTo>
                  <a:lnTo>
                    <a:pt x="192" y="266"/>
                  </a:lnTo>
                  <a:lnTo>
                    <a:pt x="192" y="304"/>
                  </a:lnTo>
                  <a:lnTo>
                    <a:pt x="206" y="338"/>
                  </a:lnTo>
                  <a:lnTo>
                    <a:pt x="219" y="353"/>
                  </a:lnTo>
                  <a:lnTo>
                    <a:pt x="234" y="366"/>
                  </a:lnTo>
                  <a:lnTo>
                    <a:pt x="268" y="379"/>
                  </a:lnTo>
                  <a:lnTo>
                    <a:pt x="306" y="379"/>
                  </a:lnTo>
                  <a:lnTo>
                    <a:pt x="340" y="366"/>
                  </a:lnTo>
                  <a:lnTo>
                    <a:pt x="355" y="353"/>
                  </a:lnTo>
                  <a:lnTo>
                    <a:pt x="368" y="338"/>
                  </a:lnTo>
                  <a:lnTo>
                    <a:pt x="382" y="304"/>
                  </a:lnTo>
                  <a:lnTo>
                    <a:pt x="382" y="285"/>
                  </a:lnTo>
                  <a:lnTo>
                    <a:pt x="382" y="266"/>
                  </a:lnTo>
                  <a:lnTo>
                    <a:pt x="368" y="232"/>
                  </a:lnTo>
                  <a:lnTo>
                    <a:pt x="355" y="217"/>
                  </a:lnTo>
                  <a:lnTo>
                    <a:pt x="340" y="204"/>
                  </a:lnTo>
                  <a:lnTo>
                    <a:pt x="306" y="190"/>
                  </a:lnTo>
                  <a:lnTo>
                    <a:pt x="287" y="189"/>
                  </a:lnTo>
                  <a:close/>
                  <a:moveTo>
                    <a:pt x="287" y="573"/>
                  </a:moveTo>
                  <a:lnTo>
                    <a:pt x="258" y="572"/>
                  </a:lnTo>
                  <a:lnTo>
                    <a:pt x="202" y="562"/>
                  </a:lnTo>
                  <a:lnTo>
                    <a:pt x="150" y="540"/>
                  </a:lnTo>
                  <a:lnTo>
                    <a:pt x="104" y="508"/>
                  </a:lnTo>
                  <a:lnTo>
                    <a:pt x="82" y="488"/>
                  </a:lnTo>
                  <a:lnTo>
                    <a:pt x="62" y="466"/>
                  </a:lnTo>
                  <a:lnTo>
                    <a:pt x="32" y="419"/>
                  </a:lnTo>
                  <a:lnTo>
                    <a:pt x="10" y="367"/>
                  </a:lnTo>
                  <a:lnTo>
                    <a:pt x="0" y="312"/>
                  </a:lnTo>
                  <a:lnTo>
                    <a:pt x="0" y="258"/>
                  </a:lnTo>
                  <a:lnTo>
                    <a:pt x="10" y="203"/>
                  </a:lnTo>
                  <a:lnTo>
                    <a:pt x="32" y="151"/>
                  </a:lnTo>
                  <a:lnTo>
                    <a:pt x="62" y="104"/>
                  </a:lnTo>
                  <a:lnTo>
                    <a:pt x="82" y="82"/>
                  </a:lnTo>
                  <a:lnTo>
                    <a:pt x="104" y="62"/>
                  </a:lnTo>
                  <a:lnTo>
                    <a:pt x="152" y="32"/>
                  </a:lnTo>
                  <a:lnTo>
                    <a:pt x="203" y="11"/>
                  </a:lnTo>
                  <a:lnTo>
                    <a:pt x="258" y="0"/>
                  </a:lnTo>
                  <a:lnTo>
                    <a:pt x="314" y="0"/>
                  </a:lnTo>
                  <a:lnTo>
                    <a:pt x="370" y="11"/>
                  </a:lnTo>
                  <a:lnTo>
                    <a:pt x="422" y="32"/>
                  </a:lnTo>
                  <a:lnTo>
                    <a:pt x="470" y="62"/>
                  </a:lnTo>
                  <a:lnTo>
                    <a:pt x="490" y="82"/>
                  </a:lnTo>
                  <a:lnTo>
                    <a:pt x="510" y="102"/>
                  </a:lnTo>
                  <a:lnTo>
                    <a:pt x="542" y="150"/>
                  </a:lnTo>
                  <a:lnTo>
                    <a:pt x="563" y="202"/>
                  </a:lnTo>
                  <a:lnTo>
                    <a:pt x="573" y="256"/>
                  </a:lnTo>
                  <a:lnTo>
                    <a:pt x="575" y="285"/>
                  </a:lnTo>
                  <a:lnTo>
                    <a:pt x="573" y="314"/>
                  </a:lnTo>
                  <a:lnTo>
                    <a:pt x="563" y="369"/>
                  </a:lnTo>
                  <a:lnTo>
                    <a:pt x="542" y="420"/>
                  </a:lnTo>
                  <a:lnTo>
                    <a:pt x="510" y="468"/>
                  </a:lnTo>
                  <a:lnTo>
                    <a:pt x="490" y="488"/>
                  </a:lnTo>
                  <a:lnTo>
                    <a:pt x="470" y="508"/>
                  </a:lnTo>
                  <a:lnTo>
                    <a:pt x="422" y="540"/>
                  </a:lnTo>
                  <a:lnTo>
                    <a:pt x="370" y="562"/>
                  </a:lnTo>
                  <a:lnTo>
                    <a:pt x="316" y="572"/>
                  </a:lnTo>
                  <a:lnTo>
                    <a:pt x="287" y="573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6">
              <a:extLst>
                <a:ext uri="{FF2B5EF4-FFF2-40B4-BE49-F238E27FC236}">
                  <a16:creationId xmlns:a16="http://schemas.microsoft.com/office/drawing/2014/main" id="{996BB0E7-DAEF-4ECC-8ED1-0E01F667F8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9" y="678"/>
              <a:ext cx="63" cy="63"/>
            </a:xfrm>
            <a:custGeom>
              <a:avLst/>
              <a:gdLst>
                <a:gd name="T0" fmla="*/ 95 w 190"/>
                <a:gd name="T1" fmla="*/ 0 h 190"/>
                <a:gd name="T2" fmla="*/ 77 w 190"/>
                <a:gd name="T3" fmla="*/ 1 h 190"/>
                <a:gd name="T4" fmla="*/ 42 w 190"/>
                <a:gd name="T5" fmla="*/ 16 h 190"/>
                <a:gd name="T6" fmla="*/ 28 w 190"/>
                <a:gd name="T7" fmla="*/ 29 h 190"/>
                <a:gd name="T8" fmla="*/ 15 w 190"/>
                <a:gd name="T9" fmla="*/ 43 h 190"/>
                <a:gd name="T10" fmla="*/ 0 w 190"/>
                <a:gd name="T11" fmla="*/ 78 h 190"/>
                <a:gd name="T12" fmla="*/ 0 w 190"/>
                <a:gd name="T13" fmla="*/ 115 h 190"/>
                <a:gd name="T14" fmla="*/ 15 w 190"/>
                <a:gd name="T15" fmla="*/ 150 h 190"/>
                <a:gd name="T16" fmla="*/ 28 w 190"/>
                <a:gd name="T17" fmla="*/ 164 h 190"/>
                <a:gd name="T18" fmla="*/ 42 w 190"/>
                <a:gd name="T19" fmla="*/ 177 h 190"/>
                <a:gd name="T20" fmla="*/ 77 w 190"/>
                <a:gd name="T21" fmla="*/ 190 h 190"/>
                <a:gd name="T22" fmla="*/ 114 w 190"/>
                <a:gd name="T23" fmla="*/ 190 h 190"/>
                <a:gd name="T24" fmla="*/ 149 w 190"/>
                <a:gd name="T25" fmla="*/ 177 h 190"/>
                <a:gd name="T26" fmla="*/ 163 w 190"/>
                <a:gd name="T27" fmla="*/ 164 h 190"/>
                <a:gd name="T28" fmla="*/ 176 w 190"/>
                <a:gd name="T29" fmla="*/ 150 h 190"/>
                <a:gd name="T30" fmla="*/ 190 w 190"/>
                <a:gd name="T31" fmla="*/ 115 h 190"/>
                <a:gd name="T32" fmla="*/ 190 w 190"/>
                <a:gd name="T33" fmla="*/ 78 h 190"/>
                <a:gd name="T34" fmla="*/ 176 w 190"/>
                <a:gd name="T35" fmla="*/ 43 h 190"/>
                <a:gd name="T36" fmla="*/ 163 w 190"/>
                <a:gd name="T37" fmla="*/ 29 h 190"/>
                <a:gd name="T38" fmla="*/ 149 w 190"/>
                <a:gd name="T39" fmla="*/ 16 h 190"/>
                <a:gd name="T40" fmla="*/ 114 w 190"/>
                <a:gd name="T41" fmla="*/ 1 h 190"/>
                <a:gd name="T42" fmla="*/ 95 w 190"/>
                <a:gd name="T43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0" h="190">
                  <a:moveTo>
                    <a:pt x="95" y="0"/>
                  </a:moveTo>
                  <a:lnTo>
                    <a:pt x="77" y="1"/>
                  </a:lnTo>
                  <a:lnTo>
                    <a:pt x="42" y="16"/>
                  </a:lnTo>
                  <a:lnTo>
                    <a:pt x="28" y="29"/>
                  </a:lnTo>
                  <a:lnTo>
                    <a:pt x="15" y="43"/>
                  </a:lnTo>
                  <a:lnTo>
                    <a:pt x="0" y="78"/>
                  </a:lnTo>
                  <a:lnTo>
                    <a:pt x="0" y="115"/>
                  </a:lnTo>
                  <a:lnTo>
                    <a:pt x="15" y="150"/>
                  </a:lnTo>
                  <a:lnTo>
                    <a:pt x="28" y="164"/>
                  </a:lnTo>
                  <a:lnTo>
                    <a:pt x="42" y="177"/>
                  </a:lnTo>
                  <a:lnTo>
                    <a:pt x="77" y="190"/>
                  </a:lnTo>
                  <a:lnTo>
                    <a:pt x="114" y="190"/>
                  </a:lnTo>
                  <a:lnTo>
                    <a:pt x="149" y="177"/>
                  </a:lnTo>
                  <a:lnTo>
                    <a:pt x="163" y="164"/>
                  </a:lnTo>
                  <a:lnTo>
                    <a:pt x="176" y="150"/>
                  </a:lnTo>
                  <a:lnTo>
                    <a:pt x="190" y="115"/>
                  </a:lnTo>
                  <a:lnTo>
                    <a:pt x="190" y="78"/>
                  </a:lnTo>
                  <a:lnTo>
                    <a:pt x="176" y="43"/>
                  </a:lnTo>
                  <a:lnTo>
                    <a:pt x="163" y="29"/>
                  </a:lnTo>
                  <a:lnTo>
                    <a:pt x="149" y="16"/>
                  </a:lnTo>
                  <a:lnTo>
                    <a:pt x="114" y="1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47">
              <a:extLst>
                <a:ext uri="{FF2B5EF4-FFF2-40B4-BE49-F238E27FC236}">
                  <a16:creationId xmlns:a16="http://schemas.microsoft.com/office/drawing/2014/main" id="{45B86B95-963A-464F-B6E9-470FB33EF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5" y="615"/>
              <a:ext cx="191" cy="191"/>
            </a:xfrm>
            <a:custGeom>
              <a:avLst/>
              <a:gdLst>
                <a:gd name="T0" fmla="*/ 286 w 573"/>
                <a:gd name="T1" fmla="*/ 573 h 573"/>
                <a:gd name="T2" fmla="*/ 258 w 573"/>
                <a:gd name="T3" fmla="*/ 572 h 573"/>
                <a:gd name="T4" fmla="*/ 201 w 573"/>
                <a:gd name="T5" fmla="*/ 560 h 573"/>
                <a:gd name="T6" fmla="*/ 151 w 573"/>
                <a:gd name="T7" fmla="*/ 540 h 573"/>
                <a:gd name="T8" fmla="*/ 104 w 573"/>
                <a:gd name="T9" fmla="*/ 509 h 573"/>
                <a:gd name="T10" fmla="*/ 83 w 573"/>
                <a:gd name="T11" fmla="*/ 488 h 573"/>
                <a:gd name="T12" fmla="*/ 63 w 573"/>
                <a:gd name="T13" fmla="*/ 467 h 573"/>
                <a:gd name="T14" fmla="*/ 32 w 573"/>
                <a:gd name="T15" fmla="*/ 419 h 573"/>
                <a:gd name="T16" fmla="*/ 10 w 573"/>
                <a:gd name="T17" fmla="*/ 367 h 573"/>
                <a:gd name="T18" fmla="*/ 0 w 573"/>
                <a:gd name="T19" fmla="*/ 313 h 573"/>
                <a:gd name="T20" fmla="*/ 0 w 573"/>
                <a:gd name="T21" fmla="*/ 258 h 573"/>
                <a:gd name="T22" fmla="*/ 10 w 573"/>
                <a:gd name="T23" fmla="*/ 203 h 573"/>
                <a:gd name="T24" fmla="*/ 32 w 573"/>
                <a:gd name="T25" fmla="*/ 151 h 573"/>
                <a:gd name="T26" fmla="*/ 63 w 573"/>
                <a:gd name="T27" fmla="*/ 103 h 573"/>
                <a:gd name="T28" fmla="*/ 83 w 573"/>
                <a:gd name="T29" fmla="*/ 81 h 573"/>
                <a:gd name="T30" fmla="*/ 104 w 573"/>
                <a:gd name="T31" fmla="*/ 62 h 573"/>
                <a:gd name="T32" fmla="*/ 151 w 573"/>
                <a:gd name="T33" fmla="*/ 32 h 573"/>
                <a:gd name="T34" fmla="*/ 203 w 573"/>
                <a:gd name="T35" fmla="*/ 10 h 573"/>
                <a:gd name="T36" fmla="*/ 259 w 573"/>
                <a:gd name="T37" fmla="*/ 0 h 573"/>
                <a:gd name="T38" fmla="*/ 314 w 573"/>
                <a:gd name="T39" fmla="*/ 0 h 573"/>
                <a:gd name="T40" fmla="*/ 370 w 573"/>
                <a:gd name="T41" fmla="*/ 10 h 573"/>
                <a:gd name="T42" fmla="*/ 422 w 573"/>
                <a:gd name="T43" fmla="*/ 32 h 573"/>
                <a:gd name="T44" fmla="*/ 469 w 573"/>
                <a:gd name="T45" fmla="*/ 62 h 573"/>
                <a:gd name="T46" fmla="*/ 489 w 573"/>
                <a:gd name="T47" fmla="*/ 81 h 573"/>
                <a:gd name="T48" fmla="*/ 510 w 573"/>
                <a:gd name="T49" fmla="*/ 103 h 573"/>
                <a:gd name="T50" fmla="*/ 541 w 573"/>
                <a:gd name="T51" fmla="*/ 151 h 573"/>
                <a:gd name="T52" fmla="*/ 563 w 573"/>
                <a:gd name="T53" fmla="*/ 203 h 573"/>
                <a:gd name="T54" fmla="*/ 573 w 573"/>
                <a:gd name="T55" fmla="*/ 257 h 573"/>
                <a:gd name="T56" fmla="*/ 573 w 573"/>
                <a:gd name="T57" fmla="*/ 313 h 573"/>
                <a:gd name="T58" fmla="*/ 563 w 573"/>
                <a:gd name="T59" fmla="*/ 367 h 573"/>
                <a:gd name="T60" fmla="*/ 541 w 573"/>
                <a:gd name="T61" fmla="*/ 419 h 573"/>
                <a:gd name="T62" fmla="*/ 510 w 573"/>
                <a:gd name="T63" fmla="*/ 467 h 573"/>
                <a:gd name="T64" fmla="*/ 489 w 573"/>
                <a:gd name="T65" fmla="*/ 488 h 573"/>
                <a:gd name="T66" fmla="*/ 469 w 573"/>
                <a:gd name="T67" fmla="*/ 509 h 573"/>
                <a:gd name="T68" fmla="*/ 422 w 573"/>
                <a:gd name="T69" fmla="*/ 540 h 573"/>
                <a:gd name="T70" fmla="*/ 370 w 573"/>
                <a:gd name="T71" fmla="*/ 560 h 573"/>
                <a:gd name="T72" fmla="*/ 315 w 573"/>
                <a:gd name="T73" fmla="*/ 572 h 573"/>
                <a:gd name="T74" fmla="*/ 286 w 573"/>
                <a:gd name="T75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73" h="573">
                  <a:moveTo>
                    <a:pt x="286" y="573"/>
                  </a:moveTo>
                  <a:lnTo>
                    <a:pt x="258" y="572"/>
                  </a:lnTo>
                  <a:lnTo>
                    <a:pt x="201" y="560"/>
                  </a:lnTo>
                  <a:lnTo>
                    <a:pt x="151" y="540"/>
                  </a:lnTo>
                  <a:lnTo>
                    <a:pt x="104" y="509"/>
                  </a:lnTo>
                  <a:lnTo>
                    <a:pt x="83" y="488"/>
                  </a:lnTo>
                  <a:lnTo>
                    <a:pt x="63" y="467"/>
                  </a:lnTo>
                  <a:lnTo>
                    <a:pt x="32" y="419"/>
                  </a:lnTo>
                  <a:lnTo>
                    <a:pt x="10" y="367"/>
                  </a:lnTo>
                  <a:lnTo>
                    <a:pt x="0" y="313"/>
                  </a:lnTo>
                  <a:lnTo>
                    <a:pt x="0" y="258"/>
                  </a:lnTo>
                  <a:lnTo>
                    <a:pt x="10" y="203"/>
                  </a:lnTo>
                  <a:lnTo>
                    <a:pt x="32" y="151"/>
                  </a:lnTo>
                  <a:lnTo>
                    <a:pt x="63" y="103"/>
                  </a:lnTo>
                  <a:lnTo>
                    <a:pt x="83" y="81"/>
                  </a:lnTo>
                  <a:lnTo>
                    <a:pt x="104" y="62"/>
                  </a:lnTo>
                  <a:lnTo>
                    <a:pt x="151" y="32"/>
                  </a:lnTo>
                  <a:lnTo>
                    <a:pt x="203" y="10"/>
                  </a:lnTo>
                  <a:lnTo>
                    <a:pt x="259" y="0"/>
                  </a:lnTo>
                  <a:lnTo>
                    <a:pt x="314" y="0"/>
                  </a:lnTo>
                  <a:lnTo>
                    <a:pt x="370" y="10"/>
                  </a:lnTo>
                  <a:lnTo>
                    <a:pt x="422" y="32"/>
                  </a:lnTo>
                  <a:lnTo>
                    <a:pt x="469" y="62"/>
                  </a:lnTo>
                  <a:lnTo>
                    <a:pt x="489" y="81"/>
                  </a:lnTo>
                  <a:lnTo>
                    <a:pt x="510" y="103"/>
                  </a:lnTo>
                  <a:lnTo>
                    <a:pt x="541" y="151"/>
                  </a:lnTo>
                  <a:lnTo>
                    <a:pt x="563" y="203"/>
                  </a:lnTo>
                  <a:lnTo>
                    <a:pt x="573" y="257"/>
                  </a:lnTo>
                  <a:lnTo>
                    <a:pt x="573" y="313"/>
                  </a:lnTo>
                  <a:lnTo>
                    <a:pt x="563" y="367"/>
                  </a:lnTo>
                  <a:lnTo>
                    <a:pt x="541" y="419"/>
                  </a:lnTo>
                  <a:lnTo>
                    <a:pt x="510" y="467"/>
                  </a:lnTo>
                  <a:lnTo>
                    <a:pt x="489" y="488"/>
                  </a:lnTo>
                  <a:lnTo>
                    <a:pt x="469" y="509"/>
                  </a:lnTo>
                  <a:lnTo>
                    <a:pt x="422" y="540"/>
                  </a:lnTo>
                  <a:lnTo>
                    <a:pt x="370" y="560"/>
                  </a:lnTo>
                  <a:lnTo>
                    <a:pt x="315" y="572"/>
                  </a:lnTo>
                  <a:lnTo>
                    <a:pt x="286" y="57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AA9467C-28ED-4F4A-91C2-40C6046C0C6A}"/>
              </a:ext>
            </a:extLst>
          </p:cNvPr>
          <p:cNvSpPr/>
          <p:nvPr/>
        </p:nvSpPr>
        <p:spPr>
          <a:xfrm>
            <a:off x="2910029" y="583240"/>
            <a:ext cx="522090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srgbClr val="44546A">
                    <a:lumMod val="75000"/>
                  </a:srgbClr>
                </a:solidFill>
              </a:rPr>
              <a:t>글 보기 </a:t>
            </a:r>
            <a:r>
              <a:rPr lang="en-US" altLang="ko-KR" sz="2400" b="1" i="1" kern="0" dirty="0">
                <a:solidFill>
                  <a:srgbClr val="44546A">
                    <a:lumMod val="75000"/>
                  </a:srgbClr>
                </a:solidFill>
              </a:rPr>
              <a:t>(</a:t>
            </a:r>
            <a:r>
              <a:rPr lang="ko-KR" altLang="en-US" sz="2400" b="1" i="1" kern="0" dirty="0">
                <a:solidFill>
                  <a:srgbClr val="44546A">
                    <a:lumMod val="75000"/>
                  </a:srgbClr>
                </a:solidFill>
              </a:rPr>
              <a:t>아래</a:t>
            </a:r>
            <a:r>
              <a:rPr lang="en-US" altLang="ko-KR" sz="2400" b="1" i="1" kern="0" dirty="0">
                <a:solidFill>
                  <a:srgbClr val="44546A">
                    <a:lumMod val="75000"/>
                  </a:srgbClr>
                </a:solidFill>
              </a:rPr>
              <a:t>)</a:t>
            </a:r>
            <a:r>
              <a:rPr lang="en-US" altLang="ko-KR" sz="700" kern="0" dirty="0">
                <a:solidFill>
                  <a:srgbClr val="44546A">
                    <a:lumMod val="75000"/>
                  </a:srgbClr>
                </a:solidFill>
              </a:rPr>
              <a:t>     </a:t>
            </a:r>
          </a:p>
        </p:txBody>
      </p:sp>
      <p:sp>
        <p:nvSpPr>
          <p:cNvPr id="52" name="Freeform 9">
            <a:extLst>
              <a:ext uri="{FF2B5EF4-FFF2-40B4-BE49-F238E27FC236}">
                <a16:creationId xmlns:a16="http://schemas.microsoft.com/office/drawing/2014/main" id="{1F9C2FC8-E1E8-41BC-AA75-4E8A7A40BF4B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Freeform 6">
            <a:extLst>
              <a:ext uri="{FF2B5EF4-FFF2-40B4-BE49-F238E27FC236}">
                <a16:creationId xmlns:a16="http://schemas.microsoft.com/office/drawing/2014/main" id="{B9086BF8-EB16-431A-BA97-C6AEE8B4A3F2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417D7874-F21A-4F82-BF4C-89B4B75F6059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2B3FE20-3242-40FA-9C15-465D66C5E386}"/>
              </a:ext>
            </a:extLst>
          </p:cNvPr>
          <p:cNvSpPr/>
          <p:nvPr/>
        </p:nvSpPr>
        <p:spPr>
          <a:xfrm>
            <a:off x="252026" y="292814"/>
            <a:ext cx="1130438" cy="95474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>
                    <a:lumMod val="75000"/>
                  </a:srgbClr>
                </a:solidFill>
                <a:latin typeface="Old English Text MT" panose="03040902040508030806" pitchFamily="66" charset="0"/>
              </a:rPr>
              <a:t>Cooking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>
                    <a:lumMod val="75000"/>
                  </a:srgbClr>
                </a:solidFill>
                <a:latin typeface="Old English Text MT" panose="03040902040508030806" pitchFamily="66" charset="0"/>
              </a:rPr>
              <a:t>Lord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CE7FB614-BA3A-4BA9-9091-1CC3AEFFF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642" y="2102337"/>
            <a:ext cx="4990759" cy="379750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4E25185-A5A8-4731-89F4-6A8B94AC5C0C}"/>
              </a:ext>
            </a:extLst>
          </p:cNvPr>
          <p:cNvSpPr/>
          <p:nvPr/>
        </p:nvSpPr>
        <p:spPr>
          <a:xfrm>
            <a:off x="2155452" y="1840239"/>
            <a:ext cx="6337406" cy="651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그림 57" descr="텍스트이(가) 표시된 사진&#10;&#10;자동 생성된 설명">
            <a:extLst>
              <a:ext uri="{FF2B5EF4-FFF2-40B4-BE49-F238E27FC236}">
                <a16:creationId xmlns:a16="http://schemas.microsoft.com/office/drawing/2014/main" id="{8163C83C-1E88-4A4E-9D0F-24B8955539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53" b="91847" l="8676" r="89498">
                        <a14:foregroundMark x1="10274" y1="21343" x2="10731" y2="19424"/>
                        <a14:foregroundMark x1="18950" y1="18705" x2="18950" y2="18705"/>
                        <a14:foregroundMark x1="10046" y1="21343" x2="10046" y2="21343"/>
                        <a14:foregroundMark x1="10046" y1="21343" x2="10046" y2="22062"/>
                        <a14:foregroundMark x1="10274" y1="21583" x2="10274" y2="21583"/>
                        <a14:foregroundMark x1="9361" y1="21103" x2="9361" y2="21103"/>
                        <a14:foregroundMark x1="8904" y1="21343" x2="9817" y2="21103"/>
                        <a14:foregroundMark x1="19863" y1="19664" x2="17808" y2="19904"/>
                        <a14:foregroundMark x1="69178" y1="88249" x2="80365" y2="91847"/>
                        <a14:foregroundMark x1="80365" y1="91847" x2="84475" y2="892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6" y="4899584"/>
            <a:ext cx="991533" cy="9439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32D6AE8-A960-4892-97A4-A56453B98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672" y="1156040"/>
            <a:ext cx="4823012" cy="112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1606"/>
      </p:ext>
    </p:extLst>
  </p:cSld>
  <p:clrMapOvr>
    <a:masterClrMapping/>
  </p:clrMapOvr>
</p:sld>
</file>

<file path=ppt/theme/theme1.xml><?xml version="1.0" encoding="utf-8"?>
<a:theme xmlns:a="http://schemas.openxmlformats.org/drawingml/2006/main" name="10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120</Words>
  <Application>Microsoft Office PowerPoint</Application>
  <PresentationFormat>와이드스크린</PresentationFormat>
  <Paragraphs>82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Open Sans</vt:lpstr>
      <vt:lpstr>맑은 고딕</vt:lpstr>
      <vt:lpstr>Abadi</vt:lpstr>
      <vt:lpstr>Arial</vt:lpstr>
      <vt:lpstr>Old English Text MT</vt:lpstr>
      <vt:lpstr>10_Office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piotona pechka</cp:lastModifiedBy>
  <cp:revision>41</cp:revision>
  <dcterms:created xsi:type="dcterms:W3CDTF">2020-08-31T02:01:04Z</dcterms:created>
  <dcterms:modified xsi:type="dcterms:W3CDTF">2020-12-23T11:08:09Z</dcterms:modified>
</cp:coreProperties>
</file>